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1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58" r:id="rId2"/>
    <p:sldId id="3790" r:id="rId3"/>
    <p:sldId id="3824" r:id="rId4"/>
    <p:sldId id="3676" r:id="rId5"/>
    <p:sldId id="3628" r:id="rId6"/>
    <p:sldId id="3844" r:id="rId7"/>
    <p:sldId id="3313" r:id="rId8"/>
    <p:sldId id="3696" r:id="rId9"/>
    <p:sldId id="3868" r:id="rId10"/>
    <p:sldId id="3699" r:id="rId11"/>
    <p:sldId id="3755" r:id="rId12"/>
    <p:sldId id="3702" r:id="rId13"/>
    <p:sldId id="3861" r:id="rId14"/>
    <p:sldId id="3804" r:id="rId15"/>
    <p:sldId id="3649" r:id="rId16"/>
    <p:sldId id="3725" r:id="rId17"/>
    <p:sldId id="3876" r:id="rId18"/>
    <p:sldId id="3863" r:id="rId19"/>
    <p:sldId id="3866" r:id="rId20"/>
    <p:sldId id="3770" r:id="rId21"/>
    <p:sldId id="3809" r:id="rId22"/>
    <p:sldId id="3677" r:id="rId23"/>
    <p:sldId id="3703" r:id="rId24"/>
    <p:sldId id="3830" r:id="rId25"/>
    <p:sldId id="3873" r:id="rId26"/>
    <p:sldId id="3653" r:id="rId27"/>
    <p:sldId id="3706" r:id="rId28"/>
    <p:sldId id="3777" r:id="rId29"/>
    <p:sldId id="3669" r:id="rId30"/>
    <p:sldId id="3780" r:id="rId31"/>
    <p:sldId id="3825" r:id="rId32"/>
    <p:sldId id="3818" r:id="rId33"/>
    <p:sldId id="3874" r:id="rId34"/>
    <p:sldId id="3779" r:id="rId35"/>
    <p:sldId id="3077" r:id="rId36"/>
    <p:sldId id="2854" r:id="rId37"/>
    <p:sldId id="261" r:id="rId38"/>
    <p:sldId id="3752" r:id="rId39"/>
    <p:sldId id="3808" r:id="rId40"/>
    <p:sldId id="3507" r:id="rId41"/>
    <p:sldId id="3772" r:id="rId42"/>
    <p:sldId id="3835" r:id="rId43"/>
    <p:sldId id="3803" r:id="rId44"/>
    <p:sldId id="3757" r:id="rId45"/>
    <p:sldId id="3781" r:id="rId46"/>
    <p:sldId id="3805" r:id="rId47"/>
    <p:sldId id="3686" r:id="rId48"/>
    <p:sldId id="266" r:id="rId49"/>
    <p:sldId id="263" r:id="rId50"/>
    <p:sldId id="3735" r:id="rId51"/>
    <p:sldId id="3875" r:id="rId52"/>
    <p:sldId id="378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BDE01D-97A7-3D87-6710-4526729F6335}" name="Sean Windle" initials="SW" userId="e9b4a1302b64a7c3" providerId="Windows Live"/>
  <p188:author id="{B56DB279-176D-10AD-BCFE-05BB39AF6E57}" name="Sam Maury-Holmes" initials="SMH" userId="S::sam@beaconecon.com::917ecaf7-18a8-4f07-9912-151f12db708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athan Cahill" initials="JC" lastIdx="3" clrIdx="0">
    <p:extLst>
      <p:ext uri="{19B8F6BF-5375-455C-9EA6-DF929625EA0E}">
        <p15:presenceInfo xmlns:p15="http://schemas.microsoft.com/office/powerpoint/2012/main" userId="S::johnathan@beaconecon.com::34174047-7a12-46bc-9647-b03f92002e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7EDDE"/>
    <a:srgbClr val="F7ECE2"/>
    <a:srgbClr val="F5E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/>
    <p:restoredTop sz="94611"/>
  </p:normalViewPr>
  <p:slideViewPr>
    <p:cSldViewPr snapToGrid="0" snapToObjects="1">
      <p:cViewPr varScale="1">
        <p:scale>
          <a:sx n="101" d="100"/>
          <a:sy n="101" d="100"/>
        </p:scale>
        <p:origin x="216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fredgraph(1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M2SL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fredgraph(8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NASDAQCOM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ie_data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LXXRSA.xls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fredgraph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WM2NS.xls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FEDFUNDS.xls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DRALACBS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GDPC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FRB_H8.csv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fredgraph(1).xls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SUBLPDRCSC.xls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DRTSCILM.xls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Table(2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TOTALSA.xls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AUINSA.xls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fredgraph(3)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Tabl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fredgraph(12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ChrisBook3e%5b95%5d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PCEPI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FODSP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PSAVERT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DSPIC96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BOGZ1FL192090005Q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BOGZ1FL193020005Q.xls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BOGZ1FL193020005Q.xls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fredgraph(5).xls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Table(1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UNRAT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ChrisBook_New%5b62%5d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JTSJOR.xls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LNU00000060(1).xls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CLF16OV.xls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SeriesReport-20221110105541_a4b4d0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wage-growth-data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SMU06310840500000003.xls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NEWORDER.xls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INDPRO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fredgraph(8).xls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CAHVAC.xls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yv/kdq877zd01bb2wh_r1153pvw0000gn/T/com.microsoft.Outlook/Outlook%20Temp/ChrisBook_New%5b43%5d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P1C_State_Age-Group_Sex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ChrisBook_New%5b19%5d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Copy%20of%20dataeconomy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CSUSHPISA.xls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ChrisBook_New%5b19%5d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HHD_C_Report_2022Q2(1)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fredgraph(4).xls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ESALEUSQ176N.xls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ChrisBook_New%5b19%5d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ChrisBook_New%5b43%5d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ownloads/HOUST5F.xls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dataeconomy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2022.10.28.LA_County%5b92%5d.xlsx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2022.10.28.LA_County%5b92%5d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3y/jcp4482s7zzb17pgg0gyz3f80000gn/T/com.microsoft.Outlook/Outlook%20Temp/2022.10.28.LA_County%5b92%5d.xlsx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WALCL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rnberg/Desktop/CORALACBS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 of Mich: Consumer Sentiment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Graph'!$A$487:$A$858</c:f>
              <c:numCache>
                <c:formatCode>[$-409]mmm\-yy;@</c:formatCode>
                <c:ptCount val="372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</c:numCache>
            </c:numRef>
          </c:cat>
          <c:val>
            <c:numRef>
              <c:f>'FRED Graph'!$B$487:$B$858</c:f>
              <c:numCache>
                <c:formatCode>0.0</c:formatCode>
                <c:ptCount val="372"/>
                <c:pt idx="0">
                  <c:v>67.5</c:v>
                </c:pt>
                <c:pt idx="1">
                  <c:v>68.8</c:v>
                </c:pt>
                <c:pt idx="2">
                  <c:v>76</c:v>
                </c:pt>
                <c:pt idx="3">
                  <c:v>77.2</c:v>
                </c:pt>
                <c:pt idx="4">
                  <c:v>79.2</c:v>
                </c:pt>
                <c:pt idx="5">
                  <c:v>80.400000000000006</c:v>
                </c:pt>
                <c:pt idx="6">
                  <c:v>76.599999999999994</c:v>
                </c:pt>
                <c:pt idx="7">
                  <c:v>76.099999999999994</c:v>
                </c:pt>
                <c:pt idx="8">
                  <c:v>75.599999999999994</c:v>
                </c:pt>
                <c:pt idx="9">
                  <c:v>73.3</c:v>
                </c:pt>
                <c:pt idx="10">
                  <c:v>85.3</c:v>
                </c:pt>
                <c:pt idx="11">
                  <c:v>91</c:v>
                </c:pt>
                <c:pt idx="12">
                  <c:v>89.3</c:v>
                </c:pt>
                <c:pt idx="13">
                  <c:v>86.6</c:v>
                </c:pt>
                <c:pt idx="14">
                  <c:v>85.9</c:v>
                </c:pt>
                <c:pt idx="15">
                  <c:v>85.6</c:v>
                </c:pt>
                <c:pt idx="16">
                  <c:v>80.3</c:v>
                </c:pt>
                <c:pt idx="17">
                  <c:v>81.5</c:v>
                </c:pt>
                <c:pt idx="18">
                  <c:v>77</c:v>
                </c:pt>
                <c:pt idx="19">
                  <c:v>77.3</c:v>
                </c:pt>
                <c:pt idx="20">
                  <c:v>77.900000000000006</c:v>
                </c:pt>
                <c:pt idx="21">
                  <c:v>82.7</c:v>
                </c:pt>
                <c:pt idx="22">
                  <c:v>81.2</c:v>
                </c:pt>
                <c:pt idx="23">
                  <c:v>88.2</c:v>
                </c:pt>
                <c:pt idx="24">
                  <c:v>94.3</c:v>
                </c:pt>
                <c:pt idx="25">
                  <c:v>93.2</c:v>
                </c:pt>
                <c:pt idx="26">
                  <c:v>91.5</c:v>
                </c:pt>
                <c:pt idx="27">
                  <c:v>92.6</c:v>
                </c:pt>
                <c:pt idx="28">
                  <c:v>92.8</c:v>
                </c:pt>
                <c:pt idx="29">
                  <c:v>91.2</c:v>
                </c:pt>
                <c:pt idx="30">
                  <c:v>89</c:v>
                </c:pt>
                <c:pt idx="31">
                  <c:v>91.7</c:v>
                </c:pt>
                <c:pt idx="32">
                  <c:v>91.5</c:v>
                </c:pt>
                <c:pt idx="33">
                  <c:v>92.7</c:v>
                </c:pt>
                <c:pt idx="34">
                  <c:v>91.6</c:v>
                </c:pt>
                <c:pt idx="35">
                  <c:v>95.1</c:v>
                </c:pt>
                <c:pt idx="36">
                  <c:v>97.6</c:v>
                </c:pt>
                <c:pt idx="37">
                  <c:v>95.1</c:v>
                </c:pt>
                <c:pt idx="38">
                  <c:v>90.3</c:v>
                </c:pt>
                <c:pt idx="39">
                  <c:v>92.5</c:v>
                </c:pt>
                <c:pt idx="40">
                  <c:v>89.8</c:v>
                </c:pt>
                <c:pt idx="41">
                  <c:v>92.7</c:v>
                </c:pt>
                <c:pt idx="42">
                  <c:v>94.4</c:v>
                </c:pt>
                <c:pt idx="43">
                  <c:v>96.2</c:v>
                </c:pt>
                <c:pt idx="44">
                  <c:v>88.9</c:v>
                </c:pt>
                <c:pt idx="45">
                  <c:v>90.2</c:v>
                </c:pt>
                <c:pt idx="46">
                  <c:v>88.2</c:v>
                </c:pt>
                <c:pt idx="47">
                  <c:v>91</c:v>
                </c:pt>
                <c:pt idx="48">
                  <c:v>89.3</c:v>
                </c:pt>
                <c:pt idx="49">
                  <c:v>88.5</c:v>
                </c:pt>
                <c:pt idx="50">
                  <c:v>93.7</c:v>
                </c:pt>
                <c:pt idx="51">
                  <c:v>92.7</c:v>
                </c:pt>
                <c:pt idx="52">
                  <c:v>89.4</c:v>
                </c:pt>
                <c:pt idx="53">
                  <c:v>92.4</c:v>
                </c:pt>
                <c:pt idx="54">
                  <c:v>94.7</c:v>
                </c:pt>
                <c:pt idx="55">
                  <c:v>95.3</c:v>
                </c:pt>
                <c:pt idx="56">
                  <c:v>94.7</c:v>
                </c:pt>
                <c:pt idx="57">
                  <c:v>96.5</c:v>
                </c:pt>
                <c:pt idx="58">
                  <c:v>99.2</c:v>
                </c:pt>
                <c:pt idx="59">
                  <c:v>96.9</c:v>
                </c:pt>
                <c:pt idx="60">
                  <c:v>97.4</c:v>
                </c:pt>
                <c:pt idx="61">
                  <c:v>99.7</c:v>
                </c:pt>
                <c:pt idx="62">
                  <c:v>100</c:v>
                </c:pt>
                <c:pt idx="63">
                  <c:v>101.4</c:v>
                </c:pt>
                <c:pt idx="64">
                  <c:v>103.2</c:v>
                </c:pt>
                <c:pt idx="65">
                  <c:v>104.5</c:v>
                </c:pt>
                <c:pt idx="66">
                  <c:v>107.1</c:v>
                </c:pt>
                <c:pt idx="67">
                  <c:v>104.4</c:v>
                </c:pt>
                <c:pt idx="68">
                  <c:v>106</c:v>
                </c:pt>
                <c:pt idx="69">
                  <c:v>105.6</c:v>
                </c:pt>
                <c:pt idx="70">
                  <c:v>107.2</c:v>
                </c:pt>
                <c:pt idx="71">
                  <c:v>102.1</c:v>
                </c:pt>
                <c:pt idx="72">
                  <c:v>106.6</c:v>
                </c:pt>
                <c:pt idx="73">
                  <c:v>110.4</c:v>
                </c:pt>
                <c:pt idx="74">
                  <c:v>106.5</c:v>
                </c:pt>
                <c:pt idx="75">
                  <c:v>108.7</c:v>
                </c:pt>
                <c:pt idx="76">
                  <c:v>106.5</c:v>
                </c:pt>
                <c:pt idx="77">
                  <c:v>105.6</c:v>
                </c:pt>
                <c:pt idx="78">
                  <c:v>105.2</c:v>
                </c:pt>
                <c:pt idx="79">
                  <c:v>104.4</c:v>
                </c:pt>
                <c:pt idx="80">
                  <c:v>100.9</c:v>
                </c:pt>
                <c:pt idx="81">
                  <c:v>97.4</c:v>
                </c:pt>
                <c:pt idx="82">
                  <c:v>102.7</c:v>
                </c:pt>
                <c:pt idx="83">
                  <c:v>100.5</c:v>
                </c:pt>
                <c:pt idx="84">
                  <c:v>103.9</c:v>
                </c:pt>
                <c:pt idx="85">
                  <c:v>108.1</c:v>
                </c:pt>
                <c:pt idx="86">
                  <c:v>105.7</c:v>
                </c:pt>
                <c:pt idx="87">
                  <c:v>104.6</c:v>
                </c:pt>
                <c:pt idx="88">
                  <c:v>106.8</c:v>
                </c:pt>
                <c:pt idx="89">
                  <c:v>107.3</c:v>
                </c:pt>
                <c:pt idx="90">
                  <c:v>106</c:v>
                </c:pt>
                <c:pt idx="91">
                  <c:v>104.5</c:v>
                </c:pt>
                <c:pt idx="92">
                  <c:v>107.2</c:v>
                </c:pt>
                <c:pt idx="93">
                  <c:v>103.2</c:v>
                </c:pt>
                <c:pt idx="94">
                  <c:v>107.2</c:v>
                </c:pt>
                <c:pt idx="95">
                  <c:v>105.4</c:v>
                </c:pt>
                <c:pt idx="96">
                  <c:v>112</c:v>
                </c:pt>
                <c:pt idx="97">
                  <c:v>111.3</c:v>
                </c:pt>
                <c:pt idx="98">
                  <c:v>107.1</c:v>
                </c:pt>
                <c:pt idx="99">
                  <c:v>109.2</c:v>
                </c:pt>
                <c:pt idx="100">
                  <c:v>110.7</c:v>
                </c:pt>
                <c:pt idx="101">
                  <c:v>106.4</c:v>
                </c:pt>
                <c:pt idx="102">
                  <c:v>108.3</c:v>
                </c:pt>
                <c:pt idx="103">
                  <c:v>107.3</c:v>
                </c:pt>
                <c:pt idx="104">
                  <c:v>106.8</c:v>
                </c:pt>
                <c:pt idx="105">
                  <c:v>105.8</c:v>
                </c:pt>
                <c:pt idx="106">
                  <c:v>107.6</c:v>
                </c:pt>
                <c:pt idx="107">
                  <c:v>98.4</c:v>
                </c:pt>
                <c:pt idx="108">
                  <c:v>94.7</c:v>
                </c:pt>
                <c:pt idx="109">
                  <c:v>90.6</c:v>
                </c:pt>
                <c:pt idx="110">
                  <c:v>91.5</c:v>
                </c:pt>
                <c:pt idx="111">
                  <c:v>88.4</c:v>
                </c:pt>
                <c:pt idx="112">
                  <c:v>92</c:v>
                </c:pt>
                <c:pt idx="113">
                  <c:v>92.6</c:v>
                </c:pt>
                <c:pt idx="114">
                  <c:v>92.4</c:v>
                </c:pt>
                <c:pt idx="115">
                  <c:v>91.5</c:v>
                </c:pt>
                <c:pt idx="116">
                  <c:v>81.8</c:v>
                </c:pt>
                <c:pt idx="117">
                  <c:v>82.7</c:v>
                </c:pt>
                <c:pt idx="118">
                  <c:v>83.9</c:v>
                </c:pt>
                <c:pt idx="119">
                  <c:v>88.8</c:v>
                </c:pt>
                <c:pt idx="120">
                  <c:v>93</c:v>
                </c:pt>
                <c:pt idx="121">
                  <c:v>90.7</c:v>
                </c:pt>
                <c:pt idx="122">
                  <c:v>95.7</c:v>
                </c:pt>
                <c:pt idx="123">
                  <c:v>93</c:v>
                </c:pt>
                <c:pt idx="124">
                  <c:v>96.9</c:v>
                </c:pt>
                <c:pt idx="125">
                  <c:v>92.4</c:v>
                </c:pt>
                <c:pt idx="126">
                  <c:v>88.1</c:v>
                </c:pt>
                <c:pt idx="127">
                  <c:v>87.6</c:v>
                </c:pt>
                <c:pt idx="128">
                  <c:v>86.1</c:v>
                </c:pt>
                <c:pt idx="129">
                  <c:v>80.599999999999994</c:v>
                </c:pt>
                <c:pt idx="130">
                  <c:v>84.2</c:v>
                </c:pt>
                <c:pt idx="131">
                  <c:v>86.7</c:v>
                </c:pt>
                <c:pt idx="132">
                  <c:v>82.4</c:v>
                </c:pt>
                <c:pt idx="133">
                  <c:v>79.900000000000006</c:v>
                </c:pt>
                <c:pt idx="134">
                  <c:v>77.599999999999994</c:v>
                </c:pt>
                <c:pt idx="135">
                  <c:v>86</c:v>
                </c:pt>
                <c:pt idx="136">
                  <c:v>92.1</c:v>
                </c:pt>
                <c:pt idx="137">
                  <c:v>89.7</c:v>
                </c:pt>
                <c:pt idx="138">
                  <c:v>90.9</c:v>
                </c:pt>
                <c:pt idx="139">
                  <c:v>89.3</c:v>
                </c:pt>
                <c:pt idx="140">
                  <c:v>87.7</c:v>
                </c:pt>
                <c:pt idx="141">
                  <c:v>89.6</c:v>
                </c:pt>
                <c:pt idx="142">
                  <c:v>93.7</c:v>
                </c:pt>
                <c:pt idx="143">
                  <c:v>92.6</c:v>
                </c:pt>
                <c:pt idx="144">
                  <c:v>103.8</c:v>
                </c:pt>
                <c:pt idx="145">
                  <c:v>94.4</c:v>
                </c:pt>
                <c:pt idx="146">
                  <c:v>95.8</c:v>
                </c:pt>
                <c:pt idx="147">
                  <c:v>94.2</c:v>
                </c:pt>
                <c:pt idx="148">
                  <c:v>90.2</c:v>
                </c:pt>
                <c:pt idx="149">
                  <c:v>95.6</c:v>
                </c:pt>
                <c:pt idx="150">
                  <c:v>96.7</c:v>
                </c:pt>
                <c:pt idx="151">
                  <c:v>95.9</c:v>
                </c:pt>
                <c:pt idx="152">
                  <c:v>94.2</c:v>
                </c:pt>
                <c:pt idx="153">
                  <c:v>91.7</c:v>
                </c:pt>
                <c:pt idx="154">
                  <c:v>92.8</c:v>
                </c:pt>
                <c:pt idx="155">
                  <c:v>97.1</c:v>
                </c:pt>
                <c:pt idx="156">
                  <c:v>95.5</c:v>
                </c:pt>
                <c:pt idx="157">
                  <c:v>94.1</c:v>
                </c:pt>
                <c:pt idx="158">
                  <c:v>92.6</c:v>
                </c:pt>
                <c:pt idx="159">
                  <c:v>87.7</c:v>
                </c:pt>
                <c:pt idx="160">
                  <c:v>86.9</c:v>
                </c:pt>
                <c:pt idx="161">
                  <c:v>96</c:v>
                </c:pt>
                <c:pt idx="162">
                  <c:v>96.5</c:v>
                </c:pt>
                <c:pt idx="163">
                  <c:v>89.1</c:v>
                </c:pt>
                <c:pt idx="164">
                  <c:v>76.900000000000006</c:v>
                </c:pt>
                <c:pt idx="165">
                  <c:v>74.2</c:v>
                </c:pt>
                <c:pt idx="166">
                  <c:v>81.599999999999994</c:v>
                </c:pt>
                <c:pt idx="167">
                  <c:v>91.5</c:v>
                </c:pt>
                <c:pt idx="168">
                  <c:v>91.2</c:v>
                </c:pt>
                <c:pt idx="169">
                  <c:v>86.7</c:v>
                </c:pt>
                <c:pt idx="170">
                  <c:v>88.9</c:v>
                </c:pt>
                <c:pt idx="171">
                  <c:v>87.4</c:v>
                </c:pt>
                <c:pt idx="172">
                  <c:v>79.099999999999994</c:v>
                </c:pt>
                <c:pt idx="173">
                  <c:v>84.9</c:v>
                </c:pt>
                <c:pt idx="174">
                  <c:v>84.7</c:v>
                </c:pt>
                <c:pt idx="175">
                  <c:v>82</c:v>
                </c:pt>
                <c:pt idx="176">
                  <c:v>85.4</c:v>
                </c:pt>
                <c:pt idx="177">
                  <c:v>93.6</c:v>
                </c:pt>
                <c:pt idx="178">
                  <c:v>92.1</c:v>
                </c:pt>
                <c:pt idx="179">
                  <c:v>91.7</c:v>
                </c:pt>
                <c:pt idx="180">
                  <c:v>96.9</c:v>
                </c:pt>
                <c:pt idx="181">
                  <c:v>91.3</c:v>
                </c:pt>
                <c:pt idx="182">
                  <c:v>88.4</c:v>
                </c:pt>
                <c:pt idx="183">
                  <c:v>87.1</c:v>
                </c:pt>
                <c:pt idx="184">
                  <c:v>88.3</c:v>
                </c:pt>
                <c:pt idx="185">
                  <c:v>85.3</c:v>
                </c:pt>
                <c:pt idx="186">
                  <c:v>90.4</c:v>
                </c:pt>
                <c:pt idx="187">
                  <c:v>83.4</c:v>
                </c:pt>
                <c:pt idx="188">
                  <c:v>83.4</c:v>
                </c:pt>
                <c:pt idx="189">
                  <c:v>80.900000000000006</c:v>
                </c:pt>
                <c:pt idx="190">
                  <c:v>76.099999999999994</c:v>
                </c:pt>
                <c:pt idx="191">
                  <c:v>75.5</c:v>
                </c:pt>
                <c:pt idx="192">
                  <c:v>78.400000000000006</c:v>
                </c:pt>
                <c:pt idx="193">
                  <c:v>70.8</c:v>
                </c:pt>
                <c:pt idx="194">
                  <c:v>69.5</c:v>
                </c:pt>
                <c:pt idx="195">
                  <c:v>62.6</c:v>
                </c:pt>
                <c:pt idx="196">
                  <c:v>59.8</c:v>
                </c:pt>
                <c:pt idx="197">
                  <c:v>56.4</c:v>
                </c:pt>
                <c:pt idx="198">
                  <c:v>61.2</c:v>
                </c:pt>
                <c:pt idx="199">
                  <c:v>63</c:v>
                </c:pt>
                <c:pt idx="200">
                  <c:v>70.3</c:v>
                </c:pt>
                <c:pt idx="201">
                  <c:v>57.6</c:v>
                </c:pt>
                <c:pt idx="202">
                  <c:v>55.3</c:v>
                </c:pt>
                <c:pt idx="203">
                  <c:v>60.1</c:v>
                </c:pt>
                <c:pt idx="204">
                  <c:v>61.2</c:v>
                </c:pt>
                <c:pt idx="205">
                  <c:v>56.3</c:v>
                </c:pt>
                <c:pt idx="206">
                  <c:v>57.3</c:v>
                </c:pt>
                <c:pt idx="207">
                  <c:v>65.099999999999994</c:v>
                </c:pt>
                <c:pt idx="208">
                  <c:v>68.7</c:v>
                </c:pt>
                <c:pt idx="209">
                  <c:v>70.8</c:v>
                </c:pt>
                <c:pt idx="210">
                  <c:v>66</c:v>
                </c:pt>
                <c:pt idx="211">
                  <c:v>65.7</c:v>
                </c:pt>
                <c:pt idx="212">
                  <c:v>73.5</c:v>
                </c:pt>
                <c:pt idx="213">
                  <c:v>70.599999999999994</c:v>
                </c:pt>
                <c:pt idx="214">
                  <c:v>67.400000000000006</c:v>
                </c:pt>
                <c:pt idx="215">
                  <c:v>72.5</c:v>
                </c:pt>
                <c:pt idx="216">
                  <c:v>74.400000000000006</c:v>
                </c:pt>
                <c:pt idx="217">
                  <c:v>73.599999999999994</c:v>
                </c:pt>
                <c:pt idx="218">
                  <c:v>73.599999999999994</c:v>
                </c:pt>
                <c:pt idx="219">
                  <c:v>72.2</c:v>
                </c:pt>
                <c:pt idx="220">
                  <c:v>73.599999999999994</c:v>
                </c:pt>
                <c:pt idx="221">
                  <c:v>76</c:v>
                </c:pt>
                <c:pt idx="222">
                  <c:v>67.8</c:v>
                </c:pt>
                <c:pt idx="223">
                  <c:v>68.900000000000006</c:v>
                </c:pt>
                <c:pt idx="224">
                  <c:v>68.2</c:v>
                </c:pt>
                <c:pt idx="225">
                  <c:v>67.7</c:v>
                </c:pt>
                <c:pt idx="226">
                  <c:v>71.599999999999994</c:v>
                </c:pt>
                <c:pt idx="227">
                  <c:v>74.5</c:v>
                </c:pt>
                <c:pt idx="228">
                  <c:v>74.2</c:v>
                </c:pt>
                <c:pt idx="229">
                  <c:v>77.5</c:v>
                </c:pt>
                <c:pt idx="230">
                  <c:v>67.5</c:v>
                </c:pt>
                <c:pt idx="231">
                  <c:v>69.8</c:v>
                </c:pt>
                <c:pt idx="232">
                  <c:v>74.3</c:v>
                </c:pt>
                <c:pt idx="233">
                  <c:v>71.5</c:v>
                </c:pt>
                <c:pt idx="234">
                  <c:v>63.7</c:v>
                </c:pt>
                <c:pt idx="235">
                  <c:v>55.8</c:v>
                </c:pt>
                <c:pt idx="236">
                  <c:v>59.5</c:v>
                </c:pt>
                <c:pt idx="237">
                  <c:v>60.8</c:v>
                </c:pt>
                <c:pt idx="238">
                  <c:v>63.7</c:v>
                </c:pt>
                <c:pt idx="239">
                  <c:v>69.900000000000006</c:v>
                </c:pt>
                <c:pt idx="240">
                  <c:v>75</c:v>
                </c:pt>
                <c:pt idx="241">
                  <c:v>75.3</c:v>
                </c:pt>
                <c:pt idx="242">
                  <c:v>76.2</c:v>
                </c:pt>
                <c:pt idx="243">
                  <c:v>76.400000000000006</c:v>
                </c:pt>
                <c:pt idx="244">
                  <c:v>79.3</c:v>
                </c:pt>
                <c:pt idx="245">
                  <c:v>73.2</c:v>
                </c:pt>
                <c:pt idx="246">
                  <c:v>72.3</c:v>
                </c:pt>
                <c:pt idx="247">
                  <c:v>74.3</c:v>
                </c:pt>
                <c:pt idx="248">
                  <c:v>78.3</c:v>
                </c:pt>
                <c:pt idx="249">
                  <c:v>82.6</c:v>
                </c:pt>
                <c:pt idx="250">
                  <c:v>82.7</c:v>
                </c:pt>
                <c:pt idx="251">
                  <c:v>72.900000000000006</c:v>
                </c:pt>
                <c:pt idx="252">
                  <c:v>73.8</c:v>
                </c:pt>
                <c:pt idx="253">
                  <c:v>77.599999999999994</c:v>
                </c:pt>
                <c:pt idx="254">
                  <c:v>78.599999999999994</c:v>
                </c:pt>
                <c:pt idx="255">
                  <c:v>76.400000000000006</c:v>
                </c:pt>
                <c:pt idx="256">
                  <c:v>84.5</c:v>
                </c:pt>
                <c:pt idx="257">
                  <c:v>84.1</c:v>
                </c:pt>
                <c:pt idx="258">
                  <c:v>85.1</c:v>
                </c:pt>
                <c:pt idx="259">
                  <c:v>82.1</c:v>
                </c:pt>
                <c:pt idx="260">
                  <c:v>77.5</c:v>
                </c:pt>
                <c:pt idx="261">
                  <c:v>73.2</c:v>
                </c:pt>
                <c:pt idx="262">
                  <c:v>75.099999999999994</c:v>
                </c:pt>
                <c:pt idx="263">
                  <c:v>82.5</c:v>
                </c:pt>
                <c:pt idx="264">
                  <c:v>81.2</c:v>
                </c:pt>
                <c:pt idx="265">
                  <c:v>81.599999999999994</c:v>
                </c:pt>
                <c:pt idx="266">
                  <c:v>80</c:v>
                </c:pt>
                <c:pt idx="267">
                  <c:v>84.1</c:v>
                </c:pt>
                <c:pt idx="268">
                  <c:v>81.900000000000006</c:v>
                </c:pt>
                <c:pt idx="269">
                  <c:v>82.5</c:v>
                </c:pt>
                <c:pt idx="270">
                  <c:v>81.8</c:v>
                </c:pt>
                <c:pt idx="271">
                  <c:v>82.5</c:v>
                </c:pt>
                <c:pt idx="272">
                  <c:v>84.6</c:v>
                </c:pt>
                <c:pt idx="273">
                  <c:v>86.9</c:v>
                </c:pt>
                <c:pt idx="274">
                  <c:v>88.8</c:v>
                </c:pt>
                <c:pt idx="275">
                  <c:v>93.6</c:v>
                </c:pt>
                <c:pt idx="276">
                  <c:v>98.1</c:v>
                </c:pt>
                <c:pt idx="277">
                  <c:v>95.4</c:v>
                </c:pt>
                <c:pt idx="278">
                  <c:v>93</c:v>
                </c:pt>
                <c:pt idx="279">
                  <c:v>95.9</c:v>
                </c:pt>
                <c:pt idx="280">
                  <c:v>90.7</c:v>
                </c:pt>
                <c:pt idx="281">
                  <c:v>96.1</c:v>
                </c:pt>
                <c:pt idx="282">
                  <c:v>93.1</c:v>
                </c:pt>
                <c:pt idx="283">
                  <c:v>91.9</c:v>
                </c:pt>
                <c:pt idx="284">
                  <c:v>87.2</c:v>
                </c:pt>
                <c:pt idx="285">
                  <c:v>90</c:v>
                </c:pt>
                <c:pt idx="286">
                  <c:v>91.3</c:v>
                </c:pt>
                <c:pt idx="287">
                  <c:v>92.6</c:v>
                </c:pt>
                <c:pt idx="288">
                  <c:v>92</c:v>
                </c:pt>
                <c:pt idx="289">
                  <c:v>91.7</c:v>
                </c:pt>
                <c:pt idx="290">
                  <c:v>91</c:v>
                </c:pt>
                <c:pt idx="291">
                  <c:v>89</c:v>
                </c:pt>
                <c:pt idx="292">
                  <c:v>94.7</c:v>
                </c:pt>
                <c:pt idx="293">
                  <c:v>93.5</c:v>
                </c:pt>
                <c:pt idx="294">
                  <c:v>90</c:v>
                </c:pt>
                <c:pt idx="295">
                  <c:v>89.8</c:v>
                </c:pt>
                <c:pt idx="296">
                  <c:v>91.2</c:v>
                </c:pt>
                <c:pt idx="297">
                  <c:v>87.2</c:v>
                </c:pt>
                <c:pt idx="298">
                  <c:v>93.8</c:v>
                </c:pt>
                <c:pt idx="299">
                  <c:v>98.2</c:v>
                </c:pt>
                <c:pt idx="300">
                  <c:v>98.5</c:v>
                </c:pt>
                <c:pt idx="301">
                  <c:v>96.3</c:v>
                </c:pt>
                <c:pt idx="302">
                  <c:v>96.9</c:v>
                </c:pt>
                <c:pt idx="303">
                  <c:v>97</c:v>
                </c:pt>
                <c:pt idx="304">
                  <c:v>97.1</c:v>
                </c:pt>
                <c:pt idx="305">
                  <c:v>95</c:v>
                </c:pt>
                <c:pt idx="306">
                  <c:v>93.4</c:v>
                </c:pt>
                <c:pt idx="307">
                  <c:v>96.8</c:v>
                </c:pt>
                <c:pt idx="308">
                  <c:v>95.1</c:v>
                </c:pt>
                <c:pt idx="309">
                  <c:v>100.7</c:v>
                </c:pt>
                <c:pt idx="310">
                  <c:v>98.5</c:v>
                </c:pt>
                <c:pt idx="311">
                  <c:v>95.9</c:v>
                </c:pt>
                <c:pt idx="312">
                  <c:v>95.7</c:v>
                </c:pt>
                <c:pt idx="313">
                  <c:v>99.7</c:v>
                </c:pt>
                <c:pt idx="314">
                  <c:v>101.4</c:v>
                </c:pt>
                <c:pt idx="315">
                  <c:v>98.8</c:v>
                </c:pt>
                <c:pt idx="316">
                  <c:v>98</c:v>
                </c:pt>
                <c:pt idx="317">
                  <c:v>98.2</c:v>
                </c:pt>
                <c:pt idx="318">
                  <c:v>97.9</c:v>
                </c:pt>
                <c:pt idx="319">
                  <c:v>96.2</c:v>
                </c:pt>
                <c:pt idx="320">
                  <c:v>100.1</c:v>
                </c:pt>
                <c:pt idx="321">
                  <c:v>98.6</c:v>
                </c:pt>
                <c:pt idx="322">
                  <c:v>97.5</c:v>
                </c:pt>
                <c:pt idx="323">
                  <c:v>98.3</c:v>
                </c:pt>
                <c:pt idx="324">
                  <c:v>91.2</c:v>
                </c:pt>
                <c:pt idx="325">
                  <c:v>93.8</c:v>
                </c:pt>
                <c:pt idx="326">
                  <c:v>98.4</c:v>
                </c:pt>
                <c:pt idx="327">
                  <c:v>97.2</c:v>
                </c:pt>
                <c:pt idx="328">
                  <c:v>100</c:v>
                </c:pt>
                <c:pt idx="329">
                  <c:v>98.2</c:v>
                </c:pt>
                <c:pt idx="330">
                  <c:v>98.4</c:v>
                </c:pt>
                <c:pt idx="331">
                  <c:v>89.8</c:v>
                </c:pt>
                <c:pt idx="332">
                  <c:v>93.2</c:v>
                </c:pt>
                <c:pt idx="333">
                  <c:v>95.5</c:v>
                </c:pt>
                <c:pt idx="334">
                  <c:v>96.8</c:v>
                </c:pt>
                <c:pt idx="335">
                  <c:v>99.3</c:v>
                </c:pt>
                <c:pt idx="336">
                  <c:v>99.8</c:v>
                </c:pt>
                <c:pt idx="337">
                  <c:v>101</c:v>
                </c:pt>
                <c:pt idx="338">
                  <c:v>89.1</c:v>
                </c:pt>
                <c:pt idx="339">
                  <c:v>71.8</c:v>
                </c:pt>
                <c:pt idx="340">
                  <c:v>72.3</c:v>
                </c:pt>
                <c:pt idx="341">
                  <c:v>78.099999999999994</c:v>
                </c:pt>
                <c:pt idx="342">
                  <c:v>72.5</c:v>
                </c:pt>
                <c:pt idx="343">
                  <c:v>74.099999999999994</c:v>
                </c:pt>
                <c:pt idx="344">
                  <c:v>80.400000000000006</c:v>
                </c:pt>
                <c:pt idx="345">
                  <c:v>81.8</c:v>
                </c:pt>
                <c:pt idx="346">
                  <c:v>76.900000000000006</c:v>
                </c:pt>
                <c:pt idx="347">
                  <c:v>80.7</c:v>
                </c:pt>
                <c:pt idx="348">
                  <c:v>79</c:v>
                </c:pt>
                <c:pt idx="349">
                  <c:v>76.8</c:v>
                </c:pt>
                <c:pt idx="350">
                  <c:v>84.9</c:v>
                </c:pt>
                <c:pt idx="351">
                  <c:v>88.3</c:v>
                </c:pt>
                <c:pt idx="352">
                  <c:v>82.9</c:v>
                </c:pt>
                <c:pt idx="353">
                  <c:v>85.5</c:v>
                </c:pt>
                <c:pt idx="354">
                  <c:v>81.2</c:v>
                </c:pt>
                <c:pt idx="355">
                  <c:v>70.3</c:v>
                </c:pt>
                <c:pt idx="356">
                  <c:v>72.8</c:v>
                </c:pt>
                <c:pt idx="357">
                  <c:v>71.7</c:v>
                </c:pt>
                <c:pt idx="358">
                  <c:v>67.400000000000006</c:v>
                </c:pt>
                <c:pt idx="359">
                  <c:v>70.599999999999994</c:v>
                </c:pt>
                <c:pt idx="360">
                  <c:v>67.2</c:v>
                </c:pt>
                <c:pt idx="361">
                  <c:v>62.8</c:v>
                </c:pt>
                <c:pt idx="362">
                  <c:v>59.4</c:v>
                </c:pt>
                <c:pt idx="363">
                  <c:v>65.2</c:v>
                </c:pt>
                <c:pt idx="364">
                  <c:v>58.4</c:v>
                </c:pt>
                <c:pt idx="365">
                  <c:v>50</c:v>
                </c:pt>
                <c:pt idx="366">
                  <c:v>51.5</c:v>
                </c:pt>
                <c:pt idx="367">
                  <c:v>58.2</c:v>
                </c:pt>
                <c:pt idx="368">
                  <c:v>58.6</c:v>
                </c:pt>
                <c:pt idx="369">
                  <c:v>59.9</c:v>
                </c:pt>
                <c:pt idx="370">
                  <c:v>56.8</c:v>
                </c:pt>
                <c:pt idx="371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02-EC4A-BDFA-6556D93E8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1043119"/>
        <c:axId val="1091044767"/>
      </c:lineChart>
      <c:dateAx>
        <c:axId val="1091043119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044767"/>
        <c:crosses val="autoZero"/>
        <c:auto val="1"/>
        <c:lblOffset val="100"/>
        <c:baseTimeUnit val="months"/>
      </c:dateAx>
      <c:valAx>
        <c:axId val="1091044767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04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Money Supply (M2) 3 Year Growth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Graph'!$D$107</c:f>
              <c:strCache>
                <c:ptCount val="1"/>
                <c:pt idx="0">
                  <c:v>1 Year Growth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Graph'!$C$108:$C$775</c:f>
              <c:numCache>
                <c:formatCode>mmm\-yy</c:formatCode>
                <c:ptCount val="668"/>
                <c:pt idx="0">
                  <c:v>24473</c:v>
                </c:pt>
                <c:pt idx="1">
                  <c:v>24504</c:v>
                </c:pt>
                <c:pt idx="2">
                  <c:v>24532</c:v>
                </c:pt>
                <c:pt idx="3">
                  <c:v>24563</c:v>
                </c:pt>
                <c:pt idx="4">
                  <c:v>24593</c:v>
                </c:pt>
                <c:pt idx="5">
                  <c:v>24624</c:v>
                </c:pt>
                <c:pt idx="6">
                  <c:v>24654</c:v>
                </c:pt>
                <c:pt idx="7">
                  <c:v>24685</c:v>
                </c:pt>
                <c:pt idx="8">
                  <c:v>24716</c:v>
                </c:pt>
                <c:pt idx="9">
                  <c:v>24746</c:v>
                </c:pt>
                <c:pt idx="10">
                  <c:v>24777</c:v>
                </c:pt>
                <c:pt idx="11">
                  <c:v>24807</c:v>
                </c:pt>
                <c:pt idx="12">
                  <c:v>24838</c:v>
                </c:pt>
                <c:pt idx="13">
                  <c:v>24869</c:v>
                </c:pt>
                <c:pt idx="14">
                  <c:v>24898</c:v>
                </c:pt>
                <c:pt idx="15">
                  <c:v>24929</c:v>
                </c:pt>
                <c:pt idx="16">
                  <c:v>24959</c:v>
                </c:pt>
                <c:pt idx="17">
                  <c:v>24990</c:v>
                </c:pt>
                <c:pt idx="18">
                  <c:v>25020</c:v>
                </c:pt>
                <c:pt idx="19">
                  <c:v>25051</c:v>
                </c:pt>
                <c:pt idx="20">
                  <c:v>25082</c:v>
                </c:pt>
                <c:pt idx="21">
                  <c:v>25112</c:v>
                </c:pt>
                <c:pt idx="22">
                  <c:v>25143</c:v>
                </c:pt>
                <c:pt idx="23">
                  <c:v>25173</c:v>
                </c:pt>
                <c:pt idx="24">
                  <c:v>25204</c:v>
                </c:pt>
                <c:pt idx="25">
                  <c:v>25235</c:v>
                </c:pt>
                <c:pt idx="26">
                  <c:v>25263</c:v>
                </c:pt>
                <c:pt idx="27">
                  <c:v>25294</c:v>
                </c:pt>
                <c:pt idx="28">
                  <c:v>25324</c:v>
                </c:pt>
                <c:pt idx="29">
                  <c:v>25355</c:v>
                </c:pt>
                <c:pt idx="30">
                  <c:v>25385</c:v>
                </c:pt>
                <c:pt idx="31">
                  <c:v>25416</c:v>
                </c:pt>
                <c:pt idx="32">
                  <c:v>25447</c:v>
                </c:pt>
                <c:pt idx="33">
                  <c:v>25477</c:v>
                </c:pt>
                <c:pt idx="34">
                  <c:v>25508</c:v>
                </c:pt>
                <c:pt idx="35">
                  <c:v>25538</c:v>
                </c:pt>
                <c:pt idx="36">
                  <c:v>25569</c:v>
                </c:pt>
                <c:pt idx="37">
                  <c:v>25600</c:v>
                </c:pt>
                <c:pt idx="38">
                  <c:v>25628</c:v>
                </c:pt>
                <c:pt idx="39">
                  <c:v>25659</c:v>
                </c:pt>
                <c:pt idx="40">
                  <c:v>25689</c:v>
                </c:pt>
                <c:pt idx="41">
                  <c:v>25720</c:v>
                </c:pt>
                <c:pt idx="42">
                  <c:v>25750</c:v>
                </c:pt>
                <c:pt idx="43">
                  <c:v>25781</c:v>
                </c:pt>
                <c:pt idx="44">
                  <c:v>25812</c:v>
                </c:pt>
                <c:pt idx="45">
                  <c:v>25842</c:v>
                </c:pt>
                <c:pt idx="46">
                  <c:v>25873</c:v>
                </c:pt>
                <c:pt idx="47">
                  <c:v>25903</c:v>
                </c:pt>
                <c:pt idx="48">
                  <c:v>25934</c:v>
                </c:pt>
                <c:pt idx="49">
                  <c:v>25965</c:v>
                </c:pt>
                <c:pt idx="50">
                  <c:v>25993</c:v>
                </c:pt>
                <c:pt idx="51">
                  <c:v>26024</c:v>
                </c:pt>
                <c:pt idx="52">
                  <c:v>26054</c:v>
                </c:pt>
                <c:pt idx="53">
                  <c:v>26085</c:v>
                </c:pt>
                <c:pt idx="54">
                  <c:v>26115</c:v>
                </c:pt>
                <c:pt idx="55">
                  <c:v>26146</c:v>
                </c:pt>
                <c:pt idx="56">
                  <c:v>26177</c:v>
                </c:pt>
                <c:pt idx="57">
                  <c:v>26207</c:v>
                </c:pt>
                <c:pt idx="58">
                  <c:v>26238</c:v>
                </c:pt>
                <c:pt idx="59">
                  <c:v>26268</c:v>
                </c:pt>
                <c:pt idx="60">
                  <c:v>26299</c:v>
                </c:pt>
                <c:pt idx="61">
                  <c:v>26330</c:v>
                </c:pt>
                <c:pt idx="62">
                  <c:v>26359</c:v>
                </c:pt>
                <c:pt idx="63">
                  <c:v>26390</c:v>
                </c:pt>
                <c:pt idx="64">
                  <c:v>26420</c:v>
                </c:pt>
                <c:pt idx="65">
                  <c:v>26451</c:v>
                </c:pt>
                <c:pt idx="66">
                  <c:v>26481</c:v>
                </c:pt>
                <c:pt idx="67">
                  <c:v>26512</c:v>
                </c:pt>
                <c:pt idx="68">
                  <c:v>26543</c:v>
                </c:pt>
                <c:pt idx="69">
                  <c:v>26573</c:v>
                </c:pt>
                <c:pt idx="70">
                  <c:v>26604</c:v>
                </c:pt>
                <c:pt idx="71">
                  <c:v>26634</c:v>
                </c:pt>
                <c:pt idx="72">
                  <c:v>26665</c:v>
                </c:pt>
                <c:pt idx="73">
                  <c:v>26696</c:v>
                </c:pt>
                <c:pt idx="74">
                  <c:v>26724</c:v>
                </c:pt>
                <c:pt idx="75">
                  <c:v>26755</c:v>
                </c:pt>
                <c:pt idx="76">
                  <c:v>26785</c:v>
                </c:pt>
                <c:pt idx="77">
                  <c:v>26816</c:v>
                </c:pt>
                <c:pt idx="78">
                  <c:v>26846</c:v>
                </c:pt>
                <c:pt idx="79">
                  <c:v>26877</c:v>
                </c:pt>
                <c:pt idx="80">
                  <c:v>26908</c:v>
                </c:pt>
                <c:pt idx="81">
                  <c:v>26938</c:v>
                </c:pt>
                <c:pt idx="82">
                  <c:v>26969</c:v>
                </c:pt>
                <c:pt idx="83">
                  <c:v>26999</c:v>
                </c:pt>
                <c:pt idx="84">
                  <c:v>27030</c:v>
                </c:pt>
                <c:pt idx="85">
                  <c:v>27061</c:v>
                </c:pt>
                <c:pt idx="86">
                  <c:v>27089</c:v>
                </c:pt>
                <c:pt idx="87">
                  <c:v>27120</c:v>
                </c:pt>
                <c:pt idx="88">
                  <c:v>27150</c:v>
                </c:pt>
                <c:pt idx="89">
                  <c:v>27181</c:v>
                </c:pt>
                <c:pt idx="90">
                  <c:v>27211</c:v>
                </c:pt>
                <c:pt idx="91">
                  <c:v>27242</c:v>
                </c:pt>
                <c:pt idx="92">
                  <c:v>27273</c:v>
                </c:pt>
                <c:pt idx="93">
                  <c:v>27303</c:v>
                </c:pt>
                <c:pt idx="94">
                  <c:v>27334</c:v>
                </c:pt>
                <c:pt idx="95">
                  <c:v>27364</c:v>
                </c:pt>
                <c:pt idx="96">
                  <c:v>27395</c:v>
                </c:pt>
                <c:pt idx="97">
                  <c:v>27426</c:v>
                </c:pt>
                <c:pt idx="98">
                  <c:v>27454</c:v>
                </c:pt>
                <c:pt idx="99">
                  <c:v>27485</c:v>
                </c:pt>
                <c:pt idx="100">
                  <c:v>27515</c:v>
                </c:pt>
                <c:pt idx="101">
                  <c:v>27546</c:v>
                </c:pt>
                <c:pt idx="102">
                  <c:v>27576</c:v>
                </c:pt>
                <c:pt idx="103">
                  <c:v>27607</c:v>
                </c:pt>
                <c:pt idx="104">
                  <c:v>27638</c:v>
                </c:pt>
                <c:pt idx="105">
                  <c:v>27668</c:v>
                </c:pt>
                <c:pt idx="106">
                  <c:v>27699</c:v>
                </c:pt>
                <c:pt idx="107">
                  <c:v>27729</c:v>
                </c:pt>
                <c:pt idx="108">
                  <c:v>27760</c:v>
                </c:pt>
                <c:pt idx="109">
                  <c:v>27791</c:v>
                </c:pt>
                <c:pt idx="110">
                  <c:v>27820</c:v>
                </c:pt>
                <c:pt idx="111">
                  <c:v>27851</c:v>
                </c:pt>
                <c:pt idx="112">
                  <c:v>27881</c:v>
                </c:pt>
                <c:pt idx="113">
                  <c:v>27912</c:v>
                </c:pt>
                <c:pt idx="114">
                  <c:v>27942</c:v>
                </c:pt>
                <c:pt idx="115">
                  <c:v>27973</c:v>
                </c:pt>
                <c:pt idx="116">
                  <c:v>28004</c:v>
                </c:pt>
                <c:pt idx="117">
                  <c:v>28034</c:v>
                </c:pt>
                <c:pt idx="118">
                  <c:v>28065</c:v>
                </c:pt>
                <c:pt idx="119">
                  <c:v>28095</c:v>
                </c:pt>
                <c:pt idx="120">
                  <c:v>28126</c:v>
                </c:pt>
                <c:pt idx="121">
                  <c:v>28157</c:v>
                </c:pt>
                <c:pt idx="122">
                  <c:v>28185</c:v>
                </c:pt>
                <c:pt idx="123">
                  <c:v>28216</c:v>
                </c:pt>
                <c:pt idx="124">
                  <c:v>28246</c:v>
                </c:pt>
                <c:pt idx="125">
                  <c:v>28277</c:v>
                </c:pt>
                <c:pt idx="126">
                  <c:v>28307</c:v>
                </c:pt>
                <c:pt idx="127">
                  <c:v>28338</c:v>
                </c:pt>
                <c:pt idx="128">
                  <c:v>28369</c:v>
                </c:pt>
                <c:pt idx="129">
                  <c:v>28399</c:v>
                </c:pt>
                <c:pt idx="130">
                  <c:v>28430</c:v>
                </c:pt>
                <c:pt idx="131">
                  <c:v>28460</c:v>
                </c:pt>
                <c:pt idx="132">
                  <c:v>28491</c:v>
                </c:pt>
                <c:pt idx="133">
                  <c:v>28522</c:v>
                </c:pt>
                <c:pt idx="134">
                  <c:v>28550</c:v>
                </c:pt>
                <c:pt idx="135">
                  <c:v>28581</c:v>
                </c:pt>
                <c:pt idx="136">
                  <c:v>28611</c:v>
                </c:pt>
                <c:pt idx="137">
                  <c:v>28642</c:v>
                </c:pt>
                <c:pt idx="138">
                  <c:v>28672</c:v>
                </c:pt>
                <c:pt idx="139">
                  <c:v>28703</c:v>
                </c:pt>
                <c:pt idx="140">
                  <c:v>28734</c:v>
                </c:pt>
                <c:pt idx="141">
                  <c:v>28764</c:v>
                </c:pt>
                <c:pt idx="142">
                  <c:v>28795</c:v>
                </c:pt>
                <c:pt idx="143">
                  <c:v>28825</c:v>
                </c:pt>
                <c:pt idx="144">
                  <c:v>28856</c:v>
                </c:pt>
                <c:pt idx="145">
                  <c:v>28887</c:v>
                </c:pt>
                <c:pt idx="146">
                  <c:v>28915</c:v>
                </c:pt>
                <c:pt idx="147">
                  <c:v>28946</c:v>
                </c:pt>
                <c:pt idx="148">
                  <c:v>28976</c:v>
                </c:pt>
                <c:pt idx="149">
                  <c:v>29007</c:v>
                </c:pt>
                <c:pt idx="150">
                  <c:v>29037</c:v>
                </c:pt>
                <c:pt idx="151">
                  <c:v>29068</c:v>
                </c:pt>
                <c:pt idx="152">
                  <c:v>29099</c:v>
                </c:pt>
                <c:pt idx="153">
                  <c:v>29129</c:v>
                </c:pt>
                <c:pt idx="154">
                  <c:v>29160</c:v>
                </c:pt>
                <c:pt idx="155">
                  <c:v>29190</c:v>
                </c:pt>
                <c:pt idx="156">
                  <c:v>29221</c:v>
                </c:pt>
                <c:pt idx="157">
                  <c:v>29252</c:v>
                </c:pt>
                <c:pt idx="158">
                  <c:v>29281</c:v>
                </c:pt>
                <c:pt idx="159">
                  <c:v>29312</c:v>
                </c:pt>
                <c:pt idx="160">
                  <c:v>29342</c:v>
                </c:pt>
                <c:pt idx="161">
                  <c:v>29373</c:v>
                </c:pt>
                <c:pt idx="162">
                  <c:v>29403</c:v>
                </c:pt>
                <c:pt idx="163">
                  <c:v>29434</c:v>
                </c:pt>
                <c:pt idx="164">
                  <c:v>29465</c:v>
                </c:pt>
                <c:pt idx="165">
                  <c:v>29495</c:v>
                </c:pt>
                <c:pt idx="166">
                  <c:v>29526</c:v>
                </c:pt>
                <c:pt idx="167">
                  <c:v>29556</c:v>
                </c:pt>
                <c:pt idx="168">
                  <c:v>29587</c:v>
                </c:pt>
                <c:pt idx="169">
                  <c:v>29618</c:v>
                </c:pt>
                <c:pt idx="170">
                  <c:v>29646</c:v>
                </c:pt>
                <c:pt idx="171">
                  <c:v>29677</c:v>
                </c:pt>
                <c:pt idx="172">
                  <c:v>29707</c:v>
                </c:pt>
                <c:pt idx="173">
                  <c:v>29738</c:v>
                </c:pt>
                <c:pt idx="174">
                  <c:v>29768</c:v>
                </c:pt>
                <c:pt idx="175">
                  <c:v>29799</c:v>
                </c:pt>
                <c:pt idx="176">
                  <c:v>29830</c:v>
                </c:pt>
                <c:pt idx="177">
                  <c:v>29860</c:v>
                </c:pt>
                <c:pt idx="178">
                  <c:v>29891</c:v>
                </c:pt>
                <c:pt idx="179">
                  <c:v>29921</c:v>
                </c:pt>
                <c:pt idx="180">
                  <c:v>29952</c:v>
                </c:pt>
                <c:pt idx="181">
                  <c:v>29983</c:v>
                </c:pt>
                <c:pt idx="182">
                  <c:v>30011</c:v>
                </c:pt>
                <c:pt idx="183">
                  <c:v>30042</c:v>
                </c:pt>
                <c:pt idx="184">
                  <c:v>30072</c:v>
                </c:pt>
                <c:pt idx="185">
                  <c:v>30103</c:v>
                </c:pt>
                <c:pt idx="186">
                  <c:v>30133</c:v>
                </c:pt>
                <c:pt idx="187">
                  <c:v>30164</c:v>
                </c:pt>
                <c:pt idx="188">
                  <c:v>30195</c:v>
                </c:pt>
                <c:pt idx="189">
                  <c:v>30225</c:v>
                </c:pt>
                <c:pt idx="190">
                  <c:v>30256</c:v>
                </c:pt>
                <c:pt idx="191">
                  <c:v>30286</c:v>
                </c:pt>
                <c:pt idx="192">
                  <c:v>30317</c:v>
                </c:pt>
                <c:pt idx="193">
                  <c:v>30348</c:v>
                </c:pt>
                <c:pt idx="194">
                  <c:v>30376</c:v>
                </c:pt>
                <c:pt idx="195">
                  <c:v>30407</c:v>
                </c:pt>
                <c:pt idx="196">
                  <c:v>30437</c:v>
                </c:pt>
                <c:pt idx="197">
                  <c:v>30468</c:v>
                </c:pt>
                <c:pt idx="198">
                  <c:v>30498</c:v>
                </c:pt>
                <c:pt idx="199">
                  <c:v>30529</c:v>
                </c:pt>
                <c:pt idx="200">
                  <c:v>30560</c:v>
                </c:pt>
                <c:pt idx="201">
                  <c:v>30590</c:v>
                </c:pt>
                <c:pt idx="202">
                  <c:v>30621</c:v>
                </c:pt>
                <c:pt idx="203">
                  <c:v>30651</c:v>
                </c:pt>
                <c:pt idx="204">
                  <c:v>30682</c:v>
                </c:pt>
                <c:pt idx="205">
                  <c:v>30713</c:v>
                </c:pt>
                <c:pt idx="206">
                  <c:v>30742</c:v>
                </c:pt>
                <c:pt idx="207">
                  <c:v>30773</c:v>
                </c:pt>
                <c:pt idx="208">
                  <c:v>30803</c:v>
                </c:pt>
                <c:pt idx="209">
                  <c:v>30834</c:v>
                </c:pt>
                <c:pt idx="210">
                  <c:v>30864</c:v>
                </c:pt>
                <c:pt idx="211">
                  <c:v>30895</c:v>
                </c:pt>
                <c:pt idx="212">
                  <c:v>30926</c:v>
                </c:pt>
                <c:pt idx="213">
                  <c:v>30956</c:v>
                </c:pt>
                <c:pt idx="214">
                  <c:v>30987</c:v>
                </c:pt>
                <c:pt idx="215">
                  <c:v>31017</c:v>
                </c:pt>
                <c:pt idx="216">
                  <c:v>31048</c:v>
                </c:pt>
                <c:pt idx="217">
                  <c:v>31079</c:v>
                </c:pt>
                <c:pt idx="218">
                  <c:v>31107</c:v>
                </c:pt>
                <c:pt idx="219">
                  <c:v>31138</c:v>
                </c:pt>
                <c:pt idx="220">
                  <c:v>31168</c:v>
                </c:pt>
                <c:pt idx="221">
                  <c:v>31199</c:v>
                </c:pt>
                <c:pt idx="222">
                  <c:v>31229</c:v>
                </c:pt>
                <c:pt idx="223">
                  <c:v>31260</c:v>
                </c:pt>
                <c:pt idx="224">
                  <c:v>31291</c:v>
                </c:pt>
                <c:pt idx="225">
                  <c:v>31321</c:v>
                </c:pt>
                <c:pt idx="226">
                  <c:v>31352</c:v>
                </c:pt>
                <c:pt idx="227">
                  <c:v>31382</c:v>
                </c:pt>
                <c:pt idx="228">
                  <c:v>31413</c:v>
                </c:pt>
                <c:pt idx="229">
                  <c:v>31444</c:v>
                </c:pt>
                <c:pt idx="230">
                  <c:v>31472</c:v>
                </c:pt>
                <c:pt idx="231">
                  <c:v>31503</c:v>
                </c:pt>
                <c:pt idx="232">
                  <c:v>31533</c:v>
                </c:pt>
                <c:pt idx="233">
                  <c:v>31564</c:v>
                </c:pt>
                <c:pt idx="234">
                  <c:v>31594</c:v>
                </c:pt>
                <c:pt idx="235">
                  <c:v>31625</c:v>
                </c:pt>
                <c:pt idx="236">
                  <c:v>31656</c:v>
                </c:pt>
                <c:pt idx="237">
                  <c:v>31686</c:v>
                </c:pt>
                <c:pt idx="238">
                  <c:v>31717</c:v>
                </c:pt>
                <c:pt idx="239">
                  <c:v>31747</c:v>
                </c:pt>
                <c:pt idx="240">
                  <c:v>31778</c:v>
                </c:pt>
                <c:pt idx="241">
                  <c:v>31809</c:v>
                </c:pt>
                <c:pt idx="242">
                  <c:v>31837</c:v>
                </c:pt>
                <c:pt idx="243">
                  <c:v>31868</c:v>
                </c:pt>
                <c:pt idx="244">
                  <c:v>31898</c:v>
                </c:pt>
                <c:pt idx="245">
                  <c:v>31929</c:v>
                </c:pt>
                <c:pt idx="246">
                  <c:v>31959</c:v>
                </c:pt>
                <c:pt idx="247">
                  <c:v>31990</c:v>
                </c:pt>
                <c:pt idx="248">
                  <c:v>32021</c:v>
                </c:pt>
                <c:pt idx="249">
                  <c:v>32051</c:v>
                </c:pt>
                <c:pt idx="250">
                  <c:v>32082</c:v>
                </c:pt>
                <c:pt idx="251">
                  <c:v>32112</c:v>
                </c:pt>
                <c:pt idx="252">
                  <c:v>32143</c:v>
                </c:pt>
                <c:pt idx="253">
                  <c:v>32174</c:v>
                </c:pt>
                <c:pt idx="254">
                  <c:v>32203</c:v>
                </c:pt>
                <c:pt idx="255">
                  <c:v>32234</c:v>
                </c:pt>
                <c:pt idx="256">
                  <c:v>32264</c:v>
                </c:pt>
                <c:pt idx="257">
                  <c:v>32295</c:v>
                </c:pt>
                <c:pt idx="258">
                  <c:v>32325</c:v>
                </c:pt>
                <c:pt idx="259">
                  <c:v>32356</c:v>
                </c:pt>
                <c:pt idx="260">
                  <c:v>32387</c:v>
                </c:pt>
                <c:pt idx="261">
                  <c:v>32417</c:v>
                </c:pt>
                <c:pt idx="262">
                  <c:v>32448</c:v>
                </c:pt>
                <c:pt idx="263">
                  <c:v>32478</c:v>
                </c:pt>
                <c:pt idx="264">
                  <c:v>32509</c:v>
                </c:pt>
                <c:pt idx="265">
                  <c:v>32540</c:v>
                </c:pt>
                <c:pt idx="266">
                  <c:v>32568</c:v>
                </c:pt>
                <c:pt idx="267">
                  <c:v>32599</c:v>
                </c:pt>
                <c:pt idx="268">
                  <c:v>32629</c:v>
                </c:pt>
                <c:pt idx="269">
                  <c:v>32660</c:v>
                </c:pt>
                <c:pt idx="270">
                  <c:v>32690</c:v>
                </c:pt>
                <c:pt idx="271">
                  <c:v>32721</c:v>
                </c:pt>
                <c:pt idx="272">
                  <c:v>32752</c:v>
                </c:pt>
                <c:pt idx="273">
                  <c:v>32782</c:v>
                </c:pt>
                <c:pt idx="274">
                  <c:v>32813</c:v>
                </c:pt>
                <c:pt idx="275">
                  <c:v>32843</c:v>
                </c:pt>
                <c:pt idx="276">
                  <c:v>32874</c:v>
                </c:pt>
                <c:pt idx="277">
                  <c:v>32905</c:v>
                </c:pt>
                <c:pt idx="278">
                  <c:v>32933</c:v>
                </c:pt>
                <c:pt idx="279">
                  <c:v>32964</c:v>
                </c:pt>
                <c:pt idx="280">
                  <c:v>32994</c:v>
                </c:pt>
                <c:pt idx="281">
                  <c:v>33025</c:v>
                </c:pt>
                <c:pt idx="282">
                  <c:v>33055</c:v>
                </c:pt>
                <c:pt idx="283">
                  <c:v>33086</c:v>
                </c:pt>
                <c:pt idx="284">
                  <c:v>33117</c:v>
                </c:pt>
                <c:pt idx="285">
                  <c:v>33147</c:v>
                </c:pt>
                <c:pt idx="286">
                  <c:v>33178</c:v>
                </c:pt>
                <c:pt idx="287">
                  <c:v>33208</c:v>
                </c:pt>
                <c:pt idx="288">
                  <c:v>33239</c:v>
                </c:pt>
                <c:pt idx="289">
                  <c:v>33270</c:v>
                </c:pt>
                <c:pt idx="290">
                  <c:v>33298</c:v>
                </c:pt>
                <c:pt idx="291">
                  <c:v>33329</c:v>
                </c:pt>
                <c:pt idx="292">
                  <c:v>33359</c:v>
                </c:pt>
                <c:pt idx="293">
                  <c:v>33390</c:v>
                </c:pt>
                <c:pt idx="294">
                  <c:v>33420</c:v>
                </c:pt>
                <c:pt idx="295">
                  <c:v>33451</c:v>
                </c:pt>
                <c:pt idx="296">
                  <c:v>33482</c:v>
                </c:pt>
                <c:pt idx="297">
                  <c:v>33512</c:v>
                </c:pt>
                <c:pt idx="298">
                  <c:v>33543</c:v>
                </c:pt>
                <c:pt idx="299">
                  <c:v>33573</c:v>
                </c:pt>
                <c:pt idx="300">
                  <c:v>33604</c:v>
                </c:pt>
                <c:pt idx="301">
                  <c:v>33635</c:v>
                </c:pt>
                <c:pt idx="302">
                  <c:v>33664</c:v>
                </c:pt>
                <c:pt idx="303">
                  <c:v>33695</c:v>
                </c:pt>
                <c:pt idx="304">
                  <c:v>33725</c:v>
                </c:pt>
                <c:pt idx="305">
                  <c:v>33756</c:v>
                </c:pt>
                <c:pt idx="306">
                  <c:v>33786</c:v>
                </c:pt>
                <c:pt idx="307">
                  <c:v>33817</c:v>
                </c:pt>
                <c:pt idx="308">
                  <c:v>33848</c:v>
                </c:pt>
                <c:pt idx="309">
                  <c:v>33878</c:v>
                </c:pt>
                <c:pt idx="310">
                  <c:v>33909</c:v>
                </c:pt>
                <c:pt idx="311">
                  <c:v>33939</c:v>
                </c:pt>
                <c:pt idx="312">
                  <c:v>33970</c:v>
                </c:pt>
                <c:pt idx="313">
                  <c:v>34001</c:v>
                </c:pt>
                <c:pt idx="314">
                  <c:v>34029</c:v>
                </c:pt>
                <c:pt idx="315">
                  <c:v>34060</c:v>
                </c:pt>
                <c:pt idx="316">
                  <c:v>34090</c:v>
                </c:pt>
                <c:pt idx="317">
                  <c:v>34121</c:v>
                </c:pt>
                <c:pt idx="318">
                  <c:v>34151</c:v>
                </c:pt>
                <c:pt idx="319">
                  <c:v>34182</c:v>
                </c:pt>
                <c:pt idx="320">
                  <c:v>34213</c:v>
                </c:pt>
                <c:pt idx="321">
                  <c:v>34243</c:v>
                </c:pt>
                <c:pt idx="322">
                  <c:v>34274</c:v>
                </c:pt>
                <c:pt idx="323">
                  <c:v>34304</c:v>
                </c:pt>
                <c:pt idx="324">
                  <c:v>34335</c:v>
                </c:pt>
                <c:pt idx="325">
                  <c:v>34366</c:v>
                </c:pt>
                <c:pt idx="326">
                  <c:v>34394</c:v>
                </c:pt>
                <c:pt idx="327">
                  <c:v>34425</c:v>
                </c:pt>
                <c:pt idx="328">
                  <c:v>34455</c:v>
                </c:pt>
                <c:pt idx="329">
                  <c:v>34486</c:v>
                </c:pt>
                <c:pt idx="330">
                  <c:v>34516</c:v>
                </c:pt>
                <c:pt idx="331">
                  <c:v>34547</c:v>
                </c:pt>
                <c:pt idx="332">
                  <c:v>34578</c:v>
                </c:pt>
                <c:pt idx="333">
                  <c:v>34608</c:v>
                </c:pt>
                <c:pt idx="334">
                  <c:v>34639</c:v>
                </c:pt>
                <c:pt idx="335">
                  <c:v>34669</c:v>
                </c:pt>
                <c:pt idx="336">
                  <c:v>34700</c:v>
                </c:pt>
                <c:pt idx="337">
                  <c:v>34731</c:v>
                </c:pt>
                <c:pt idx="338">
                  <c:v>34759</c:v>
                </c:pt>
                <c:pt idx="339">
                  <c:v>34790</c:v>
                </c:pt>
                <c:pt idx="340">
                  <c:v>34820</c:v>
                </c:pt>
                <c:pt idx="341">
                  <c:v>34851</c:v>
                </c:pt>
                <c:pt idx="342">
                  <c:v>34881</c:v>
                </c:pt>
                <c:pt idx="343">
                  <c:v>34912</c:v>
                </c:pt>
                <c:pt idx="344">
                  <c:v>34943</c:v>
                </c:pt>
                <c:pt idx="345">
                  <c:v>34973</c:v>
                </c:pt>
                <c:pt idx="346">
                  <c:v>35004</c:v>
                </c:pt>
                <c:pt idx="347">
                  <c:v>35034</c:v>
                </c:pt>
                <c:pt idx="348">
                  <c:v>35065</c:v>
                </c:pt>
                <c:pt idx="349">
                  <c:v>35096</c:v>
                </c:pt>
                <c:pt idx="350">
                  <c:v>35125</c:v>
                </c:pt>
                <c:pt idx="351">
                  <c:v>35156</c:v>
                </c:pt>
                <c:pt idx="352">
                  <c:v>35186</c:v>
                </c:pt>
                <c:pt idx="353">
                  <c:v>35217</c:v>
                </c:pt>
                <c:pt idx="354">
                  <c:v>35247</c:v>
                </c:pt>
                <c:pt idx="355">
                  <c:v>35278</c:v>
                </c:pt>
                <c:pt idx="356">
                  <c:v>35309</c:v>
                </c:pt>
                <c:pt idx="357">
                  <c:v>35339</c:v>
                </c:pt>
                <c:pt idx="358">
                  <c:v>35370</c:v>
                </c:pt>
                <c:pt idx="359">
                  <c:v>35400</c:v>
                </c:pt>
                <c:pt idx="360">
                  <c:v>35431</c:v>
                </c:pt>
                <c:pt idx="361">
                  <c:v>35462</c:v>
                </c:pt>
                <c:pt idx="362">
                  <c:v>35490</c:v>
                </c:pt>
                <c:pt idx="363">
                  <c:v>35521</c:v>
                </c:pt>
                <c:pt idx="364">
                  <c:v>35551</c:v>
                </c:pt>
                <c:pt idx="365">
                  <c:v>35582</c:v>
                </c:pt>
                <c:pt idx="366">
                  <c:v>35612</c:v>
                </c:pt>
                <c:pt idx="367">
                  <c:v>35643</c:v>
                </c:pt>
                <c:pt idx="368">
                  <c:v>35674</c:v>
                </c:pt>
                <c:pt idx="369">
                  <c:v>35704</c:v>
                </c:pt>
                <c:pt idx="370">
                  <c:v>35735</c:v>
                </c:pt>
                <c:pt idx="371">
                  <c:v>35765</c:v>
                </c:pt>
                <c:pt idx="372">
                  <c:v>35796</c:v>
                </c:pt>
                <c:pt idx="373">
                  <c:v>35827</c:v>
                </c:pt>
                <c:pt idx="374">
                  <c:v>35855</c:v>
                </c:pt>
                <c:pt idx="375">
                  <c:v>35886</c:v>
                </c:pt>
                <c:pt idx="376">
                  <c:v>35916</c:v>
                </c:pt>
                <c:pt idx="377">
                  <c:v>35947</c:v>
                </c:pt>
                <c:pt idx="378">
                  <c:v>35977</c:v>
                </c:pt>
                <c:pt idx="379">
                  <c:v>36008</c:v>
                </c:pt>
                <c:pt idx="380">
                  <c:v>36039</c:v>
                </c:pt>
                <c:pt idx="381">
                  <c:v>36069</c:v>
                </c:pt>
                <c:pt idx="382">
                  <c:v>36100</c:v>
                </c:pt>
                <c:pt idx="383">
                  <c:v>36130</c:v>
                </c:pt>
                <c:pt idx="384">
                  <c:v>36161</c:v>
                </c:pt>
                <c:pt idx="385">
                  <c:v>36192</c:v>
                </c:pt>
                <c:pt idx="386">
                  <c:v>36220</c:v>
                </c:pt>
                <c:pt idx="387">
                  <c:v>36251</c:v>
                </c:pt>
                <c:pt idx="388">
                  <c:v>36281</c:v>
                </c:pt>
                <c:pt idx="389">
                  <c:v>36312</c:v>
                </c:pt>
                <c:pt idx="390">
                  <c:v>36342</c:v>
                </c:pt>
                <c:pt idx="391">
                  <c:v>36373</c:v>
                </c:pt>
                <c:pt idx="392">
                  <c:v>36404</c:v>
                </c:pt>
                <c:pt idx="393">
                  <c:v>36434</c:v>
                </c:pt>
                <c:pt idx="394">
                  <c:v>36465</c:v>
                </c:pt>
                <c:pt idx="395">
                  <c:v>36495</c:v>
                </c:pt>
                <c:pt idx="396">
                  <c:v>36526</c:v>
                </c:pt>
                <c:pt idx="397">
                  <c:v>36557</c:v>
                </c:pt>
                <c:pt idx="398">
                  <c:v>36586</c:v>
                </c:pt>
                <c:pt idx="399">
                  <c:v>36617</c:v>
                </c:pt>
                <c:pt idx="400">
                  <c:v>36647</c:v>
                </c:pt>
                <c:pt idx="401">
                  <c:v>36678</c:v>
                </c:pt>
                <c:pt idx="402">
                  <c:v>36708</c:v>
                </c:pt>
                <c:pt idx="403">
                  <c:v>36739</c:v>
                </c:pt>
                <c:pt idx="404">
                  <c:v>36770</c:v>
                </c:pt>
                <c:pt idx="405">
                  <c:v>36800</c:v>
                </c:pt>
                <c:pt idx="406">
                  <c:v>36831</c:v>
                </c:pt>
                <c:pt idx="407">
                  <c:v>36861</c:v>
                </c:pt>
                <c:pt idx="408">
                  <c:v>36892</c:v>
                </c:pt>
                <c:pt idx="409">
                  <c:v>36923</c:v>
                </c:pt>
                <c:pt idx="410">
                  <c:v>36951</c:v>
                </c:pt>
                <c:pt idx="411">
                  <c:v>36982</c:v>
                </c:pt>
                <c:pt idx="412">
                  <c:v>37012</c:v>
                </c:pt>
                <c:pt idx="413">
                  <c:v>37043</c:v>
                </c:pt>
                <c:pt idx="414">
                  <c:v>37073</c:v>
                </c:pt>
                <c:pt idx="415">
                  <c:v>37104</c:v>
                </c:pt>
                <c:pt idx="416">
                  <c:v>37135</c:v>
                </c:pt>
                <c:pt idx="417">
                  <c:v>37165</c:v>
                </c:pt>
                <c:pt idx="418">
                  <c:v>37196</c:v>
                </c:pt>
                <c:pt idx="419">
                  <c:v>37226</c:v>
                </c:pt>
                <c:pt idx="420">
                  <c:v>37257</c:v>
                </c:pt>
                <c:pt idx="421">
                  <c:v>37288</c:v>
                </c:pt>
                <c:pt idx="422">
                  <c:v>37316</c:v>
                </c:pt>
                <c:pt idx="423">
                  <c:v>37347</c:v>
                </c:pt>
                <c:pt idx="424">
                  <c:v>37377</c:v>
                </c:pt>
                <c:pt idx="425">
                  <c:v>37408</c:v>
                </c:pt>
                <c:pt idx="426">
                  <c:v>37438</c:v>
                </c:pt>
                <c:pt idx="427">
                  <c:v>37469</c:v>
                </c:pt>
                <c:pt idx="428">
                  <c:v>37500</c:v>
                </c:pt>
                <c:pt idx="429">
                  <c:v>37530</c:v>
                </c:pt>
                <c:pt idx="430">
                  <c:v>37561</c:v>
                </c:pt>
                <c:pt idx="431">
                  <c:v>37591</c:v>
                </c:pt>
                <c:pt idx="432">
                  <c:v>37622</c:v>
                </c:pt>
                <c:pt idx="433">
                  <c:v>37653</c:v>
                </c:pt>
                <c:pt idx="434">
                  <c:v>37681</c:v>
                </c:pt>
                <c:pt idx="435">
                  <c:v>37712</c:v>
                </c:pt>
                <c:pt idx="436">
                  <c:v>37742</c:v>
                </c:pt>
                <c:pt idx="437">
                  <c:v>37773</c:v>
                </c:pt>
                <c:pt idx="438">
                  <c:v>37803</c:v>
                </c:pt>
                <c:pt idx="439">
                  <c:v>37834</c:v>
                </c:pt>
                <c:pt idx="440">
                  <c:v>37865</c:v>
                </c:pt>
                <c:pt idx="441">
                  <c:v>37895</c:v>
                </c:pt>
                <c:pt idx="442">
                  <c:v>37926</c:v>
                </c:pt>
                <c:pt idx="443">
                  <c:v>37956</c:v>
                </c:pt>
                <c:pt idx="444">
                  <c:v>37987</c:v>
                </c:pt>
                <c:pt idx="445">
                  <c:v>38018</c:v>
                </c:pt>
                <c:pt idx="446">
                  <c:v>38047</c:v>
                </c:pt>
                <c:pt idx="447">
                  <c:v>38078</c:v>
                </c:pt>
                <c:pt idx="448">
                  <c:v>38108</c:v>
                </c:pt>
                <c:pt idx="449">
                  <c:v>38139</c:v>
                </c:pt>
                <c:pt idx="450">
                  <c:v>38169</c:v>
                </c:pt>
                <c:pt idx="451">
                  <c:v>38200</c:v>
                </c:pt>
                <c:pt idx="452">
                  <c:v>38231</c:v>
                </c:pt>
                <c:pt idx="453">
                  <c:v>38261</c:v>
                </c:pt>
                <c:pt idx="454">
                  <c:v>38292</c:v>
                </c:pt>
                <c:pt idx="455">
                  <c:v>38322</c:v>
                </c:pt>
                <c:pt idx="456">
                  <c:v>38353</c:v>
                </c:pt>
                <c:pt idx="457">
                  <c:v>38384</c:v>
                </c:pt>
                <c:pt idx="458">
                  <c:v>38412</c:v>
                </c:pt>
                <c:pt idx="459">
                  <c:v>38443</c:v>
                </c:pt>
                <c:pt idx="460">
                  <c:v>38473</c:v>
                </c:pt>
                <c:pt idx="461">
                  <c:v>38504</c:v>
                </c:pt>
                <c:pt idx="462">
                  <c:v>38534</c:v>
                </c:pt>
                <c:pt idx="463">
                  <c:v>38565</c:v>
                </c:pt>
                <c:pt idx="464">
                  <c:v>38596</c:v>
                </c:pt>
                <c:pt idx="465">
                  <c:v>38626</c:v>
                </c:pt>
                <c:pt idx="466">
                  <c:v>38657</c:v>
                </c:pt>
                <c:pt idx="467">
                  <c:v>38687</c:v>
                </c:pt>
                <c:pt idx="468">
                  <c:v>38718</c:v>
                </c:pt>
                <c:pt idx="469">
                  <c:v>38749</c:v>
                </c:pt>
                <c:pt idx="470">
                  <c:v>38777</c:v>
                </c:pt>
                <c:pt idx="471">
                  <c:v>38808</c:v>
                </c:pt>
                <c:pt idx="472">
                  <c:v>38838</c:v>
                </c:pt>
                <c:pt idx="473">
                  <c:v>38869</c:v>
                </c:pt>
                <c:pt idx="474">
                  <c:v>38899</c:v>
                </c:pt>
                <c:pt idx="475">
                  <c:v>38930</c:v>
                </c:pt>
                <c:pt idx="476">
                  <c:v>38961</c:v>
                </c:pt>
                <c:pt idx="477">
                  <c:v>38991</c:v>
                </c:pt>
                <c:pt idx="478">
                  <c:v>39022</c:v>
                </c:pt>
                <c:pt idx="479">
                  <c:v>39052</c:v>
                </c:pt>
                <c:pt idx="480">
                  <c:v>39083</c:v>
                </c:pt>
                <c:pt idx="481">
                  <c:v>39114</c:v>
                </c:pt>
                <c:pt idx="482">
                  <c:v>39142</c:v>
                </c:pt>
                <c:pt idx="483">
                  <c:v>39173</c:v>
                </c:pt>
                <c:pt idx="484">
                  <c:v>39203</c:v>
                </c:pt>
                <c:pt idx="485">
                  <c:v>39234</c:v>
                </c:pt>
                <c:pt idx="486">
                  <c:v>39264</c:v>
                </c:pt>
                <c:pt idx="487">
                  <c:v>39295</c:v>
                </c:pt>
                <c:pt idx="488">
                  <c:v>39326</c:v>
                </c:pt>
                <c:pt idx="489">
                  <c:v>39356</c:v>
                </c:pt>
                <c:pt idx="490">
                  <c:v>39387</c:v>
                </c:pt>
                <c:pt idx="491">
                  <c:v>39417</c:v>
                </c:pt>
                <c:pt idx="492">
                  <c:v>39448</c:v>
                </c:pt>
                <c:pt idx="493">
                  <c:v>39479</c:v>
                </c:pt>
                <c:pt idx="494">
                  <c:v>39508</c:v>
                </c:pt>
                <c:pt idx="495">
                  <c:v>39539</c:v>
                </c:pt>
                <c:pt idx="496">
                  <c:v>39569</c:v>
                </c:pt>
                <c:pt idx="497">
                  <c:v>39600</c:v>
                </c:pt>
                <c:pt idx="498">
                  <c:v>39630</c:v>
                </c:pt>
                <c:pt idx="499">
                  <c:v>39661</c:v>
                </c:pt>
                <c:pt idx="500">
                  <c:v>39692</c:v>
                </c:pt>
                <c:pt idx="501">
                  <c:v>39722</c:v>
                </c:pt>
                <c:pt idx="502">
                  <c:v>39753</c:v>
                </c:pt>
                <c:pt idx="503">
                  <c:v>39783</c:v>
                </c:pt>
                <c:pt idx="504">
                  <c:v>39814</c:v>
                </c:pt>
                <c:pt idx="505">
                  <c:v>39845</c:v>
                </c:pt>
                <c:pt idx="506">
                  <c:v>39873</c:v>
                </c:pt>
                <c:pt idx="507">
                  <c:v>39904</c:v>
                </c:pt>
                <c:pt idx="508">
                  <c:v>39934</c:v>
                </c:pt>
                <c:pt idx="509">
                  <c:v>39965</c:v>
                </c:pt>
                <c:pt idx="510">
                  <c:v>39995</c:v>
                </c:pt>
                <c:pt idx="511">
                  <c:v>40026</c:v>
                </c:pt>
                <c:pt idx="512">
                  <c:v>40057</c:v>
                </c:pt>
                <c:pt idx="513">
                  <c:v>40087</c:v>
                </c:pt>
                <c:pt idx="514">
                  <c:v>40118</c:v>
                </c:pt>
                <c:pt idx="515">
                  <c:v>40148</c:v>
                </c:pt>
                <c:pt idx="516">
                  <c:v>40179</c:v>
                </c:pt>
                <c:pt idx="517">
                  <c:v>40210</c:v>
                </c:pt>
                <c:pt idx="518">
                  <c:v>40238</c:v>
                </c:pt>
                <c:pt idx="519">
                  <c:v>40269</c:v>
                </c:pt>
                <c:pt idx="520">
                  <c:v>40299</c:v>
                </c:pt>
                <c:pt idx="521">
                  <c:v>40330</c:v>
                </c:pt>
                <c:pt idx="522">
                  <c:v>40360</c:v>
                </c:pt>
                <c:pt idx="523">
                  <c:v>40391</c:v>
                </c:pt>
                <c:pt idx="524">
                  <c:v>40422</c:v>
                </c:pt>
                <c:pt idx="525">
                  <c:v>40452</c:v>
                </c:pt>
                <c:pt idx="526">
                  <c:v>40483</c:v>
                </c:pt>
                <c:pt idx="527">
                  <c:v>40513</c:v>
                </c:pt>
                <c:pt idx="528">
                  <c:v>40544</c:v>
                </c:pt>
                <c:pt idx="529">
                  <c:v>40575</c:v>
                </c:pt>
                <c:pt idx="530">
                  <c:v>40603</c:v>
                </c:pt>
                <c:pt idx="531">
                  <c:v>40634</c:v>
                </c:pt>
                <c:pt idx="532">
                  <c:v>40664</c:v>
                </c:pt>
                <c:pt idx="533">
                  <c:v>40695</c:v>
                </c:pt>
                <c:pt idx="534">
                  <c:v>40725</c:v>
                </c:pt>
                <c:pt idx="535">
                  <c:v>40756</c:v>
                </c:pt>
                <c:pt idx="536">
                  <c:v>40787</c:v>
                </c:pt>
                <c:pt idx="537">
                  <c:v>40817</c:v>
                </c:pt>
                <c:pt idx="538">
                  <c:v>40848</c:v>
                </c:pt>
                <c:pt idx="539">
                  <c:v>40878</c:v>
                </c:pt>
                <c:pt idx="540">
                  <c:v>40909</c:v>
                </c:pt>
                <c:pt idx="541">
                  <c:v>40940</c:v>
                </c:pt>
                <c:pt idx="542">
                  <c:v>40969</c:v>
                </c:pt>
                <c:pt idx="543">
                  <c:v>41000</c:v>
                </c:pt>
                <c:pt idx="544">
                  <c:v>41030</c:v>
                </c:pt>
                <c:pt idx="545">
                  <c:v>41061</c:v>
                </c:pt>
                <c:pt idx="546">
                  <c:v>41091</c:v>
                </c:pt>
                <c:pt idx="547">
                  <c:v>41122</c:v>
                </c:pt>
                <c:pt idx="548">
                  <c:v>41153</c:v>
                </c:pt>
                <c:pt idx="549">
                  <c:v>41183</c:v>
                </c:pt>
                <c:pt idx="550">
                  <c:v>41214</c:v>
                </c:pt>
                <c:pt idx="551">
                  <c:v>41244</c:v>
                </c:pt>
                <c:pt idx="552">
                  <c:v>41275</c:v>
                </c:pt>
                <c:pt idx="553">
                  <c:v>41306</c:v>
                </c:pt>
                <c:pt idx="554">
                  <c:v>41334</c:v>
                </c:pt>
                <c:pt idx="555">
                  <c:v>41365</c:v>
                </c:pt>
                <c:pt idx="556">
                  <c:v>41395</c:v>
                </c:pt>
                <c:pt idx="557">
                  <c:v>41426</c:v>
                </c:pt>
                <c:pt idx="558">
                  <c:v>41456</c:v>
                </c:pt>
                <c:pt idx="559">
                  <c:v>41487</c:v>
                </c:pt>
                <c:pt idx="560">
                  <c:v>41518</c:v>
                </c:pt>
                <c:pt idx="561">
                  <c:v>41548</c:v>
                </c:pt>
                <c:pt idx="562">
                  <c:v>41579</c:v>
                </c:pt>
                <c:pt idx="563">
                  <c:v>41609</c:v>
                </c:pt>
                <c:pt idx="564">
                  <c:v>41640</c:v>
                </c:pt>
                <c:pt idx="565">
                  <c:v>41671</c:v>
                </c:pt>
                <c:pt idx="566">
                  <c:v>41699</c:v>
                </c:pt>
                <c:pt idx="567">
                  <c:v>41730</c:v>
                </c:pt>
                <c:pt idx="568">
                  <c:v>41760</c:v>
                </c:pt>
                <c:pt idx="569">
                  <c:v>41791</c:v>
                </c:pt>
                <c:pt idx="570">
                  <c:v>41821</c:v>
                </c:pt>
                <c:pt idx="571">
                  <c:v>41852</c:v>
                </c:pt>
                <c:pt idx="572">
                  <c:v>41883</c:v>
                </c:pt>
                <c:pt idx="573">
                  <c:v>41913</c:v>
                </c:pt>
                <c:pt idx="574">
                  <c:v>41944</c:v>
                </c:pt>
                <c:pt idx="575">
                  <c:v>41974</c:v>
                </c:pt>
                <c:pt idx="576">
                  <c:v>42005</c:v>
                </c:pt>
                <c:pt idx="577">
                  <c:v>42036</c:v>
                </c:pt>
                <c:pt idx="578">
                  <c:v>42064</c:v>
                </c:pt>
                <c:pt idx="579">
                  <c:v>42095</c:v>
                </c:pt>
                <c:pt idx="580">
                  <c:v>42125</c:v>
                </c:pt>
                <c:pt idx="581">
                  <c:v>42156</c:v>
                </c:pt>
                <c:pt idx="582">
                  <c:v>42186</c:v>
                </c:pt>
                <c:pt idx="583">
                  <c:v>42217</c:v>
                </c:pt>
                <c:pt idx="584">
                  <c:v>42248</c:v>
                </c:pt>
                <c:pt idx="585">
                  <c:v>42278</c:v>
                </c:pt>
                <c:pt idx="586">
                  <c:v>42309</c:v>
                </c:pt>
                <c:pt idx="587">
                  <c:v>42339</c:v>
                </c:pt>
                <c:pt idx="588">
                  <c:v>42370</c:v>
                </c:pt>
                <c:pt idx="589">
                  <c:v>42401</c:v>
                </c:pt>
                <c:pt idx="590">
                  <c:v>42430</c:v>
                </c:pt>
                <c:pt idx="591">
                  <c:v>42461</c:v>
                </c:pt>
                <c:pt idx="592">
                  <c:v>42491</c:v>
                </c:pt>
                <c:pt idx="593">
                  <c:v>42522</c:v>
                </c:pt>
                <c:pt idx="594">
                  <c:v>42552</c:v>
                </c:pt>
                <c:pt idx="595">
                  <c:v>42583</c:v>
                </c:pt>
                <c:pt idx="596">
                  <c:v>42614</c:v>
                </c:pt>
                <c:pt idx="597">
                  <c:v>42644</c:v>
                </c:pt>
                <c:pt idx="598">
                  <c:v>42675</c:v>
                </c:pt>
                <c:pt idx="599">
                  <c:v>42705</c:v>
                </c:pt>
                <c:pt idx="600">
                  <c:v>42736</c:v>
                </c:pt>
                <c:pt idx="601">
                  <c:v>42767</c:v>
                </c:pt>
                <c:pt idx="602">
                  <c:v>42795</c:v>
                </c:pt>
                <c:pt idx="603">
                  <c:v>42826</c:v>
                </c:pt>
                <c:pt idx="604">
                  <c:v>42856</c:v>
                </c:pt>
                <c:pt idx="605">
                  <c:v>42887</c:v>
                </c:pt>
                <c:pt idx="606">
                  <c:v>42917</c:v>
                </c:pt>
                <c:pt idx="607">
                  <c:v>42948</c:v>
                </c:pt>
                <c:pt idx="608">
                  <c:v>42979</c:v>
                </c:pt>
                <c:pt idx="609">
                  <c:v>43009</c:v>
                </c:pt>
                <c:pt idx="610">
                  <c:v>43040</c:v>
                </c:pt>
                <c:pt idx="611">
                  <c:v>43070</c:v>
                </c:pt>
                <c:pt idx="612">
                  <c:v>43101</c:v>
                </c:pt>
                <c:pt idx="613">
                  <c:v>43132</c:v>
                </c:pt>
                <c:pt idx="614">
                  <c:v>43160</c:v>
                </c:pt>
                <c:pt idx="615">
                  <c:v>43191</c:v>
                </c:pt>
                <c:pt idx="616">
                  <c:v>43221</c:v>
                </c:pt>
                <c:pt idx="617">
                  <c:v>43252</c:v>
                </c:pt>
                <c:pt idx="618">
                  <c:v>43282</c:v>
                </c:pt>
                <c:pt idx="619">
                  <c:v>43313</c:v>
                </c:pt>
                <c:pt idx="620">
                  <c:v>43344</c:v>
                </c:pt>
                <c:pt idx="621">
                  <c:v>43374</c:v>
                </c:pt>
                <c:pt idx="622">
                  <c:v>43405</c:v>
                </c:pt>
                <c:pt idx="623">
                  <c:v>43435</c:v>
                </c:pt>
                <c:pt idx="624">
                  <c:v>43466</c:v>
                </c:pt>
                <c:pt idx="625">
                  <c:v>43497</c:v>
                </c:pt>
                <c:pt idx="626">
                  <c:v>43525</c:v>
                </c:pt>
                <c:pt idx="627">
                  <c:v>43556</c:v>
                </c:pt>
                <c:pt idx="628">
                  <c:v>43586</c:v>
                </c:pt>
                <c:pt idx="629">
                  <c:v>43617</c:v>
                </c:pt>
                <c:pt idx="630">
                  <c:v>43647</c:v>
                </c:pt>
                <c:pt idx="631">
                  <c:v>43678</c:v>
                </c:pt>
                <c:pt idx="632">
                  <c:v>43709</c:v>
                </c:pt>
                <c:pt idx="633">
                  <c:v>43739</c:v>
                </c:pt>
                <c:pt idx="634">
                  <c:v>43770</c:v>
                </c:pt>
                <c:pt idx="635">
                  <c:v>43800</c:v>
                </c:pt>
                <c:pt idx="636">
                  <c:v>43831</c:v>
                </c:pt>
                <c:pt idx="637">
                  <c:v>43862</c:v>
                </c:pt>
                <c:pt idx="638">
                  <c:v>43891</c:v>
                </c:pt>
                <c:pt idx="639">
                  <c:v>43922</c:v>
                </c:pt>
                <c:pt idx="640">
                  <c:v>43952</c:v>
                </c:pt>
                <c:pt idx="641">
                  <c:v>43983</c:v>
                </c:pt>
                <c:pt idx="642">
                  <c:v>44013</c:v>
                </c:pt>
                <c:pt idx="643">
                  <c:v>44044</c:v>
                </c:pt>
                <c:pt idx="644">
                  <c:v>44075</c:v>
                </c:pt>
                <c:pt idx="645">
                  <c:v>44105</c:v>
                </c:pt>
                <c:pt idx="646">
                  <c:v>44136</c:v>
                </c:pt>
                <c:pt idx="647">
                  <c:v>44166</c:v>
                </c:pt>
                <c:pt idx="648">
                  <c:v>44197</c:v>
                </c:pt>
                <c:pt idx="649">
                  <c:v>44228</c:v>
                </c:pt>
                <c:pt idx="650">
                  <c:v>44256</c:v>
                </c:pt>
                <c:pt idx="651">
                  <c:v>44287</c:v>
                </c:pt>
                <c:pt idx="652">
                  <c:v>44317</c:v>
                </c:pt>
                <c:pt idx="653">
                  <c:v>44348</c:v>
                </c:pt>
                <c:pt idx="654">
                  <c:v>44378</c:v>
                </c:pt>
                <c:pt idx="655">
                  <c:v>44409</c:v>
                </c:pt>
                <c:pt idx="656">
                  <c:v>44440</c:v>
                </c:pt>
                <c:pt idx="657">
                  <c:v>44470</c:v>
                </c:pt>
                <c:pt idx="658">
                  <c:v>44501</c:v>
                </c:pt>
                <c:pt idx="659">
                  <c:v>44531</c:v>
                </c:pt>
                <c:pt idx="660">
                  <c:v>44562</c:v>
                </c:pt>
                <c:pt idx="661">
                  <c:v>44593</c:v>
                </c:pt>
                <c:pt idx="662">
                  <c:v>44621</c:v>
                </c:pt>
                <c:pt idx="663">
                  <c:v>44652</c:v>
                </c:pt>
                <c:pt idx="664">
                  <c:v>44682</c:v>
                </c:pt>
                <c:pt idx="665">
                  <c:v>44713</c:v>
                </c:pt>
                <c:pt idx="666">
                  <c:v>44743</c:v>
                </c:pt>
                <c:pt idx="667">
                  <c:v>44774</c:v>
                </c:pt>
              </c:numCache>
            </c:numRef>
          </c:cat>
          <c:val>
            <c:numRef>
              <c:f>'FRED Graph'!$D$108:$D$775</c:f>
              <c:numCache>
                <c:formatCode>0.0%</c:formatCode>
                <c:ptCount val="668"/>
                <c:pt idx="0">
                  <c:v>4.2424242424242475E-2</c:v>
                </c:pt>
                <c:pt idx="1">
                  <c:v>4.4123977615152743E-2</c:v>
                </c:pt>
                <c:pt idx="2">
                  <c:v>4.8159246575342429E-2</c:v>
                </c:pt>
                <c:pt idx="3">
                  <c:v>4.8582995951417018E-2</c:v>
                </c:pt>
                <c:pt idx="4">
                  <c:v>5.7647309083173726E-2</c:v>
                </c:pt>
                <c:pt idx="5">
                  <c:v>6.5365025466893156E-2</c:v>
                </c:pt>
                <c:pt idx="6">
                  <c:v>7.51751964323637E-2</c:v>
                </c:pt>
                <c:pt idx="7">
                  <c:v>8.0829454083791719E-2</c:v>
                </c:pt>
                <c:pt idx="8">
                  <c:v>8.266722759781242E-2</c:v>
                </c:pt>
                <c:pt idx="9">
                  <c:v>8.9342022282951516E-2</c:v>
                </c:pt>
                <c:pt idx="10">
                  <c:v>9.1975696626859449E-2</c:v>
                </c:pt>
                <c:pt idx="11">
                  <c:v>9.2877967513536053E-2</c:v>
                </c:pt>
                <c:pt idx="12">
                  <c:v>9.5099667774086294E-2</c:v>
                </c:pt>
                <c:pt idx="13">
                  <c:v>9.3382807668521917E-2</c:v>
                </c:pt>
                <c:pt idx="14">
                  <c:v>8.882989585460499E-2</c:v>
                </c:pt>
                <c:pt idx="15">
                  <c:v>8.8599878073562399E-2</c:v>
                </c:pt>
                <c:pt idx="16">
                  <c:v>8.3869670152856068E-2</c:v>
                </c:pt>
                <c:pt idx="17">
                  <c:v>8.0876494023904399E-2</c:v>
                </c:pt>
                <c:pt idx="18">
                  <c:v>7.7621963262887617E-2</c:v>
                </c:pt>
                <c:pt idx="19">
                  <c:v>7.5567736883320302E-2</c:v>
                </c:pt>
                <c:pt idx="20">
                  <c:v>7.5578006605789838E-2</c:v>
                </c:pt>
                <c:pt idx="21">
                  <c:v>7.6032419915090577E-2</c:v>
                </c:pt>
                <c:pt idx="22">
                  <c:v>7.9048349961626796E-2</c:v>
                </c:pt>
                <c:pt idx="23">
                  <c:v>8.0030487804878092E-2</c:v>
                </c:pt>
                <c:pt idx="24">
                  <c:v>7.9446340538490645E-2</c:v>
                </c:pt>
                <c:pt idx="25">
                  <c:v>7.8242835595776716E-2</c:v>
                </c:pt>
                <c:pt idx="26">
                  <c:v>7.7269317329332177E-2</c:v>
                </c:pt>
                <c:pt idx="27">
                  <c:v>7.4668657830875507E-2</c:v>
                </c:pt>
                <c:pt idx="28">
                  <c:v>6.977175728335494E-2</c:v>
                </c:pt>
                <c:pt idx="29">
                  <c:v>6.6162919277552579E-2</c:v>
                </c:pt>
                <c:pt idx="30">
                  <c:v>6.2133431085043878E-2</c:v>
                </c:pt>
                <c:pt idx="31">
                  <c:v>5.5879140880961131E-2</c:v>
                </c:pt>
                <c:pt idx="32">
                  <c:v>5.1481213872832443E-2</c:v>
                </c:pt>
                <c:pt idx="33">
                  <c:v>4.6269727403156269E-2</c:v>
                </c:pt>
                <c:pt idx="34">
                  <c:v>4.0896159317211911E-2</c:v>
                </c:pt>
                <c:pt idx="35">
                  <c:v>3.7226534932957023E-2</c:v>
                </c:pt>
                <c:pt idx="36">
                  <c:v>3.5657825399613596E-2</c:v>
                </c:pt>
                <c:pt idx="37">
                  <c:v>2.5179227137611448E-2</c:v>
                </c:pt>
                <c:pt idx="38">
                  <c:v>2.2458217270195036E-2</c:v>
                </c:pt>
                <c:pt idx="39">
                  <c:v>2.2060100746916778E-2</c:v>
                </c:pt>
                <c:pt idx="40">
                  <c:v>2.601908065915004E-2</c:v>
                </c:pt>
                <c:pt idx="41">
                  <c:v>2.8867761452031182E-2</c:v>
                </c:pt>
                <c:pt idx="42">
                  <c:v>3.3822260569456475E-2</c:v>
                </c:pt>
                <c:pt idx="43">
                  <c:v>4.275124978451994E-2</c:v>
                </c:pt>
                <c:pt idx="44">
                  <c:v>4.9991410410582304E-2</c:v>
                </c:pt>
                <c:pt idx="45">
                  <c:v>5.6564964004113927E-2</c:v>
                </c:pt>
                <c:pt idx="46">
                  <c:v>6.0983942603348273E-2</c:v>
                </c:pt>
                <c:pt idx="47">
                  <c:v>6.5657424732097347E-2</c:v>
                </c:pt>
                <c:pt idx="48">
                  <c:v>7.3439620081411139E-2</c:v>
                </c:pt>
                <c:pt idx="49">
                  <c:v>9.3296946955483628E-2</c:v>
                </c:pt>
                <c:pt idx="50">
                  <c:v>0.10658947726885759</c:v>
                </c:pt>
                <c:pt idx="51">
                  <c:v>0.11896668932698851</c:v>
                </c:pt>
                <c:pt idx="52">
                  <c:v>0.12713440405748111</c:v>
                </c:pt>
                <c:pt idx="53">
                  <c:v>0.13071236559139776</c:v>
                </c:pt>
                <c:pt idx="54">
                  <c:v>0.13436821899515938</c:v>
                </c:pt>
                <c:pt idx="55">
                  <c:v>0.13324516448999835</c:v>
                </c:pt>
                <c:pt idx="56">
                  <c:v>0.13301701570680624</c:v>
                </c:pt>
                <c:pt idx="57">
                  <c:v>0.13303049967553537</c:v>
                </c:pt>
                <c:pt idx="58">
                  <c:v>0.13443889872806314</c:v>
                </c:pt>
                <c:pt idx="59">
                  <c:v>0.13375897845171592</c:v>
                </c:pt>
                <c:pt idx="60">
                  <c:v>0.13398641175541171</c:v>
                </c:pt>
                <c:pt idx="61">
                  <c:v>0.13213728549141979</c:v>
                </c:pt>
                <c:pt idx="62">
                  <c:v>0.12863517464225271</c:v>
                </c:pt>
                <c:pt idx="63">
                  <c:v>0.12150668286755772</c:v>
                </c:pt>
                <c:pt idx="64">
                  <c:v>0.1148942552872354</c:v>
                </c:pt>
                <c:pt idx="65">
                  <c:v>0.11396731054977716</c:v>
                </c:pt>
                <c:pt idx="66">
                  <c:v>0.1175691583284284</c:v>
                </c:pt>
                <c:pt idx="67">
                  <c:v>0.12137126185266234</c:v>
                </c:pt>
                <c:pt idx="68">
                  <c:v>0.12389891696750888</c:v>
                </c:pt>
                <c:pt idx="69">
                  <c:v>0.12671821305841924</c:v>
                </c:pt>
                <c:pt idx="70">
                  <c:v>0.1267385750780583</c:v>
                </c:pt>
                <c:pt idx="71">
                  <c:v>0.12952273687174443</c:v>
                </c:pt>
                <c:pt idx="72">
                  <c:v>0.12902326877525416</c:v>
                </c:pt>
                <c:pt idx="73">
                  <c:v>0.12181342152404562</c:v>
                </c:pt>
                <c:pt idx="74">
                  <c:v>0.11152010906612131</c:v>
                </c:pt>
                <c:pt idx="75">
                  <c:v>0.11010292524377041</c:v>
                </c:pt>
                <c:pt idx="76">
                  <c:v>0.11233687609309828</c:v>
                </c:pt>
                <c:pt idx="77">
                  <c:v>0.11151127117513648</c:v>
                </c:pt>
                <c:pt idx="78">
                  <c:v>0.10138248847926268</c:v>
                </c:pt>
                <c:pt idx="79">
                  <c:v>9.1192923116950597E-2</c:v>
                </c:pt>
                <c:pt idx="80">
                  <c:v>7.8375947578054772E-2</c:v>
                </c:pt>
                <c:pt idx="81">
                  <c:v>7.0784089464989153E-2</c:v>
                </c:pt>
                <c:pt idx="82">
                  <c:v>6.9278246630557927E-2</c:v>
                </c:pt>
                <c:pt idx="83">
                  <c:v>6.6309360588308719E-2</c:v>
                </c:pt>
                <c:pt idx="84">
                  <c:v>6.0965074663704932E-2</c:v>
                </c:pt>
                <c:pt idx="85">
                  <c:v>6.1540351308193131E-2</c:v>
                </c:pt>
                <c:pt idx="86">
                  <c:v>6.7214522261744181E-2</c:v>
                </c:pt>
                <c:pt idx="87">
                  <c:v>6.4901793339026348E-2</c:v>
                </c:pt>
                <c:pt idx="88">
                  <c:v>5.7813255926463469E-2</c:v>
                </c:pt>
                <c:pt idx="89">
                  <c:v>5.340213608544353E-2</c:v>
                </c:pt>
                <c:pt idx="90">
                  <c:v>5.3676031081888897E-2</c:v>
                </c:pt>
                <c:pt idx="91">
                  <c:v>5.4005722460658268E-2</c:v>
                </c:pt>
                <c:pt idx="92">
                  <c:v>5.7905397354938604E-2</c:v>
                </c:pt>
                <c:pt idx="93">
                  <c:v>6.0170899596486915E-2</c:v>
                </c:pt>
                <c:pt idx="94">
                  <c:v>5.8546354105312837E-2</c:v>
                </c:pt>
                <c:pt idx="95">
                  <c:v>5.447106954997083E-2</c:v>
                </c:pt>
                <c:pt idx="96">
                  <c:v>5.4204955216936135E-2</c:v>
                </c:pt>
                <c:pt idx="97">
                  <c:v>5.7741263596389647E-2</c:v>
                </c:pt>
                <c:pt idx="98">
                  <c:v>6.3096195839558611E-2</c:v>
                </c:pt>
                <c:pt idx="99">
                  <c:v>7.1256730438767457E-2</c:v>
                </c:pt>
                <c:pt idx="100">
                  <c:v>8.3809741596158283E-2</c:v>
                </c:pt>
                <c:pt idx="101">
                  <c:v>9.7060833902939292E-2</c:v>
                </c:pt>
                <c:pt idx="102">
                  <c:v>0.10630814613115502</c:v>
                </c:pt>
                <c:pt idx="103">
                  <c:v>0.11197828299966073</c:v>
                </c:pt>
                <c:pt idx="104">
                  <c:v>0.11667980628449159</c:v>
                </c:pt>
                <c:pt idx="105">
                  <c:v>0.11698197693943801</c:v>
                </c:pt>
                <c:pt idx="106">
                  <c:v>0.12052081014912086</c:v>
                </c:pt>
                <c:pt idx="107">
                  <c:v>0.12648265159073269</c:v>
                </c:pt>
                <c:pt idx="108">
                  <c:v>0.1327375041377028</c:v>
                </c:pt>
                <c:pt idx="109">
                  <c:v>0.13805929329395017</c:v>
                </c:pt>
                <c:pt idx="110">
                  <c:v>0.13513513513513509</c:v>
                </c:pt>
                <c:pt idx="111">
                  <c:v>0.13442412576195051</c:v>
                </c:pt>
                <c:pt idx="112">
                  <c:v>0.13102647958645419</c:v>
                </c:pt>
                <c:pt idx="113">
                  <c:v>0.11900311526479745</c:v>
                </c:pt>
                <c:pt idx="114">
                  <c:v>0.11403958568351946</c:v>
                </c:pt>
                <c:pt idx="115">
                  <c:v>0.11758722408707145</c:v>
                </c:pt>
                <c:pt idx="116">
                  <c:v>0.12032274331820458</c:v>
                </c:pt>
                <c:pt idx="117">
                  <c:v>0.127480457005412</c:v>
                </c:pt>
                <c:pt idx="118">
                  <c:v>0.1304002383553482</c:v>
                </c:pt>
                <c:pt idx="119">
                  <c:v>0.13363511119858296</c:v>
                </c:pt>
                <c:pt idx="120">
                  <c:v>0.1350087668030393</c:v>
                </c:pt>
                <c:pt idx="121">
                  <c:v>0.13198115928097653</c:v>
                </c:pt>
                <c:pt idx="122">
                  <c:v>0.13190476190476197</c:v>
                </c:pt>
                <c:pt idx="123">
                  <c:v>0.13084464555052788</c:v>
                </c:pt>
                <c:pt idx="124">
                  <c:v>0.12769331219102709</c:v>
                </c:pt>
                <c:pt idx="125">
                  <c:v>0.13010393466963621</c:v>
                </c:pt>
                <c:pt idx="126">
                  <c:v>0.12924606462303245</c:v>
                </c:pt>
                <c:pt idx="127">
                  <c:v>0.12587603531446256</c:v>
                </c:pt>
                <c:pt idx="128">
                  <c:v>0.12189413035649999</c:v>
                </c:pt>
                <c:pt idx="129">
                  <c:v>0.11466666666666669</c:v>
                </c:pt>
                <c:pt idx="130">
                  <c:v>0.10911966262519779</c:v>
                </c:pt>
                <c:pt idx="131">
                  <c:v>0.10269097222222223</c:v>
                </c:pt>
                <c:pt idx="132">
                  <c:v>9.8266392035702088E-2</c:v>
                </c:pt>
                <c:pt idx="133">
                  <c:v>9.1627038043478271E-2</c:v>
                </c:pt>
                <c:pt idx="134">
                  <c:v>8.7252839713925168E-2</c:v>
                </c:pt>
                <c:pt idx="135">
                  <c:v>8.4028009336445608E-2</c:v>
                </c:pt>
                <c:pt idx="136">
                  <c:v>8.3953680727874236E-2</c:v>
                </c:pt>
                <c:pt idx="137">
                  <c:v>8.2690096896042009E-2</c:v>
                </c:pt>
                <c:pt idx="138">
                  <c:v>7.9400016303904586E-2</c:v>
                </c:pt>
                <c:pt idx="139">
                  <c:v>7.801131770412284E-2</c:v>
                </c:pt>
                <c:pt idx="140">
                  <c:v>7.9281014283421491E-2</c:v>
                </c:pt>
                <c:pt idx="141">
                  <c:v>7.8389154704944231E-2</c:v>
                </c:pt>
                <c:pt idx="142">
                  <c:v>7.6600126742712105E-2</c:v>
                </c:pt>
                <c:pt idx="143">
                  <c:v>7.5336534676847977E-2</c:v>
                </c:pt>
                <c:pt idx="144">
                  <c:v>7.1813706337422678E-2</c:v>
                </c:pt>
                <c:pt idx="145">
                  <c:v>7.1800855698171961E-2</c:v>
                </c:pt>
                <c:pt idx="146">
                  <c:v>7.3982355672496336E-2</c:v>
                </c:pt>
                <c:pt idx="147">
                  <c:v>7.8206705629036977E-2</c:v>
                </c:pt>
                <c:pt idx="148">
                  <c:v>7.6077832888210573E-2</c:v>
                </c:pt>
                <c:pt idx="149">
                  <c:v>7.9256731133864333E-2</c:v>
                </c:pt>
                <c:pt idx="150">
                  <c:v>8.3603957405029794E-2</c:v>
                </c:pt>
                <c:pt idx="151">
                  <c:v>8.4814398200224961E-2</c:v>
                </c:pt>
                <c:pt idx="152">
                  <c:v>8.1115241635687729E-2</c:v>
                </c:pt>
                <c:pt idx="153">
                  <c:v>7.993788360570897E-2</c:v>
                </c:pt>
                <c:pt idx="154">
                  <c:v>7.8581414171142727E-2</c:v>
                </c:pt>
                <c:pt idx="155">
                  <c:v>7.884333821376277E-2</c:v>
                </c:pt>
                <c:pt idx="156">
                  <c:v>8.100029163021305E-2</c:v>
                </c:pt>
                <c:pt idx="157">
                  <c:v>8.4772826244738031E-2</c:v>
                </c:pt>
                <c:pt idx="158">
                  <c:v>8.0703271364749973E-2</c:v>
                </c:pt>
                <c:pt idx="159">
                  <c:v>7.1392910634048956E-2</c:v>
                </c:pt>
                <c:pt idx="160">
                  <c:v>7.2401077861296237E-2</c:v>
                </c:pt>
                <c:pt idx="161">
                  <c:v>7.463106113843998E-2</c:v>
                </c:pt>
                <c:pt idx="162">
                  <c:v>7.7153610259269589E-2</c:v>
                </c:pt>
                <c:pt idx="163">
                  <c:v>7.9427623392783087E-2</c:v>
                </c:pt>
                <c:pt idx="164">
                  <c:v>8.2456502303830614E-2</c:v>
                </c:pt>
                <c:pt idx="165">
                  <c:v>8.5182141878937134E-2</c:v>
                </c:pt>
                <c:pt idx="166">
                  <c:v>8.861450303567775E-2</c:v>
                </c:pt>
                <c:pt idx="167">
                  <c:v>8.556694035421053E-2</c:v>
                </c:pt>
                <c:pt idx="168">
                  <c:v>8.3766102380791851E-2</c:v>
                </c:pt>
                <c:pt idx="169">
                  <c:v>8.3032249431286065E-2</c:v>
                </c:pt>
                <c:pt idx="170">
                  <c:v>9.1212161621549548E-2</c:v>
                </c:pt>
                <c:pt idx="171">
                  <c:v>0.10451338037544944</c:v>
                </c:pt>
                <c:pt idx="172">
                  <c:v>0.10044303378959207</c:v>
                </c:pt>
                <c:pt idx="173">
                  <c:v>9.2270468218676349E-2</c:v>
                </c:pt>
                <c:pt idx="174">
                  <c:v>8.8256227758007233E-2</c:v>
                </c:pt>
                <c:pt idx="175">
                  <c:v>8.5046429715017524E-2</c:v>
                </c:pt>
                <c:pt idx="176">
                  <c:v>8.3862770012706589E-2</c:v>
                </c:pt>
                <c:pt idx="177">
                  <c:v>8.6446239273094472E-2</c:v>
                </c:pt>
                <c:pt idx="178">
                  <c:v>8.7918285499436033E-2</c:v>
                </c:pt>
                <c:pt idx="179">
                  <c:v>9.7324665583197856E-2</c:v>
                </c:pt>
                <c:pt idx="180">
                  <c:v>0.10174870869375807</c:v>
                </c:pt>
                <c:pt idx="181">
                  <c:v>9.6250077222462371E-2</c:v>
                </c:pt>
                <c:pt idx="182">
                  <c:v>9.1592325552975806E-2</c:v>
                </c:pt>
                <c:pt idx="183">
                  <c:v>8.7210703953712665E-2</c:v>
                </c:pt>
                <c:pt idx="184">
                  <c:v>9.0854464607619256E-2</c:v>
                </c:pt>
                <c:pt idx="185">
                  <c:v>9.3216787403460399E-2</c:v>
                </c:pt>
                <c:pt idx="186">
                  <c:v>8.8947024198822611E-2</c:v>
                </c:pt>
                <c:pt idx="187">
                  <c:v>8.9063329988785966E-2</c:v>
                </c:pt>
                <c:pt idx="188">
                  <c:v>8.9331770222743412E-2</c:v>
                </c:pt>
                <c:pt idx="189">
                  <c:v>8.5898478336624562E-2</c:v>
                </c:pt>
                <c:pt idx="190">
                  <c:v>8.5018144116122407E-2</c:v>
                </c:pt>
                <c:pt idx="191">
                  <c:v>8.5673597265736312E-2</c:v>
                </c:pt>
                <c:pt idx="192">
                  <c:v>0.10675553547220962</c:v>
                </c:pt>
                <c:pt idx="193">
                  <c:v>0.12527472527472527</c:v>
                </c:pt>
                <c:pt idx="194">
                  <c:v>0.12801567310383444</c:v>
                </c:pt>
                <c:pt idx="195">
                  <c:v>0.12456344586728751</c:v>
                </c:pt>
                <c:pt idx="196">
                  <c:v>0.12542690316183758</c:v>
                </c:pt>
                <c:pt idx="197">
                  <c:v>0.12458926615553123</c:v>
                </c:pt>
                <c:pt idx="198">
                  <c:v>0.12738192738192744</c:v>
                </c:pt>
                <c:pt idx="199">
                  <c:v>0.12399739865597215</c:v>
                </c:pt>
                <c:pt idx="200">
                  <c:v>0.12096427034007728</c:v>
                </c:pt>
                <c:pt idx="201">
                  <c:v>0.12274696475370361</c:v>
                </c:pt>
                <c:pt idx="202">
                  <c:v>0.12135690396559973</c:v>
                </c:pt>
                <c:pt idx="203">
                  <c:v>0.11417178236003989</c:v>
                </c:pt>
                <c:pt idx="204">
                  <c:v>9.1252424211493155E-2</c:v>
                </c:pt>
                <c:pt idx="205">
                  <c:v>8.0829326923076872E-2</c:v>
                </c:pt>
                <c:pt idx="206">
                  <c:v>7.939658594680421E-2</c:v>
                </c:pt>
                <c:pt idx="207">
                  <c:v>8.0400276052449815E-2</c:v>
                </c:pt>
                <c:pt idx="208">
                  <c:v>7.8801820762566699E-2</c:v>
                </c:pt>
                <c:pt idx="209">
                  <c:v>7.8694911127343614E-2</c:v>
                </c:pt>
                <c:pt idx="210">
                  <c:v>7.6859744285160625E-2</c:v>
                </c:pt>
                <c:pt idx="211">
                  <c:v>7.5409836065573721E-2</c:v>
                </c:pt>
                <c:pt idx="212">
                  <c:v>7.738095238095255E-2</c:v>
                </c:pt>
                <c:pt idx="213">
                  <c:v>7.6076600609756184E-2</c:v>
                </c:pt>
                <c:pt idx="214">
                  <c:v>8.0054916441793189E-2</c:v>
                </c:pt>
                <c:pt idx="215">
                  <c:v>8.613138686131383E-2</c:v>
                </c:pt>
                <c:pt idx="216">
                  <c:v>9.0824057618557719E-2</c:v>
                </c:pt>
                <c:pt idx="217">
                  <c:v>9.0770086182930365E-2</c:v>
                </c:pt>
                <c:pt idx="218">
                  <c:v>8.7808017653549175E-2</c:v>
                </c:pt>
                <c:pt idx="219">
                  <c:v>8.3816215722954945E-2</c:v>
                </c:pt>
                <c:pt idx="220">
                  <c:v>8.41159657002859E-2</c:v>
                </c:pt>
                <c:pt idx="221">
                  <c:v>8.9160760236558279E-2</c:v>
                </c:pt>
                <c:pt idx="222">
                  <c:v>9.2646728131324574E-2</c:v>
                </c:pt>
                <c:pt idx="223">
                  <c:v>9.5767575322811993E-2</c:v>
                </c:pt>
                <c:pt idx="224">
                  <c:v>9.4457315986455237E-2</c:v>
                </c:pt>
                <c:pt idx="225">
                  <c:v>9.2567178715303955E-2</c:v>
                </c:pt>
                <c:pt idx="226">
                  <c:v>8.6087490137634726E-2</c:v>
                </c:pt>
                <c:pt idx="227">
                  <c:v>8.0515088449531591E-2</c:v>
                </c:pt>
                <c:pt idx="228">
                  <c:v>7.2757674498370672E-2</c:v>
                </c:pt>
                <c:pt idx="229">
                  <c:v>6.745677753706314E-2</c:v>
                </c:pt>
                <c:pt idx="230">
                  <c:v>7.053503507733927E-2</c:v>
                </c:pt>
                <c:pt idx="231">
                  <c:v>7.6787067441273171E-2</c:v>
                </c:pt>
                <c:pt idx="232">
                  <c:v>8.1732580037664926E-2</c:v>
                </c:pt>
                <c:pt idx="233">
                  <c:v>7.9747989720633461E-2</c:v>
                </c:pt>
                <c:pt idx="234">
                  <c:v>8.1127804074912602E-2</c:v>
                </c:pt>
                <c:pt idx="235">
                  <c:v>8.2855973813420691E-2</c:v>
                </c:pt>
                <c:pt idx="236">
                  <c:v>8.6060902133203054E-2</c:v>
                </c:pt>
                <c:pt idx="237">
                  <c:v>8.8897893030794206E-2</c:v>
                </c:pt>
                <c:pt idx="238">
                  <c:v>9.0200984744531532E-2</c:v>
                </c:pt>
                <c:pt idx="239">
                  <c:v>9.4659122828137043E-2</c:v>
                </c:pt>
                <c:pt idx="240">
                  <c:v>9.6638823388353945E-2</c:v>
                </c:pt>
                <c:pt idx="241">
                  <c:v>9.335827131998875E-2</c:v>
                </c:pt>
                <c:pt idx="242">
                  <c:v>8.7086968536575604E-2</c:v>
                </c:pt>
                <c:pt idx="243">
                  <c:v>8.2062710141527662E-2</c:v>
                </c:pt>
                <c:pt idx="244">
                  <c:v>7.2771587743732491E-2</c:v>
                </c:pt>
                <c:pt idx="245">
                  <c:v>6.5105566218810029E-2</c:v>
                </c:pt>
                <c:pt idx="246">
                  <c:v>5.8021777202467151E-2</c:v>
                </c:pt>
                <c:pt idx="247">
                  <c:v>5.3542414509729852E-2</c:v>
                </c:pt>
                <c:pt idx="248">
                  <c:v>4.9366519229327555E-2</c:v>
                </c:pt>
                <c:pt idx="249">
                  <c:v>4.7406415122423162E-2</c:v>
                </c:pt>
                <c:pt idx="250">
                  <c:v>4.3534594454521791E-2</c:v>
                </c:pt>
                <c:pt idx="251">
                  <c:v>3.6070381231671611E-2</c:v>
                </c:pt>
                <c:pt idx="252">
                  <c:v>3.7720033528918728E-2</c:v>
                </c:pt>
                <c:pt idx="253">
                  <c:v>4.4731574158325849E-2</c:v>
                </c:pt>
                <c:pt idx="254">
                  <c:v>4.9751243781094523E-2</c:v>
                </c:pt>
                <c:pt idx="255">
                  <c:v>5.1667449506810792E-2</c:v>
                </c:pt>
                <c:pt idx="256">
                  <c:v>5.5212953947131105E-2</c:v>
                </c:pt>
                <c:pt idx="257">
                  <c:v>5.903553665393213E-2</c:v>
                </c:pt>
                <c:pt idx="258">
                  <c:v>6.0525368837711424E-2</c:v>
                </c:pt>
                <c:pt idx="259">
                  <c:v>5.8747579083279655E-2</c:v>
                </c:pt>
                <c:pt idx="260">
                  <c:v>5.6224325772459505E-2</c:v>
                </c:pt>
                <c:pt idx="261">
                  <c:v>5.3467386670456252E-2</c:v>
                </c:pt>
                <c:pt idx="262">
                  <c:v>5.7220901770193899E-2</c:v>
                </c:pt>
                <c:pt idx="263">
                  <c:v>5.7245966600622644E-2</c:v>
                </c:pt>
                <c:pt idx="264">
                  <c:v>5.0677811336657941E-2</c:v>
                </c:pt>
                <c:pt idx="265">
                  <c:v>4.243311036789299E-2</c:v>
                </c:pt>
                <c:pt idx="266">
                  <c:v>3.770712976095747E-2</c:v>
                </c:pt>
                <c:pt idx="267">
                  <c:v>3.2741264987803609E-2</c:v>
                </c:pt>
                <c:pt idx="268">
                  <c:v>2.9254955570745089E-2</c:v>
                </c:pt>
                <c:pt idx="269">
                  <c:v>3.0458753062891475E-2</c:v>
                </c:pt>
                <c:pt idx="270">
                  <c:v>3.5694896851248714E-2</c:v>
                </c:pt>
                <c:pt idx="271">
                  <c:v>4.1463414634146378E-2</c:v>
                </c:pt>
                <c:pt idx="272">
                  <c:v>4.5858838648584532E-2</c:v>
                </c:pt>
                <c:pt idx="273">
                  <c:v>5.0180420193572273E-2</c:v>
                </c:pt>
                <c:pt idx="274">
                  <c:v>5.1372391114690386E-2</c:v>
                </c:pt>
                <c:pt idx="275">
                  <c:v>5.4982932869285905E-2</c:v>
                </c:pt>
                <c:pt idx="276">
                  <c:v>5.8528595781662807E-2</c:v>
                </c:pt>
                <c:pt idx="277">
                  <c:v>6.2495822471759999E-2</c:v>
                </c:pt>
                <c:pt idx="278">
                  <c:v>6.3473013968063485E-2</c:v>
                </c:pt>
                <c:pt idx="279">
                  <c:v>6.5069860279441061E-2</c:v>
                </c:pt>
                <c:pt idx="280">
                  <c:v>6.2757338291937748E-2</c:v>
                </c:pt>
                <c:pt idx="281">
                  <c:v>6.1362660589847629E-2</c:v>
                </c:pt>
                <c:pt idx="282">
                  <c:v>5.6381863451710146E-2</c:v>
                </c:pt>
                <c:pt idx="283">
                  <c:v>5.4514702055685538E-2</c:v>
                </c:pt>
                <c:pt idx="284">
                  <c:v>5.241713823767169E-2</c:v>
                </c:pt>
                <c:pt idx="285">
                  <c:v>4.6626633698339859E-2</c:v>
                </c:pt>
                <c:pt idx="286">
                  <c:v>4.1266396451026033E-2</c:v>
                </c:pt>
                <c:pt idx="287">
                  <c:v>3.7842981760507488E-2</c:v>
                </c:pt>
                <c:pt idx="288">
                  <c:v>3.8177339901477758E-2</c:v>
                </c:pt>
                <c:pt idx="289">
                  <c:v>3.9412430800201292E-2</c:v>
                </c:pt>
                <c:pt idx="290">
                  <c:v>4.1315319268988571E-2</c:v>
                </c:pt>
                <c:pt idx="291">
                  <c:v>4.0854572713643345E-2</c:v>
                </c:pt>
                <c:pt idx="292">
                  <c:v>4.4491657814159868E-2</c:v>
                </c:pt>
                <c:pt idx="293">
                  <c:v>4.3003391729159679E-2</c:v>
                </c:pt>
                <c:pt idx="294">
                  <c:v>4.0812529074275128E-2</c:v>
                </c:pt>
                <c:pt idx="295">
                  <c:v>3.4855027760641644E-2</c:v>
                </c:pt>
                <c:pt idx="296">
                  <c:v>3.0817919252750015E-2</c:v>
                </c:pt>
                <c:pt idx="297">
                  <c:v>3.0926886141195986E-2</c:v>
                </c:pt>
                <c:pt idx="298">
                  <c:v>3.1539263164347409E-2</c:v>
                </c:pt>
                <c:pt idx="299">
                  <c:v>3.0686472278256494E-2</c:v>
                </c:pt>
                <c:pt idx="300">
                  <c:v>2.8439334489156476E-2</c:v>
                </c:pt>
                <c:pt idx="301">
                  <c:v>2.8899984869117823E-2</c:v>
                </c:pt>
                <c:pt idx="302">
                  <c:v>2.4684668412655375E-2</c:v>
                </c:pt>
                <c:pt idx="303">
                  <c:v>2.019565478333929E-2</c:v>
                </c:pt>
                <c:pt idx="304">
                  <c:v>1.663176787316778E-2</c:v>
                </c:pt>
                <c:pt idx="305">
                  <c:v>1.2381037620454061E-2</c:v>
                </c:pt>
                <c:pt idx="306">
                  <c:v>1.1263073209975882E-2</c:v>
                </c:pt>
                <c:pt idx="307">
                  <c:v>1.3055141579731755E-2</c:v>
                </c:pt>
                <c:pt idx="308">
                  <c:v>1.6513159855733539E-2</c:v>
                </c:pt>
                <c:pt idx="309">
                  <c:v>1.8957769114014589E-2</c:v>
                </c:pt>
                <c:pt idx="310">
                  <c:v>1.8125092853959357E-2</c:v>
                </c:pt>
                <c:pt idx="311">
                  <c:v>1.5568471620900359E-2</c:v>
                </c:pt>
                <c:pt idx="312">
                  <c:v>1.1209038211285938E-2</c:v>
                </c:pt>
                <c:pt idx="313">
                  <c:v>4.2647058823528372E-3</c:v>
                </c:pt>
                <c:pt idx="314">
                  <c:v>2.2914891741825372E-3</c:v>
                </c:pt>
                <c:pt idx="315">
                  <c:v>3.4120657705092317E-3</c:v>
                </c:pt>
                <c:pt idx="316">
                  <c:v>1.1269346201377095E-2</c:v>
                </c:pt>
                <c:pt idx="317">
                  <c:v>1.4439794895974467E-2</c:v>
                </c:pt>
                <c:pt idx="318">
                  <c:v>1.4172485930640244E-2</c:v>
                </c:pt>
                <c:pt idx="319">
                  <c:v>1.3798987878074431E-2</c:v>
                </c:pt>
                <c:pt idx="320">
                  <c:v>1.2286309122364392E-2</c:v>
                </c:pt>
                <c:pt idx="321">
                  <c:v>9.6092061452186517E-3</c:v>
                </c:pt>
                <c:pt idx="322">
                  <c:v>1.2724354297388052E-2</c:v>
                </c:pt>
                <c:pt idx="323">
                  <c:v>1.4541419686395995E-2</c:v>
                </c:pt>
                <c:pt idx="324">
                  <c:v>1.6320084232692933E-2</c:v>
                </c:pt>
                <c:pt idx="325">
                  <c:v>1.7923561282764622E-2</c:v>
                </c:pt>
                <c:pt idx="326">
                  <c:v>2.0048656095201789E-2</c:v>
                </c:pt>
                <c:pt idx="327">
                  <c:v>2.0520036349778614E-2</c:v>
                </c:pt>
                <c:pt idx="328">
                  <c:v>1.5682737350519282E-2</c:v>
                </c:pt>
                <c:pt idx="329">
                  <c:v>1.0777364629328323E-2</c:v>
                </c:pt>
                <c:pt idx="330">
                  <c:v>1.3422428820453192E-2</c:v>
                </c:pt>
                <c:pt idx="331">
                  <c:v>1.1608671677743265E-2</c:v>
                </c:pt>
                <c:pt idx="332">
                  <c:v>9.8198250391055009E-3</c:v>
                </c:pt>
                <c:pt idx="333">
                  <c:v>7.9844938814477295E-3</c:v>
                </c:pt>
                <c:pt idx="334">
                  <c:v>4.9278118786202363E-3</c:v>
                </c:pt>
                <c:pt idx="335">
                  <c:v>3.4249532306807051E-3</c:v>
                </c:pt>
                <c:pt idx="336">
                  <c:v>5.0361161472272098E-3</c:v>
                </c:pt>
                <c:pt idx="337">
                  <c:v>4.0855079552322149E-3</c:v>
                </c:pt>
                <c:pt idx="338">
                  <c:v>3.160828711818553E-3</c:v>
                </c:pt>
                <c:pt idx="339">
                  <c:v>5.14175738948075E-3</c:v>
                </c:pt>
                <c:pt idx="340">
                  <c:v>9.5680073335624449E-3</c:v>
                </c:pt>
                <c:pt idx="341">
                  <c:v>1.9945394453225962E-2</c:v>
                </c:pt>
                <c:pt idx="342">
                  <c:v>2.2705120119259403E-2</c:v>
                </c:pt>
                <c:pt idx="343">
                  <c:v>2.9635367358062936E-2</c:v>
                </c:pt>
                <c:pt idx="344">
                  <c:v>3.3275006454203782E-2</c:v>
                </c:pt>
                <c:pt idx="345">
                  <c:v>3.7051918606319845E-2</c:v>
                </c:pt>
                <c:pt idx="346">
                  <c:v>3.8053452626749307E-2</c:v>
                </c:pt>
                <c:pt idx="347">
                  <c:v>4.1045204222120102E-2</c:v>
                </c:pt>
                <c:pt idx="348">
                  <c:v>4.4525254839079098E-2</c:v>
                </c:pt>
                <c:pt idx="349">
                  <c:v>4.9256425685549665E-2</c:v>
                </c:pt>
                <c:pt idx="350">
                  <c:v>5.6085474492280518E-2</c:v>
                </c:pt>
                <c:pt idx="351">
                  <c:v>5.6727251943301304E-2</c:v>
                </c:pt>
                <c:pt idx="352">
                  <c:v>5.2607684013393108E-2</c:v>
                </c:pt>
                <c:pt idx="353">
                  <c:v>4.8916565696413006E-2</c:v>
                </c:pt>
                <c:pt idx="354">
                  <c:v>4.7569658574872387E-2</c:v>
                </c:pt>
                <c:pt idx="355">
                  <c:v>4.3187517414321475E-2</c:v>
                </c:pt>
                <c:pt idx="356">
                  <c:v>4.2003275866855594E-2</c:v>
                </c:pt>
                <c:pt idx="357">
                  <c:v>4.4113577240272317E-2</c:v>
                </c:pt>
                <c:pt idx="358">
                  <c:v>4.8399127047708435E-2</c:v>
                </c:pt>
                <c:pt idx="359">
                  <c:v>5.2100840336134491E-2</c:v>
                </c:pt>
                <c:pt idx="360">
                  <c:v>5.1180131034293641E-2</c:v>
                </c:pt>
                <c:pt idx="361">
                  <c:v>5.0385056529575589E-2</c:v>
                </c:pt>
                <c:pt idx="362">
                  <c:v>4.7275488893107953E-2</c:v>
                </c:pt>
                <c:pt idx="363">
                  <c:v>4.8489601644265301E-2</c:v>
                </c:pt>
                <c:pt idx="364">
                  <c:v>4.8414923441880475E-2</c:v>
                </c:pt>
                <c:pt idx="365">
                  <c:v>4.9294828744123498E-2</c:v>
                </c:pt>
                <c:pt idx="366">
                  <c:v>4.9985282705841572E-2</c:v>
                </c:pt>
                <c:pt idx="367">
                  <c:v>5.6997863247863378E-2</c:v>
                </c:pt>
                <c:pt idx="368">
                  <c:v>5.8533596206106431E-2</c:v>
                </c:pt>
                <c:pt idx="369">
                  <c:v>5.8179601357082333E-2</c:v>
                </c:pt>
                <c:pt idx="370">
                  <c:v>5.789043766962676E-2</c:v>
                </c:pt>
                <c:pt idx="371">
                  <c:v>5.6120043995181446E-2</c:v>
                </c:pt>
                <c:pt idx="372">
                  <c:v>5.7789599958274707E-2</c:v>
                </c:pt>
                <c:pt idx="373">
                  <c:v>6.307360320307831E-2</c:v>
                </c:pt>
                <c:pt idx="374">
                  <c:v>6.5549570081840036E-2</c:v>
                </c:pt>
                <c:pt idx="375">
                  <c:v>6.7887541913850935E-2</c:v>
                </c:pt>
                <c:pt idx="376">
                  <c:v>7.0760053481435659E-2</c:v>
                </c:pt>
                <c:pt idx="377">
                  <c:v>7.1198156682027669E-2</c:v>
                </c:pt>
                <c:pt idx="378">
                  <c:v>7.1332093070669567E-2</c:v>
                </c:pt>
                <c:pt idx="379">
                  <c:v>6.855511194218411E-2</c:v>
                </c:pt>
                <c:pt idx="380">
                  <c:v>7.4123480405728692E-2</c:v>
                </c:pt>
                <c:pt idx="381">
                  <c:v>7.9002079002078895E-2</c:v>
                </c:pt>
                <c:pt idx="382">
                  <c:v>8.2594400717345584E-2</c:v>
                </c:pt>
                <c:pt idx="383">
                  <c:v>8.4876887599494077E-2</c:v>
                </c:pt>
                <c:pt idx="384">
                  <c:v>8.5400128198806824E-2</c:v>
                </c:pt>
                <c:pt idx="385">
                  <c:v>8.2271515566533893E-2</c:v>
                </c:pt>
                <c:pt idx="386">
                  <c:v>7.7242787351432751E-2</c:v>
                </c:pt>
                <c:pt idx="387">
                  <c:v>7.7411719240616295E-2</c:v>
                </c:pt>
                <c:pt idx="388">
                  <c:v>7.7057919508212613E-2</c:v>
                </c:pt>
                <c:pt idx="389">
                  <c:v>7.722090772209067E-2</c:v>
                </c:pt>
                <c:pt idx="390">
                  <c:v>7.8666920405347396E-2</c:v>
                </c:pt>
                <c:pt idx="391">
                  <c:v>7.6382812684749446E-2</c:v>
                </c:pt>
                <c:pt idx="392">
                  <c:v>7.0320554878620101E-2</c:v>
                </c:pt>
                <c:pt idx="393">
                  <c:v>6.5882025210669326E-2</c:v>
                </c:pt>
                <c:pt idx="394">
                  <c:v>6.0762930241119228E-2</c:v>
                </c:pt>
                <c:pt idx="395">
                  <c:v>6.0065825562260144E-2</c:v>
                </c:pt>
                <c:pt idx="396">
                  <c:v>5.9873710988960882E-2</c:v>
                </c:pt>
                <c:pt idx="397">
                  <c:v>5.7419835943325781E-2</c:v>
                </c:pt>
                <c:pt idx="398">
                  <c:v>6.2746779179170042E-2</c:v>
                </c:pt>
                <c:pt idx="399">
                  <c:v>6.8464590759298005E-2</c:v>
                </c:pt>
                <c:pt idx="400">
                  <c:v>5.9884511626869807E-2</c:v>
                </c:pt>
                <c:pt idx="401">
                  <c:v>5.8706070287539935E-2</c:v>
                </c:pt>
                <c:pt idx="402">
                  <c:v>5.6213474473481018E-2</c:v>
                </c:pt>
                <c:pt idx="403">
                  <c:v>5.8395764219961732E-2</c:v>
                </c:pt>
                <c:pt idx="404">
                  <c:v>6.2504104910567682E-2</c:v>
                </c:pt>
                <c:pt idx="405">
                  <c:v>6.0481324185995833E-2</c:v>
                </c:pt>
                <c:pt idx="406">
                  <c:v>5.8518598850450187E-2</c:v>
                </c:pt>
                <c:pt idx="407">
                  <c:v>6.1880120741699018E-2</c:v>
                </c:pt>
                <c:pt idx="408">
                  <c:v>6.6328061377566305E-2</c:v>
                </c:pt>
                <c:pt idx="409">
                  <c:v>7.1526264050946864E-2</c:v>
                </c:pt>
                <c:pt idx="410">
                  <c:v>7.6812024967092718E-2</c:v>
                </c:pt>
                <c:pt idx="411">
                  <c:v>7.7589643524055063E-2</c:v>
                </c:pt>
                <c:pt idx="412">
                  <c:v>7.9745051431456382E-2</c:v>
                </c:pt>
                <c:pt idx="413">
                  <c:v>8.4182069659248127E-2</c:v>
                </c:pt>
                <c:pt idx="414">
                  <c:v>8.6440890299411155E-2</c:v>
                </c:pt>
                <c:pt idx="415">
                  <c:v>8.7119875454073625E-2</c:v>
                </c:pt>
                <c:pt idx="416">
                  <c:v>0.10203577021346733</c:v>
                </c:pt>
                <c:pt idx="417">
                  <c:v>9.6093814178920711E-2</c:v>
                </c:pt>
                <c:pt idx="418">
                  <c:v>0.10255517078868093</c:v>
                </c:pt>
                <c:pt idx="419">
                  <c:v>0.10330964467005077</c:v>
                </c:pt>
                <c:pt idx="420">
                  <c:v>9.6147275760194661E-2</c:v>
                </c:pt>
                <c:pt idx="421">
                  <c:v>9.3596059113300267E-2</c:v>
                </c:pt>
                <c:pt idx="422">
                  <c:v>8.3438485804416374E-2</c:v>
                </c:pt>
                <c:pt idx="423">
                  <c:v>6.9997468798068452E-2</c:v>
                </c:pt>
                <c:pt idx="424">
                  <c:v>7.5686732904734155E-2</c:v>
                </c:pt>
                <c:pt idx="425">
                  <c:v>7.2098192712863662E-2</c:v>
                </c:pt>
                <c:pt idx="426">
                  <c:v>7.4124610831379556E-2</c:v>
                </c:pt>
                <c:pt idx="427">
                  <c:v>7.5307416176582986E-2</c:v>
                </c:pt>
                <c:pt idx="428">
                  <c:v>5.7512527110911815E-2</c:v>
                </c:pt>
                <c:pt idx="429">
                  <c:v>6.8070675085720511E-2</c:v>
                </c:pt>
                <c:pt idx="430">
                  <c:v>6.8725840023788232E-2</c:v>
                </c:pt>
                <c:pt idx="431">
                  <c:v>6.2240053001582751E-2</c:v>
                </c:pt>
                <c:pt idx="432">
                  <c:v>6.4263581525824565E-2</c:v>
                </c:pt>
                <c:pt idx="433">
                  <c:v>6.5160302002407411E-2</c:v>
                </c:pt>
                <c:pt idx="434">
                  <c:v>6.6639976706944104E-2</c:v>
                </c:pt>
                <c:pt idx="435">
                  <c:v>7.3406849364923588E-2</c:v>
                </c:pt>
                <c:pt idx="436">
                  <c:v>7.9290047994204471E-2</c:v>
                </c:pt>
                <c:pt idx="437">
                  <c:v>8.1042098620751846E-2</c:v>
                </c:pt>
                <c:pt idx="438">
                  <c:v>8.1157968188080298E-2</c:v>
                </c:pt>
                <c:pt idx="439">
                  <c:v>8.3315576390368573E-2</c:v>
                </c:pt>
                <c:pt idx="440">
                  <c:v>7.3691654879773694E-2</c:v>
                </c:pt>
                <c:pt idx="441">
                  <c:v>6.3714827029682342E-2</c:v>
                </c:pt>
                <c:pt idx="442">
                  <c:v>5.5385524988696755E-2</c:v>
                </c:pt>
                <c:pt idx="443">
                  <c:v>5.1160776160776189E-2</c:v>
                </c:pt>
                <c:pt idx="444">
                  <c:v>4.6669882506977123E-2</c:v>
                </c:pt>
                <c:pt idx="445">
                  <c:v>4.6843700241409492E-2</c:v>
                </c:pt>
                <c:pt idx="446">
                  <c:v>4.9254444330706137E-2</c:v>
                </c:pt>
                <c:pt idx="447">
                  <c:v>4.9569403946565282E-2</c:v>
                </c:pt>
                <c:pt idx="448">
                  <c:v>5.181816656318694E-2</c:v>
                </c:pt>
                <c:pt idx="449">
                  <c:v>4.5780520346897946E-2</c:v>
                </c:pt>
                <c:pt idx="450">
                  <c:v>3.9982127194797101E-2</c:v>
                </c:pt>
                <c:pt idx="451">
                  <c:v>3.4388932599003441E-2</c:v>
                </c:pt>
                <c:pt idx="452">
                  <c:v>4.4872217099196421E-2</c:v>
                </c:pt>
                <c:pt idx="453">
                  <c:v>5.1075268817204256E-2</c:v>
                </c:pt>
                <c:pt idx="454">
                  <c:v>5.4489133479428631E-2</c:v>
                </c:pt>
                <c:pt idx="455">
                  <c:v>5.7851103456232567E-2</c:v>
                </c:pt>
                <c:pt idx="456">
                  <c:v>5.7443831783392296E-2</c:v>
                </c:pt>
                <c:pt idx="457">
                  <c:v>5.209099978738374E-2</c:v>
                </c:pt>
                <c:pt idx="458">
                  <c:v>4.744638298564241E-2</c:v>
                </c:pt>
                <c:pt idx="459">
                  <c:v>4.2754231812895727E-2</c:v>
                </c:pt>
                <c:pt idx="460">
                  <c:v>3.2737193088814731E-2</c:v>
                </c:pt>
                <c:pt idx="461">
                  <c:v>3.7524918268080798E-2</c:v>
                </c:pt>
                <c:pt idx="462">
                  <c:v>4.0274970959374823E-2</c:v>
                </c:pt>
                <c:pt idx="463">
                  <c:v>4.1137134345387016E-2</c:v>
                </c:pt>
                <c:pt idx="464">
                  <c:v>4.0817613036420619E-2</c:v>
                </c:pt>
                <c:pt idx="465">
                  <c:v>4.1626786750976752E-2</c:v>
                </c:pt>
                <c:pt idx="466">
                  <c:v>3.9876246132691584E-2</c:v>
                </c:pt>
                <c:pt idx="467">
                  <c:v>4.1070065282083901E-2</c:v>
                </c:pt>
                <c:pt idx="468">
                  <c:v>4.6665110125301501E-2</c:v>
                </c:pt>
                <c:pt idx="469">
                  <c:v>4.9092152717323811E-2</c:v>
                </c:pt>
                <c:pt idx="470">
                  <c:v>4.9830019093745737E-2</c:v>
                </c:pt>
                <c:pt idx="471">
                  <c:v>5.331557180253732E-2</c:v>
                </c:pt>
                <c:pt idx="472">
                  <c:v>5.1534765884479139E-2</c:v>
                </c:pt>
                <c:pt idx="473">
                  <c:v>5.2122721264102667E-2</c:v>
                </c:pt>
                <c:pt idx="474">
                  <c:v>5.3369841221280634E-2</c:v>
                </c:pt>
                <c:pt idx="475">
                  <c:v>5.2799001552464198E-2</c:v>
                </c:pt>
                <c:pt idx="476">
                  <c:v>5.1466468815771549E-2</c:v>
                </c:pt>
                <c:pt idx="477">
                  <c:v>5.3429940047600377E-2</c:v>
                </c:pt>
                <c:pt idx="478">
                  <c:v>5.6108189331329772E-2</c:v>
                </c:pt>
                <c:pt idx="479">
                  <c:v>5.8321734835899974E-2</c:v>
                </c:pt>
                <c:pt idx="480">
                  <c:v>5.7299644572669228E-2</c:v>
                </c:pt>
                <c:pt idx="481">
                  <c:v>5.5818984678303707E-2</c:v>
                </c:pt>
                <c:pt idx="482">
                  <c:v>5.8584335122506825E-2</c:v>
                </c:pt>
                <c:pt idx="483">
                  <c:v>6.3410832193644184E-2</c:v>
                </c:pt>
                <c:pt idx="484">
                  <c:v>6.4419926838942931E-2</c:v>
                </c:pt>
                <c:pt idx="485">
                  <c:v>6.3361042528013778E-2</c:v>
                </c:pt>
                <c:pt idx="486">
                  <c:v>6.1382745451113108E-2</c:v>
                </c:pt>
                <c:pt idx="487">
                  <c:v>6.7658411762154591E-2</c:v>
                </c:pt>
                <c:pt idx="488">
                  <c:v>6.6098326661098383E-2</c:v>
                </c:pt>
                <c:pt idx="489">
                  <c:v>6.0615160224786635E-2</c:v>
                </c:pt>
                <c:pt idx="490">
                  <c:v>5.8818507768482187E-2</c:v>
                </c:pt>
                <c:pt idx="491">
                  <c:v>5.6564285310255036E-2</c:v>
                </c:pt>
                <c:pt idx="492">
                  <c:v>5.5685270620006611E-2</c:v>
                </c:pt>
                <c:pt idx="493">
                  <c:v>6.5302513578375576E-2</c:v>
                </c:pt>
                <c:pt idx="494">
                  <c:v>6.9436102303362057E-2</c:v>
                </c:pt>
                <c:pt idx="495">
                  <c:v>6.4704824858600851E-2</c:v>
                </c:pt>
                <c:pt idx="496">
                  <c:v>6.4289066166119291E-2</c:v>
                </c:pt>
                <c:pt idx="497">
                  <c:v>6.1866292968427938E-2</c:v>
                </c:pt>
                <c:pt idx="498">
                  <c:v>6.3811738951977004E-2</c:v>
                </c:pt>
                <c:pt idx="499">
                  <c:v>5.4853691893136158E-2</c:v>
                </c:pt>
                <c:pt idx="500">
                  <c:v>6.1635508969094532E-2</c:v>
                </c:pt>
                <c:pt idx="501">
                  <c:v>7.3895809739524365E-2</c:v>
                </c:pt>
                <c:pt idx="502">
                  <c:v>7.7131876696498125E-2</c:v>
                </c:pt>
                <c:pt idx="503">
                  <c:v>9.6431821832003939E-2</c:v>
                </c:pt>
                <c:pt idx="504">
                  <c:v>0.10235160882019856</c:v>
                </c:pt>
                <c:pt idx="505">
                  <c:v>9.3866097541696281E-2</c:v>
                </c:pt>
                <c:pt idx="506">
                  <c:v>9.3140200099265824E-2</c:v>
                </c:pt>
                <c:pt idx="507">
                  <c:v>8.7502597672485471E-2</c:v>
                </c:pt>
                <c:pt idx="508">
                  <c:v>9.33058408548606E-2</c:v>
                </c:pt>
                <c:pt idx="509">
                  <c:v>9.2070022901059811E-2</c:v>
                </c:pt>
                <c:pt idx="510">
                  <c:v>8.6130617074362759E-2</c:v>
                </c:pt>
                <c:pt idx="511">
                  <c:v>8.4054324664321944E-2</c:v>
                </c:pt>
                <c:pt idx="512">
                  <c:v>7.4394045422736976E-2</c:v>
                </c:pt>
                <c:pt idx="513">
                  <c:v>6.3500433128695688E-2</c:v>
                </c:pt>
                <c:pt idx="514">
                  <c:v>6.0505501634272152E-2</c:v>
                </c:pt>
                <c:pt idx="515">
                  <c:v>3.7096715127989066E-2</c:v>
                </c:pt>
                <c:pt idx="516">
                  <c:v>2.2287489273239203E-2</c:v>
                </c:pt>
                <c:pt idx="517">
                  <c:v>2.4605267911984585E-2</c:v>
                </c:pt>
                <c:pt idx="518">
                  <c:v>1.6154278135567024E-2</c:v>
                </c:pt>
                <c:pt idx="519">
                  <c:v>1.9383964934491127E-2</c:v>
                </c:pt>
                <c:pt idx="520">
                  <c:v>1.8883366742974861E-2</c:v>
                </c:pt>
                <c:pt idx="521">
                  <c:v>1.9963272317990555E-2</c:v>
                </c:pt>
                <c:pt idx="522">
                  <c:v>2.0568140104912702E-2</c:v>
                </c:pt>
                <c:pt idx="523">
                  <c:v>2.6536412078152827E-2</c:v>
                </c:pt>
                <c:pt idx="524">
                  <c:v>3.0304824613343939E-2</c:v>
                </c:pt>
                <c:pt idx="525">
                  <c:v>3.2852876249837681E-2</c:v>
                </c:pt>
                <c:pt idx="526">
                  <c:v>3.1667607754564342E-2</c:v>
                </c:pt>
                <c:pt idx="527">
                  <c:v>3.5993408662900128E-2</c:v>
                </c:pt>
                <c:pt idx="528">
                  <c:v>4.3153899812014451E-2</c:v>
                </c:pt>
                <c:pt idx="529">
                  <c:v>4.4608223429014826E-2</c:v>
                </c:pt>
                <c:pt idx="530">
                  <c:v>5.1619730730789515E-2</c:v>
                </c:pt>
                <c:pt idx="531">
                  <c:v>5.5030930733901862E-2</c:v>
                </c:pt>
                <c:pt idx="532">
                  <c:v>5.6531507933736069E-2</c:v>
                </c:pt>
                <c:pt idx="533">
                  <c:v>6.2957370193982953E-2</c:v>
                </c:pt>
                <c:pt idx="534">
                  <c:v>8.0962546990300366E-2</c:v>
                </c:pt>
                <c:pt idx="535">
                  <c:v>9.6722843201716424E-2</c:v>
                </c:pt>
                <c:pt idx="536">
                  <c:v>9.5194308111400838E-2</c:v>
                </c:pt>
                <c:pt idx="537">
                  <c:v>9.2886369351041331E-2</c:v>
                </c:pt>
                <c:pt idx="538">
                  <c:v>9.6077537058152807E-2</c:v>
                </c:pt>
                <c:pt idx="539">
                  <c:v>9.7514144834011329E-2</c:v>
                </c:pt>
                <c:pt idx="540">
                  <c:v>0.10316102050299758</c:v>
                </c:pt>
                <c:pt idx="541">
                  <c:v>0.1011376295446107</c:v>
                </c:pt>
                <c:pt idx="542">
                  <c:v>9.9189355397774959E-2</c:v>
                </c:pt>
                <c:pt idx="543">
                  <c:v>9.7691256982309627E-2</c:v>
                </c:pt>
                <c:pt idx="544">
                  <c:v>9.3978293206985697E-2</c:v>
                </c:pt>
                <c:pt idx="545">
                  <c:v>9.2700251338651452E-2</c:v>
                </c:pt>
                <c:pt idx="546">
                  <c:v>7.8912908142455329E-2</c:v>
                </c:pt>
                <c:pt idx="547">
                  <c:v>6.4548361310951208E-2</c:v>
                </c:pt>
                <c:pt idx="548">
                  <c:v>7.057922189687571E-2</c:v>
                </c:pt>
                <c:pt idx="549">
                  <c:v>7.3749490174752186E-2</c:v>
                </c:pt>
                <c:pt idx="550">
                  <c:v>7.5421842165491082E-2</c:v>
                </c:pt>
                <c:pt idx="551">
                  <c:v>8.2773470253931114E-2</c:v>
                </c:pt>
                <c:pt idx="552">
                  <c:v>7.6664646111801904E-2</c:v>
                </c:pt>
                <c:pt idx="553">
                  <c:v>7.1154848401238535E-2</c:v>
                </c:pt>
                <c:pt idx="554">
                  <c:v>7.3179663499684633E-2</c:v>
                </c:pt>
                <c:pt idx="555">
                  <c:v>7.0948748558363528E-2</c:v>
                </c:pt>
                <c:pt idx="556">
                  <c:v>7.0484670238910807E-2</c:v>
                </c:pt>
                <c:pt idx="557">
                  <c:v>6.8564799535967502E-2</c:v>
                </c:pt>
                <c:pt idx="558">
                  <c:v>6.7550090531049101E-2</c:v>
                </c:pt>
                <c:pt idx="559">
                  <c:v>6.6088348334700342E-2</c:v>
                </c:pt>
                <c:pt idx="560">
                  <c:v>6.2789193004470167E-2</c:v>
                </c:pt>
                <c:pt idx="561">
                  <c:v>6.7145208574795889E-2</c:v>
                </c:pt>
                <c:pt idx="562">
                  <c:v>6.1078006500541626E-2</c:v>
                </c:pt>
                <c:pt idx="563">
                  <c:v>5.440882625696708E-2</c:v>
                </c:pt>
                <c:pt idx="564">
                  <c:v>5.7197385371439369E-2</c:v>
                </c:pt>
                <c:pt idx="565">
                  <c:v>6.4777714176683876E-2</c:v>
                </c:pt>
                <c:pt idx="566">
                  <c:v>6.1630331753554479E-2</c:v>
                </c:pt>
                <c:pt idx="567">
                  <c:v>6.3386202401307434E-2</c:v>
                </c:pt>
                <c:pt idx="568">
                  <c:v>6.5683747012664329E-2</c:v>
                </c:pt>
                <c:pt idx="569">
                  <c:v>6.5119935610066682E-2</c:v>
                </c:pt>
                <c:pt idx="570">
                  <c:v>6.6080814105192509E-2</c:v>
                </c:pt>
                <c:pt idx="571">
                  <c:v>6.2946006561509504E-2</c:v>
                </c:pt>
                <c:pt idx="572">
                  <c:v>6.1016667742798347E-2</c:v>
                </c:pt>
                <c:pt idx="573">
                  <c:v>5.5372511796434987E-2</c:v>
                </c:pt>
                <c:pt idx="574">
                  <c:v>5.7954234661318438E-2</c:v>
                </c:pt>
                <c:pt idx="575">
                  <c:v>5.9181415929203673E-2</c:v>
                </c:pt>
                <c:pt idx="576">
                  <c:v>6.0141349772991903E-2</c:v>
                </c:pt>
                <c:pt idx="577">
                  <c:v>6.2978227757369387E-2</c:v>
                </c:pt>
                <c:pt idx="578">
                  <c:v>6.0659631078016529E-2</c:v>
                </c:pt>
                <c:pt idx="579">
                  <c:v>5.9563467739786269E-2</c:v>
                </c:pt>
                <c:pt idx="580">
                  <c:v>5.5975914464564847E-2</c:v>
                </c:pt>
                <c:pt idx="581">
                  <c:v>5.4926322633932712E-2</c:v>
                </c:pt>
                <c:pt idx="582">
                  <c:v>5.4065157912219552E-2</c:v>
                </c:pt>
                <c:pt idx="583">
                  <c:v>5.5809371022023768E-2</c:v>
                </c:pt>
                <c:pt idx="584">
                  <c:v>5.752512431755763E-2</c:v>
                </c:pt>
                <c:pt idx="585">
                  <c:v>5.4776276873583774E-2</c:v>
                </c:pt>
                <c:pt idx="586">
                  <c:v>5.8708971365050377E-2</c:v>
                </c:pt>
                <c:pt idx="587">
                  <c:v>5.6713606985404175E-2</c:v>
                </c:pt>
                <c:pt idx="588">
                  <c:v>6.1710315703436214E-2</c:v>
                </c:pt>
                <c:pt idx="589">
                  <c:v>5.74600257925304E-2</c:v>
                </c:pt>
                <c:pt idx="590">
                  <c:v>6.1458298259200683E-2</c:v>
                </c:pt>
                <c:pt idx="591">
                  <c:v>6.4641078525076612E-2</c:v>
                </c:pt>
                <c:pt idx="592">
                  <c:v>6.7331087012867608E-2</c:v>
                </c:pt>
                <c:pt idx="593">
                  <c:v>6.8808409268853454E-2</c:v>
                </c:pt>
                <c:pt idx="594">
                  <c:v>6.913023286671538E-2</c:v>
                </c:pt>
                <c:pt idx="595">
                  <c:v>7.1737065939964539E-2</c:v>
                </c:pt>
                <c:pt idx="596">
                  <c:v>7.1799087508734427E-2</c:v>
                </c:pt>
                <c:pt idx="597">
                  <c:v>7.4494949494949614E-2</c:v>
                </c:pt>
                <c:pt idx="598">
                  <c:v>7.2480872537847851E-2</c:v>
                </c:pt>
                <c:pt idx="599">
                  <c:v>7.0123136746597536E-2</c:v>
                </c:pt>
                <c:pt idx="600">
                  <c:v>6.5172413793103567E-2</c:v>
                </c:pt>
                <c:pt idx="601">
                  <c:v>6.4229690090549685E-2</c:v>
                </c:pt>
                <c:pt idx="602">
                  <c:v>6.430763618484181E-2</c:v>
                </c:pt>
                <c:pt idx="603">
                  <c:v>6.1779436779436869E-2</c:v>
                </c:pt>
                <c:pt idx="604">
                  <c:v>6.0255687159240345E-2</c:v>
                </c:pt>
                <c:pt idx="605">
                  <c:v>5.6655678426421607E-2</c:v>
                </c:pt>
                <c:pt idx="606">
                  <c:v>5.6546695625193877E-2</c:v>
                </c:pt>
                <c:pt idx="607">
                  <c:v>5.4044474580450252E-2</c:v>
                </c:pt>
                <c:pt idx="608">
                  <c:v>5.2477776329010073E-2</c:v>
                </c:pt>
                <c:pt idx="609">
                  <c:v>5.1276573015703431E-2</c:v>
                </c:pt>
                <c:pt idx="610">
                  <c:v>4.7630250825333009E-2</c:v>
                </c:pt>
                <c:pt idx="611">
                  <c:v>4.8654009205426174E-2</c:v>
                </c:pt>
                <c:pt idx="612">
                  <c:v>4.4079893395168046E-2</c:v>
                </c:pt>
                <c:pt idx="613">
                  <c:v>4.1853288793684662E-2</c:v>
                </c:pt>
                <c:pt idx="614">
                  <c:v>4.0601761471171116E-2</c:v>
                </c:pt>
                <c:pt idx="615">
                  <c:v>3.7440016613636606E-2</c:v>
                </c:pt>
                <c:pt idx="616">
                  <c:v>3.7414664420604815E-2</c:v>
                </c:pt>
                <c:pt idx="617">
                  <c:v>4.0099123085206134E-2</c:v>
                </c:pt>
                <c:pt idx="618">
                  <c:v>3.7882681154100206E-2</c:v>
                </c:pt>
                <c:pt idx="619">
                  <c:v>3.7120968449369851E-2</c:v>
                </c:pt>
                <c:pt idx="620">
                  <c:v>3.5891007936103003E-2</c:v>
                </c:pt>
                <c:pt idx="621">
                  <c:v>3.2742026797508927E-2</c:v>
                </c:pt>
                <c:pt idx="622">
                  <c:v>3.1693482371179638E-2</c:v>
                </c:pt>
                <c:pt idx="623">
                  <c:v>3.6564325057932612E-2</c:v>
                </c:pt>
                <c:pt idx="624">
                  <c:v>4.0567629540964045E-2</c:v>
                </c:pt>
                <c:pt idx="625">
                  <c:v>4.0409196129458813E-2</c:v>
                </c:pt>
                <c:pt idx="626">
                  <c:v>3.9039060542050086E-2</c:v>
                </c:pt>
                <c:pt idx="627">
                  <c:v>3.9556181502319765E-2</c:v>
                </c:pt>
                <c:pt idx="628">
                  <c:v>4.2111785317494155E-2</c:v>
                </c:pt>
                <c:pt idx="629">
                  <c:v>4.6246791371803653E-2</c:v>
                </c:pt>
                <c:pt idx="630">
                  <c:v>4.9289099526066193E-2</c:v>
                </c:pt>
                <c:pt idx="631">
                  <c:v>5.1623271353454347E-2</c:v>
                </c:pt>
                <c:pt idx="632">
                  <c:v>5.5590730657211429E-2</c:v>
                </c:pt>
                <c:pt idx="633">
                  <c:v>6.4356748778859441E-2</c:v>
                </c:pt>
                <c:pt idx="634">
                  <c:v>7.0799629255139829E-2</c:v>
                </c:pt>
                <c:pt idx="635">
                  <c:v>6.6878847814580755E-2</c:v>
                </c:pt>
                <c:pt idx="636">
                  <c:v>6.7286636915486309E-2</c:v>
                </c:pt>
                <c:pt idx="637">
                  <c:v>6.8157791090566189E-2</c:v>
                </c:pt>
                <c:pt idx="638">
                  <c:v>0.1018489804075613</c:v>
                </c:pt>
                <c:pt idx="639">
                  <c:v>0.16927996698989056</c:v>
                </c:pt>
                <c:pt idx="640">
                  <c:v>0.21887579019306336</c:v>
                </c:pt>
                <c:pt idx="641">
                  <c:v>0.22870523490660677</c:v>
                </c:pt>
                <c:pt idx="642">
                  <c:v>0.23217247097844118</c:v>
                </c:pt>
                <c:pt idx="643">
                  <c:v>0.23040523331411955</c:v>
                </c:pt>
                <c:pt idx="644">
                  <c:v>0.23795052249946691</c:v>
                </c:pt>
                <c:pt idx="645">
                  <c:v>0.23715349770869376</c:v>
                </c:pt>
                <c:pt idx="646">
                  <c:v>0.24392946838995666</c:v>
                </c:pt>
                <c:pt idx="647">
                  <c:v>0.2484284324797148</c:v>
                </c:pt>
                <c:pt idx="648">
                  <c:v>0.25781402173771895</c:v>
                </c:pt>
                <c:pt idx="649">
                  <c:v>0.268890657041019</c:v>
                </c:pt>
                <c:pt idx="650">
                  <c:v>0.24174724491199973</c:v>
                </c:pt>
                <c:pt idx="651">
                  <c:v>0.18279664755183056</c:v>
                </c:pt>
                <c:pt idx="652">
                  <c:v>0.14485399659101095</c:v>
                </c:pt>
                <c:pt idx="653">
                  <c:v>0.1285708769781515</c:v>
                </c:pt>
                <c:pt idx="654">
                  <c:v>0.12818829399599507</c:v>
                </c:pt>
                <c:pt idx="655">
                  <c:v>0.13596696699968414</c:v>
                </c:pt>
                <c:pt idx="656">
                  <c:v>0.13013049657607989</c:v>
                </c:pt>
                <c:pt idx="657">
                  <c:v>0.12853536297015866</c:v>
                </c:pt>
                <c:pt idx="658">
                  <c:v>0.12544149121234827</c:v>
                </c:pt>
                <c:pt idx="659">
                  <c:v>0.1236771103488663</c:v>
                </c:pt>
                <c:pt idx="660">
                  <c:v>0.1175474639439209</c:v>
                </c:pt>
                <c:pt idx="661">
                  <c:v>0.10671207316700126</c:v>
                </c:pt>
                <c:pt idx="662">
                  <c:v>9.4994409130745749E-2</c:v>
                </c:pt>
                <c:pt idx="663">
                  <c:v>7.6830511424380132E-2</c:v>
                </c:pt>
                <c:pt idx="664">
                  <c:v>6.1992193430531861E-2</c:v>
                </c:pt>
                <c:pt idx="665">
                  <c:v>5.8997468255442165E-2</c:v>
                </c:pt>
                <c:pt idx="666">
                  <c:v>5.2801055245189188E-2</c:v>
                </c:pt>
                <c:pt idx="667">
                  <c:v>4.1144369743063569E-2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45-134B-B273-FD1131E2B5A3}"/>
            </c:ext>
          </c:extLst>
        </c:ser>
        <c:ser>
          <c:idx val="1"/>
          <c:order val="1"/>
          <c:tx>
            <c:strRef>
              <c:f>'FRED Graph'!$E$107</c:f>
              <c:strCache>
                <c:ptCount val="1"/>
                <c:pt idx="0">
                  <c:v>3 Year Growth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Graph'!$C$108:$C$775</c:f>
              <c:numCache>
                <c:formatCode>mmm\-yy</c:formatCode>
                <c:ptCount val="668"/>
                <c:pt idx="0">
                  <c:v>24473</c:v>
                </c:pt>
                <c:pt idx="1">
                  <c:v>24504</c:v>
                </c:pt>
                <c:pt idx="2">
                  <c:v>24532</c:v>
                </c:pt>
                <c:pt idx="3">
                  <c:v>24563</c:v>
                </c:pt>
                <c:pt idx="4">
                  <c:v>24593</c:v>
                </c:pt>
                <c:pt idx="5">
                  <c:v>24624</c:v>
                </c:pt>
                <c:pt idx="6">
                  <c:v>24654</c:v>
                </c:pt>
                <c:pt idx="7">
                  <c:v>24685</c:v>
                </c:pt>
                <c:pt idx="8">
                  <c:v>24716</c:v>
                </c:pt>
                <c:pt idx="9">
                  <c:v>24746</c:v>
                </c:pt>
                <c:pt idx="10">
                  <c:v>24777</c:v>
                </c:pt>
                <c:pt idx="11">
                  <c:v>24807</c:v>
                </c:pt>
                <c:pt idx="12">
                  <c:v>24838</c:v>
                </c:pt>
                <c:pt idx="13">
                  <c:v>24869</c:v>
                </c:pt>
                <c:pt idx="14">
                  <c:v>24898</c:v>
                </c:pt>
                <c:pt idx="15">
                  <c:v>24929</c:v>
                </c:pt>
                <c:pt idx="16">
                  <c:v>24959</c:v>
                </c:pt>
                <c:pt idx="17">
                  <c:v>24990</c:v>
                </c:pt>
                <c:pt idx="18">
                  <c:v>25020</c:v>
                </c:pt>
                <c:pt idx="19">
                  <c:v>25051</c:v>
                </c:pt>
                <c:pt idx="20">
                  <c:v>25082</c:v>
                </c:pt>
                <c:pt idx="21">
                  <c:v>25112</c:v>
                </c:pt>
                <c:pt idx="22">
                  <c:v>25143</c:v>
                </c:pt>
                <c:pt idx="23">
                  <c:v>25173</c:v>
                </c:pt>
                <c:pt idx="24">
                  <c:v>25204</c:v>
                </c:pt>
                <c:pt idx="25">
                  <c:v>25235</c:v>
                </c:pt>
                <c:pt idx="26">
                  <c:v>25263</c:v>
                </c:pt>
                <c:pt idx="27">
                  <c:v>25294</c:v>
                </c:pt>
                <c:pt idx="28">
                  <c:v>25324</c:v>
                </c:pt>
                <c:pt idx="29">
                  <c:v>25355</c:v>
                </c:pt>
                <c:pt idx="30">
                  <c:v>25385</c:v>
                </c:pt>
                <c:pt idx="31">
                  <c:v>25416</c:v>
                </c:pt>
                <c:pt idx="32">
                  <c:v>25447</c:v>
                </c:pt>
                <c:pt idx="33">
                  <c:v>25477</c:v>
                </c:pt>
                <c:pt idx="34">
                  <c:v>25508</c:v>
                </c:pt>
                <c:pt idx="35">
                  <c:v>25538</c:v>
                </c:pt>
                <c:pt idx="36">
                  <c:v>25569</c:v>
                </c:pt>
                <c:pt idx="37">
                  <c:v>25600</c:v>
                </c:pt>
                <c:pt idx="38">
                  <c:v>25628</c:v>
                </c:pt>
                <c:pt idx="39">
                  <c:v>25659</c:v>
                </c:pt>
                <c:pt idx="40">
                  <c:v>25689</c:v>
                </c:pt>
                <c:pt idx="41">
                  <c:v>25720</c:v>
                </c:pt>
                <c:pt idx="42">
                  <c:v>25750</c:v>
                </c:pt>
                <c:pt idx="43">
                  <c:v>25781</c:v>
                </c:pt>
                <c:pt idx="44">
                  <c:v>25812</c:v>
                </c:pt>
                <c:pt idx="45">
                  <c:v>25842</c:v>
                </c:pt>
                <c:pt idx="46">
                  <c:v>25873</c:v>
                </c:pt>
                <c:pt idx="47">
                  <c:v>25903</c:v>
                </c:pt>
                <c:pt idx="48">
                  <c:v>25934</c:v>
                </c:pt>
                <c:pt idx="49">
                  <c:v>25965</c:v>
                </c:pt>
                <c:pt idx="50">
                  <c:v>25993</c:v>
                </c:pt>
                <c:pt idx="51">
                  <c:v>26024</c:v>
                </c:pt>
                <c:pt idx="52">
                  <c:v>26054</c:v>
                </c:pt>
                <c:pt idx="53">
                  <c:v>26085</c:v>
                </c:pt>
                <c:pt idx="54">
                  <c:v>26115</c:v>
                </c:pt>
                <c:pt idx="55">
                  <c:v>26146</c:v>
                </c:pt>
                <c:pt idx="56">
                  <c:v>26177</c:v>
                </c:pt>
                <c:pt idx="57">
                  <c:v>26207</c:v>
                </c:pt>
                <c:pt idx="58">
                  <c:v>26238</c:v>
                </c:pt>
                <c:pt idx="59">
                  <c:v>26268</c:v>
                </c:pt>
                <c:pt idx="60">
                  <c:v>26299</c:v>
                </c:pt>
                <c:pt idx="61">
                  <c:v>26330</c:v>
                </c:pt>
                <c:pt idx="62">
                  <c:v>26359</c:v>
                </c:pt>
                <c:pt idx="63">
                  <c:v>26390</c:v>
                </c:pt>
                <c:pt idx="64">
                  <c:v>26420</c:v>
                </c:pt>
                <c:pt idx="65">
                  <c:v>26451</c:v>
                </c:pt>
                <c:pt idx="66">
                  <c:v>26481</c:v>
                </c:pt>
                <c:pt idx="67">
                  <c:v>26512</c:v>
                </c:pt>
                <c:pt idx="68">
                  <c:v>26543</c:v>
                </c:pt>
                <c:pt idx="69">
                  <c:v>26573</c:v>
                </c:pt>
                <c:pt idx="70">
                  <c:v>26604</c:v>
                </c:pt>
                <c:pt idx="71">
                  <c:v>26634</c:v>
                </c:pt>
                <c:pt idx="72">
                  <c:v>26665</c:v>
                </c:pt>
                <c:pt idx="73">
                  <c:v>26696</c:v>
                </c:pt>
                <c:pt idx="74">
                  <c:v>26724</c:v>
                </c:pt>
                <c:pt idx="75">
                  <c:v>26755</c:v>
                </c:pt>
                <c:pt idx="76">
                  <c:v>26785</c:v>
                </c:pt>
                <c:pt idx="77">
                  <c:v>26816</c:v>
                </c:pt>
                <c:pt idx="78">
                  <c:v>26846</c:v>
                </c:pt>
                <c:pt idx="79">
                  <c:v>26877</c:v>
                </c:pt>
                <c:pt idx="80">
                  <c:v>26908</c:v>
                </c:pt>
                <c:pt idx="81">
                  <c:v>26938</c:v>
                </c:pt>
                <c:pt idx="82">
                  <c:v>26969</c:v>
                </c:pt>
                <c:pt idx="83">
                  <c:v>26999</c:v>
                </c:pt>
                <c:pt idx="84">
                  <c:v>27030</c:v>
                </c:pt>
                <c:pt idx="85">
                  <c:v>27061</c:v>
                </c:pt>
                <c:pt idx="86">
                  <c:v>27089</c:v>
                </c:pt>
                <c:pt idx="87">
                  <c:v>27120</c:v>
                </c:pt>
                <c:pt idx="88">
                  <c:v>27150</c:v>
                </c:pt>
                <c:pt idx="89">
                  <c:v>27181</c:v>
                </c:pt>
                <c:pt idx="90">
                  <c:v>27211</c:v>
                </c:pt>
                <c:pt idx="91">
                  <c:v>27242</c:v>
                </c:pt>
                <c:pt idx="92">
                  <c:v>27273</c:v>
                </c:pt>
                <c:pt idx="93">
                  <c:v>27303</c:v>
                </c:pt>
                <c:pt idx="94">
                  <c:v>27334</c:v>
                </c:pt>
                <c:pt idx="95">
                  <c:v>27364</c:v>
                </c:pt>
                <c:pt idx="96">
                  <c:v>27395</c:v>
                </c:pt>
                <c:pt idx="97">
                  <c:v>27426</c:v>
                </c:pt>
                <c:pt idx="98">
                  <c:v>27454</c:v>
                </c:pt>
                <c:pt idx="99">
                  <c:v>27485</c:v>
                </c:pt>
                <c:pt idx="100">
                  <c:v>27515</c:v>
                </c:pt>
                <c:pt idx="101">
                  <c:v>27546</c:v>
                </c:pt>
                <c:pt idx="102">
                  <c:v>27576</c:v>
                </c:pt>
                <c:pt idx="103">
                  <c:v>27607</c:v>
                </c:pt>
                <c:pt idx="104">
                  <c:v>27638</c:v>
                </c:pt>
                <c:pt idx="105">
                  <c:v>27668</c:v>
                </c:pt>
                <c:pt idx="106">
                  <c:v>27699</c:v>
                </c:pt>
                <c:pt idx="107">
                  <c:v>27729</c:v>
                </c:pt>
                <c:pt idx="108">
                  <c:v>27760</c:v>
                </c:pt>
                <c:pt idx="109">
                  <c:v>27791</c:v>
                </c:pt>
                <c:pt idx="110">
                  <c:v>27820</c:v>
                </c:pt>
                <c:pt idx="111">
                  <c:v>27851</c:v>
                </c:pt>
                <c:pt idx="112">
                  <c:v>27881</c:v>
                </c:pt>
                <c:pt idx="113">
                  <c:v>27912</c:v>
                </c:pt>
                <c:pt idx="114">
                  <c:v>27942</c:v>
                </c:pt>
                <c:pt idx="115">
                  <c:v>27973</c:v>
                </c:pt>
                <c:pt idx="116">
                  <c:v>28004</c:v>
                </c:pt>
                <c:pt idx="117">
                  <c:v>28034</c:v>
                </c:pt>
                <c:pt idx="118">
                  <c:v>28065</c:v>
                </c:pt>
                <c:pt idx="119">
                  <c:v>28095</c:v>
                </c:pt>
                <c:pt idx="120">
                  <c:v>28126</c:v>
                </c:pt>
                <c:pt idx="121">
                  <c:v>28157</c:v>
                </c:pt>
                <c:pt idx="122">
                  <c:v>28185</c:v>
                </c:pt>
                <c:pt idx="123">
                  <c:v>28216</c:v>
                </c:pt>
                <c:pt idx="124">
                  <c:v>28246</c:v>
                </c:pt>
                <c:pt idx="125">
                  <c:v>28277</c:v>
                </c:pt>
                <c:pt idx="126">
                  <c:v>28307</c:v>
                </c:pt>
                <c:pt idx="127">
                  <c:v>28338</c:v>
                </c:pt>
                <c:pt idx="128">
                  <c:v>28369</c:v>
                </c:pt>
                <c:pt idx="129">
                  <c:v>28399</c:v>
                </c:pt>
                <c:pt idx="130">
                  <c:v>28430</c:v>
                </c:pt>
                <c:pt idx="131">
                  <c:v>28460</c:v>
                </c:pt>
                <c:pt idx="132">
                  <c:v>28491</c:v>
                </c:pt>
                <c:pt idx="133">
                  <c:v>28522</c:v>
                </c:pt>
                <c:pt idx="134">
                  <c:v>28550</c:v>
                </c:pt>
                <c:pt idx="135">
                  <c:v>28581</c:v>
                </c:pt>
                <c:pt idx="136">
                  <c:v>28611</c:v>
                </c:pt>
                <c:pt idx="137">
                  <c:v>28642</c:v>
                </c:pt>
                <c:pt idx="138">
                  <c:v>28672</c:v>
                </c:pt>
                <c:pt idx="139">
                  <c:v>28703</c:v>
                </c:pt>
                <c:pt idx="140">
                  <c:v>28734</c:v>
                </c:pt>
                <c:pt idx="141">
                  <c:v>28764</c:v>
                </c:pt>
                <c:pt idx="142">
                  <c:v>28795</c:v>
                </c:pt>
                <c:pt idx="143">
                  <c:v>28825</c:v>
                </c:pt>
                <c:pt idx="144">
                  <c:v>28856</c:v>
                </c:pt>
                <c:pt idx="145">
                  <c:v>28887</c:v>
                </c:pt>
                <c:pt idx="146">
                  <c:v>28915</c:v>
                </c:pt>
                <c:pt idx="147">
                  <c:v>28946</c:v>
                </c:pt>
                <c:pt idx="148">
                  <c:v>28976</c:v>
                </c:pt>
                <c:pt idx="149">
                  <c:v>29007</c:v>
                </c:pt>
                <c:pt idx="150">
                  <c:v>29037</c:v>
                </c:pt>
                <c:pt idx="151">
                  <c:v>29068</c:v>
                </c:pt>
                <c:pt idx="152">
                  <c:v>29099</c:v>
                </c:pt>
                <c:pt idx="153">
                  <c:v>29129</c:v>
                </c:pt>
                <c:pt idx="154">
                  <c:v>29160</c:v>
                </c:pt>
                <c:pt idx="155">
                  <c:v>29190</c:v>
                </c:pt>
                <c:pt idx="156">
                  <c:v>29221</c:v>
                </c:pt>
                <c:pt idx="157">
                  <c:v>29252</c:v>
                </c:pt>
                <c:pt idx="158">
                  <c:v>29281</c:v>
                </c:pt>
                <c:pt idx="159">
                  <c:v>29312</c:v>
                </c:pt>
                <c:pt idx="160">
                  <c:v>29342</c:v>
                </c:pt>
                <c:pt idx="161">
                  <c:v>29373</c:v>
                </c:pt>
                <c:pt idx="162">
                  <c:v>29403</c:v>
                </c:pt>
                <c:pt idx="163">
                  <c:v>29434</c:v>
                </c:pt>
                <c:pt idx="164">
                  <c:v>29465</c:v>
                </c:pt>
                <c:pt idx="165">
                  <c:v>29495</c:v>
                </c:pt>
                <c:pt idx="166">
                  <c:v>29526</c:v>
                </c:pt>
                <c:pt idx="167">
                  <c:v>29556</c:v>
                </c:pt>
                <c:pt idx="168">
                  <c:v>29587</c:v>
                </c:pt>
                <c:pt idx="169">
                  <c:v>29618</c:v>
                </c:pt>
                <c:pt idx="170">
                  <c:v>29646</c:v>
                </c:pt>
                <c:pt idx="171">
                  <c:v>29677</c:v>
                </c:pt>
                <c:pt idx="172">
                  <c:v>29707</c:v>
                </c:pt>
                <c:pt idx="173">
                  <c:v>29738</c:v>
                </c:pt>
                <c:pt idx="174">
                  <c:v>29768</c:v>
                </c:pt>
                <c:pt idx="175">
                  <c:v>29799</c:v>
                </c:pt>
                <c:pt idx="176">
                  <c:v>29830</c:v>
                </c:pt>
                <c:pt idx="177">
                  <c:v>29860</c:v>
                </c:pt>
                <c:pt idx="178">
                  <c:v>29891</c:v>
                </c:pt>
                <c:pt idx="179">
                  <c:v>29921</c:v>
                </c:pt>
                <c:pt idx="180">
                  <c:v>29952</c:v>
                </c:pt>
                <c:pt idx="181">
                  <c:v>29983</c:v>
                </c:pt>
                <c:pt idx="182">
                  <c:v>30011</c:v>
                </c:pt>
                <c:pt idx="183">
                  <c:v>30042</c:v>
                </c:pt>
                <c:pt idx="184">
                  <c:v>30072</c:v>
                </c:pt>
                <c:pt idx="185">
                  <c:v>30103</c:v>
                </c:pt>
                <c:pt idx="186">
                  <c:v>30133</c:v>
                </c:pt>
                <c:pt idx="187">
                  <c:v>30164</c:v>
                </c:pt>
                <c:pt idx="188">
                  <c:v>30195</c:v>
                </c:pt>
                <c:pt idx="189">
                  <c:v>30225</c:v>
                </c:pt>
                <c:pt idx="190">
                  <c:v>30256</c:v>
                </c:pt>
                <c:pt idx="191">
                  <c:v>30286</c:v>
                </c:pt>
                <c:pt idx="192">
                  <c:v>30317</c:v>
                </c:pt>
                <c:pt idx="193">
                  <c:v>30348</c:v>
                </c:pt>
                <c:pt idx="194">
                  <c:v>30376</c:v>
                </c:pt>
                <c:pt idx="195">
                  <c:v>30407</c:v>
                </c:pt>
                <c:pt idx="196">
                  <c:v>30437</c:v>
                </c:pt>
                <c:pt idx="197">
                  <c:v>30468</c:v>
                </c:pt>
                <c:pt idx="198">
                  <c:v>30498</c:v>
                </c:pt>
                <c:pt idx="199">
                  <c:v>30529</c:v>
                </c:pt>
                <c:pt idx="200">
                  <c:v>30560</c:v>
                </c:pt>
                <c:pt idx="201">
                  <c:v>30590</c:v>
                </c:pt>
                <c:pt idx="202">
                  <c:v>30621</c:v>
                </c:pt>
                <c:pt idx="203">
                  <c:v>30651</c:v>
                </c:pt>
                <c:pt idx="204">
                  <c:v>30682</c:v>
                </c:pt>
                <c:pt idx="205">
                  <c:v>30713</c:v>
                </c:pt>
                <c:pt idx="206">
                  <c:v>30742</c:v>
                </c:pt>
                <c:pt idx="207">
                  <c:v>30773</c:v>
                </c:pt>
                <c:pt idx="208">
                  <c:v>30803</c:v>
                </c:pt>
                <c:pt idx="209">
                  <c:v>30834</c:v>
                </c:pt>
                <c:pt idx="210">
                  <c:v>30864</c:v>
                </c:pt>
                <c:pt idx="211">
                  <c:v>30895</c:v>
                </c:pt>
                <c:pt idx="212">
                  <c:v>30926</c:v>
                </c:pt>
                <c:pt idx="213">
                  <c:v>30956</c:v>
                </c:pt>
                <c:pt idx="214">
                  <c:v>30987</c:v>
                </c:pt>
                <c:pt idx="215">
                  <c:v>31017</c:v>
                </c:pt>
                <c:pt idx="216">
                  <c:v>31048</c:v>
                </c:pt>
                <c:pt idx="217">
                  <c:v>31079</c:v>
                </c:pt>
                <c:pt idx="218">
                  <c:v>31107</c:v>
                </c:pt>
                <c:pt idx="219">
                  <c:v>31138</c:v>
                </c:pt>
                <c:pt idx="220">
                  <c:v>31168</c:v>
                </c:pt>
                <c:pt idx="221">
                  <c:v>31199</c:v>
                </c:pt>
                <c:pt idx="222">
                  <c:v>31229</c:v>
                </c:pt>
                <c:pt idx="223">
                  <c:v>31260</c:v>
                </c:pt>
                <c:pt idx="224">
                  <c:v>31291</c:v>
                </c:pt>
                <c:pt idx="225">
                  <c:v>31321</c:v>
                </c:pt>
                <c:pt idx="226">
                  <c:v>31352</c:v>
                </c:pt>
                <c:pt idx="227">
                  <c:v>31382</c:v>
                </c:pt>
                <c:pt idx="228">
                  <c:v>31413</c:v>
                </c:pt>
                <c:pt idx="229">
                  <c:v>31444</c:v>
                </c:pt>
                <c:pt idx="230">
                  <c:v>31472</c:v>
                </c:pt>
                <c:pt idx="231">
                  <c:v>31503</c:v>
                </c:pt>
                <c:pt idx="232">
                  <c:v>31533</c:v>
                </c:pt>
                <c:pt idx="233">
                  <c:v>31564</c:v>
                </c:pt>
                <c:pt idx="234">
                  <c:v>31594</c:v>
                </c:pt>
                <c:pt idx="235">
                  <c:v>31625</c:v>
                </c:pt>
                <c:pt idx="236">
                  <c:v>31656</c:v>
                </c:pt>
                <c:pt idx="237">
                  <c:v>31686</c:v>
                </c:pt>
                <c:pt idx="238">
                  <c:v>31717</c:v>
                </c:pt>
                <c:pt idx="239">
                  <c:v>31747</c:v>
                </c:pt>
                <c:pt idx="240">
                  <c:v>31778</c:v>
                </c:pt>
                <c:pt idx="241">
                  <c:v>31809</c:v>
                </c:pt>
                <c:pt idx="242">
                  <c:v>31837</c:v>
                </c:pt>
                <c:pt idx="243">
                  <c:v>31868</c:v>
                </c:pt>
                <c:pt idx="244">
                  <c:v>31898</c:v>
                </c:pt>
                <c:pt idx="245">
                  <c:v>31929</c:v>
                </c:pt>
                <c:pt idx="246">
                  <c:v>31959</c:v>
                </c:pt>
                <c:pt idx="247">
                  <c:v>31990</c:v>
                </c:pt>
                <c:pt idx="248">
                  <c:v>32021</c:v>
                </c:pt>
                <c:pt idx="249">
                  <c:v>32051</c:v>
                </c:pt>
                <c:pt idx="250">
                  <c:v>32082</c:v>
                </c:pt>
                <c:pt idx="251">
                  <c:v>32112</c:v>
                </c:pt>
                <c:pt idx="252">
                  <c:v>32143</c:v>
                </c:pt>
                <c:pt idx="253">
                  <c:v>32174</c:v>
                </c:pt>
                <c:pt idx="254">
                  <c:v>32203</c:v>
                </c:pt>
                <c:pt idx="255">
                  <c:v>32234</c:v>
                </c:pt>
                <c:pt idx="256">
                  <c:v>32264</c:v>
                </c:pt>
                <c:pt idx="257">
                  <c:v>32295</c:v>
                </c:pt>
                <c:pt idx="258">
                  <c:v>32325</c:v>
                </c:pt>
                <c:pt idx="259">
                  <c:v>32356</c:v>
                </c:pt>
                <c:pt idx="260">
                  <c:v>32387</c:v>
                </c:pt>
                <c:pt idx="261">
                  <c:v>32417</c:v>
                </c:pt>
                <c:pt idx="262">
                  <c:v>32448</c:v>
                </c:pt>
                <c:pt idx="263">
                  <c:v>32478</c:v>
                </c:pt>
                <c:pt idx="264">
                  <c:v>32509</c:v>
                </c:pt>
                <c:pt idx="265">
                  <c:v>32540</c:v>
                </c:pt>
                <c:pt idx="266">
                  <c:v>32568</c:v>
                </c:pt>
                <c:pt idx="267">
                  <c:v>32599</c:v>
                </c:pt>
                <c:pt idx="268">
                  <c:v>32629</c:v>
                </c:pt>
                <c:pt idx="269">
                  <c:v>32660</c:v>
                </c:pt>
                <c:pt idx="270">
                  <c:v>32690</c:v>
                </c:pt>
                <c:pt idx="271">
                  <c:v>32721</c:v>
                </c:pt>
                <c:pt idx="272">
                  <c:v>32752</c:v>
                </c:pt>
                <c:pt idx="273">
                  <c:v>32782</c:v>
                </c:pt>
                <c:pt idx="274">
                  <c:v>32813</c:v>
                </c:pt>
                <c:pt idx="275">
                  <c:v>32843</c:v>
                </c:pt>
                <c:pt idx="276">
                  <c:v>32874</c:v>
                </c:pt>
                <c:pt idx="277">
                  <c:v>32905</c:v>
                </c:pt>
                <c:pt idx="278">
                  <c:v>32933</c:v>
                </c:pt>
                <c:pt idx="279">
                  <c:v>32964</c:v>
                </c:pt>
                <c:pt idx="280">
                  <c:v>32994</c:v>
                </c:pt>
                <c:pt idx="281">
                  <c:v>33025</c:v>
                </c:pt>
                <c:pt idx="282">
                  <c:v>33055</c:v>
                </c:pt>
                <c:pt idx="283">
                  <c:v>33086</c:v>
                </c:pt>
                <c:pt idx="284">
                  <c:v>33117</c:v>
                </c:pt>
                <c:pt idx="285">
                  <c:v>33147</c:v>
                </c:pt>
                <c:pt idx="286">
                  <c:v>33178</c:v>
                </c:pt>
                <c:pt idx="287">
                  <c:v>33208</c:v>
                </c:pt>
                <c:pt idx="288">
                  <c:v>33239</c:v>
                </c:pt>
                <c:pt idx="289">
                  <c:v>33270</c:v>
                </c:pt>
                <c:pt idx="290">
                  <c:v>33298</c:v>
                </c:pt>
                <c:pt idx="291">
                  <c:v>33329</c:v>
                </c:pt>
                <c:pt idx="292">
                  <c:v>33359</c:v>
                </c:pt>
                <c:pt idx="293">
                  <c:v>33390</c:v>
                </c:pt>
                <c:pt idx="294">
                  <c:v>33420</c:v>
                </c:pt>
                <c:pt idx="295">
                  <c:v>33451</c:v>
                </c:pt>
                <c:pt idx="296">
                  <c:v>33482</c:v>
                </c:pt>
                <c:pt idx="297">
                  <c:v>33512</c:v>
                </c:pt>
                <c:pt idx="298">
                  <c:v>33543</c:v>
                </c:pt>
                <c:pt idx="299">
                  <c:v>33573</c:v>
                </c:pt>
                <c:pt idx="300">
                  <c:v>33604</c:v>
                </c:pt>
                <c:pt idx="301">
                  <c:v>33635</c:v>
                </c:pt>
                <c:pt idx="302">
                  <c:v>33664</c:v>
                </c:pt>
                <c:pt idx="303">
                  <c:v>33695</c:v>
                </c:pt>
                <c:pt idx="304">
                  <c:v>33725</c:v>
                </c:pt>
                <c:pt idx="305">
                  <c:v>33756</c:v>
                </c:pt>
                <c:pt idx="306">
                  <c:v>33786</c:v>
                </c:pt>
                <c:pt idx="307">
                  <c:v>33817</c:v>
                </c:pt>
                <c:pt idx="308">
                  <c:v>33848</c:v>
                </c:pt>
                <c:pt idx="309">
                  <c:v>33878</c:v>
                </c:pt>
                <c:pt idx="310">
                  <c:v>33909</c:v>
                </c:pt>
                <c:pt idx="311">
                  <c:v>33939</c:v>
                </c:pt>
                <c:pt idx="312">
                  <c:v>33970</c:v>
                </c:pt>
                <c:pt idx="313">
                  <c:v>34001</c:v>
                </c:pt>
                <c:pt idx="314">
                  <c:v>34029</c:v>
                </c:pt>
                <c:pt idx="315">
                  <c:v>34060</c:v>
                </c:pt>
                <c:pt idx="316">
                  <c:v>34090</c:v>
                </c:pt>
                <c:pt idx="317">
                  <c:v>34121</c:v>
                </c:pt>
                <c:pt idx="318">
                  <c:v>34151</c:v>
                </c:pt>
                <c:pt idx="319">
                  <c:v>34182</c:v>
                </c:pt>
                <c:pt idx="320">
                  <c:v>34213</c:v>
                </c:pt>
                <c:pt idx="321">
                  <c:v>34243</c:v>
                </c:pt>
                <c:pt idx="322">
                  <c:v>34274</c:v>
                </c:pt>
                <c:pt idx="323">
                  <c:v>34304</c:v>
                </c:pt>
                <c:pt idx="324">
                  <c:v>34335</c:v>
                </c:pt>
                <c:pt idx="325">
                  <c:v>34366</c:v>
                </c:pt>
                <c:pt idx="326">
                  <c:v>34394</c:v>
                </c:pt>
                <c:pt idx="327">
                  <c:v>34425</c:v>
                </c:pt>
                <c:pt idx="328">
                  <c:v>34455</c:v>
                </c:pt>
                <c:pt idx="329">
                  <c:v>34486</c:v>
                </c:pt>
                <c:pt idx="330">
                  <c:v>34516</c:v>
                </c:pt>
                <c:pt idx="331">
                  <c:v>34547</c:v>
                </c:pt>
                <c:pt idx="332">
                  <c:v>34578</c:v>
                </c:pt>
                <c:pt idx="333">
                  <c:v>34608</c:v>
                </c:pt>
                <c:pt idx="334">
                  <c:v>34639</c:v>
                </c:pt>
                <c:pt idx="335">
                  <c:v>34669</c:v>
                </c:pt>
                <c:pt idx="336">
                  <c:v>34700</c:v>
                </c:pt>
                <c:pt idx="337">
                  <c:v>34731</c:v>
                </c:pt>
                <c:pt idx="338">
                  <c:v>34759</c:v>
                </c:pt>
                <c:pt idx="339">
                  <c:v>34790</c:v>
                </c:pt>
                <c:pt idx="340">
                  <c:v>34820</c:v>
                </c:pt>
                <c:pt idx="341">
                  <c:v>34851</c:v>
                </c:pt>
                <c:pt idx="342">
                  <c:v>34881</c:v>
                </c:pt>
                <c:pt idx="343">
                  <c:v>34912</c:v>
                </c:pt>
                <c:pt idx="344">
                  <c:v>34943</c:v>
                </c:pt>
                <c:pt idx="345">
                  <c:v>34973</c:v>
                </c:pt>
                <c:pt idx="346">
                  <c:v>35004</c:v>
                </c:pt>
                <c:pt idx="347">
                  <c:v>35034</c:v>
                </c:pt>
                <c:pt idx="348">
                  <c:v>35065</c:v>
                </c:pt>
                <c:pt idx="349">
                  <c:v>35096</c:v>
                </c:pt>
                <c:pt idx="350">
                  <c:v>35125</c:v>
                </c:pt>
                <c:pt idx="351">
                  <c:v>35156</c:v>
                </c:pt>
                <c:pt idx="352">
                  <c:v>35186</c:v>
                </c:pt>
                <c:pt idx="353">
                  <c:v>35217</c:v>
                </c:pt>
                <c:pt idx="354">
                  <c:v>35247</c:v>
                </c:pt>
                <c:pt idx="355">
                  <c:v>35278</c:v>
                </c:pt>
                <c:pt idx="356">
                  <c:v>35309</c:v>
                </c:pt>
                <c:pt idx="357">
                  <c:v>35339</c:v>
                </c:pt>
                <c:pt idx="358">
                  <c:v>35370</c:v>
                </c:pt>
                <c:pt idx="359">
                  <c:v>35400</c:v>
                </c:pt>
                <c:pt idx="360">
                  <c:v>35431</c:v>
                </c:pt>
                <c:pt idx="361">
                  <c:v>35462</c:v>
                </c:pt>
                <c:pt idx="362">
                  <c:v>35490</c:v>
                </c:pt>
                <c:pt idx="363">
                  <c:v>35521</c:v>
                </c:pt>
                <c:pt idx="364">
                  <c:v>35551</c:v>
                </c:pt>
                <c:pt idx="365">
                  <c:v>35582</c:v>
                </c:pt>
                <c:pt idx="366">
                  <c:v>35612</c:v>
                </c:pt>
                <c:pt idx="367">
                  <c:v>35643</c:v>
                </c:pt>
                <c:pt idx="368">
                  <c:v>35674</c:v>
                </c:pt>
                <c:pt idx="369">
                  <c:v>35704</c:v>
                </c:pt>
                <c:pt idx="370">
                  <c:v>35735</c:v>
                </c:pt>
                <c:pt idx="371">
                  <c:v>35765</c:v>
                </c:pt>
                <c:pt idx="372">
                  <c:v>35796</c:v>
                </c:pt>
                <c:pt idx="373">
                  <c:v>35827</c:v>
                </c:pt>
                <c:pt idx="374">
                  <c:v>35855</c:v>
                </c:pt>
                <c:pt idx="375">
                  <c:v>35886</c:v>
                </c:pt>
                <c:pt idx="376">
                  <c:v>35916</c:v>
                </c:pt>
                <c:pt idx="377">
                  <c:v>35947</c:v>
                </c:pt>
                <c:pt idx="378">
                  <c:v>35977</c:v>
                </c:pt>
                <c:pt idx="379">
                  <c:v>36008</c:v>
                </c:pt>
                <c:pt idx="380">
                  <c:v>36039</c:v>
                </c:pt>
                <c:pt idx="381">
                  <c:v>36069</c:v>
                </c:pt>
                <c:pt idx="382">
                  <c:v>36100</c:v>
                </c:pt>
                <c:pt idx="383">
                  <c:v>36130</c:v>
                </c:pt>
                <c:pt idx="384">
                  <c:v>36161</c:v>
                </c:pt>
                <c:pt idx="385">
                  <c:v>36192</c:v>
                </c:pt>
                <c:pt idx="386">
                  <c:v>36220</c:v>
                </c:pt>
                <c:pt idx="387">
                  <c:v>36251</c:v>
                </c:pt>
                <c:pt idx="388">
                  <c:v>36281</c:v>
                </c:pt>
                <c:pt idx="389">
                  <c:v>36312</c:v>
                </c:pt>
                <c:pt idx="390">
                  <c:v>36342</c:v>
                </c:pt>
                <c:pt idx="391">
                  <c:v>36373</c:v>
                </c:pt>
                <c:pt idx="392">
                  <c:v>36404</c:v>
                </c:pt>
                <c:pt idx="393">
                  <c:v>36434</c:v>
                </c:pt>
                <c:pt idx="394">
                  <c:v>36465</c:v>
                </c:pt>
                <c:pt idx="395">
                  <c:v>36495</c:v>
                </c:pt>
                <c:pt idx="396">
                  <c:v>36526</c:v>
                </c:pt>
                <c:pt idx="397">
                  <c:v>36557</c:v>
                </c:pt>
                <c:pt idx="398">
                  <c:v>36586</c:v>
                </c:pt>
                <c:pt idx="399">
                  <c:v>36617</c:v>
                </c:pt>
                <c:pt idx="400">
                  <c:v>36647</c:v>
                </c:pt>
                <c:pt idx="401">
                  <c:v>36678</c:v>
                </c:pt>
                <c:pt idx="402">
                  <c:v>36708</c:v>
                </c:pt>
                <c:pt idx="403">
                  <c:v>36739</c:v>
                </c:pt>
                <c:pt idx="404">
                  <c:v>36770</c:v>
                </c:pt>
                <c:pt idx="405">
                  <c:v>36800</c:v>
                </c:pt>
                <c:pt idx="406">
                  <c:v>36831</c:v>
                </c:pt>
                <c:pt idx="407">
                  <c:v>36861</c:v>
                </c:pt>
                <c:pt idx="408">
                  <c:v>36892</c:v>
                </c:pt>
                <c:pt idx="409">
                  <c:v>36923</c:v>
                </c:pt>
                <c:pt idx="410">
                  <c:v>36951</c:v>
                </c:pt>
                <c:pt idx="411">
                  <c:v>36982</c:v>
                </c:pt>
                <c:pt idx="412">
                  <c:v>37012</c:v>
                </c:pt>
                <c:pt idx="413">
                  <c:v>37043</c:v>
                </c:pt>
                <c:pt idx="414">
                  <c:v>37073</c:v>
                </c:pt>
                <c:pt idx="415">
                  <c:v>37104</c:v>
                </c:pt>
                <c:pt idx="416">
                  <c:v>37135</c:v>
                </c:pt>
                <c:pt idx="417">
                  <c:v>37165</c:v>
                </c:pt>
                <c:pt idx="418">
                  <c:v>37196</c:v>
                </c:pt>
                <c:pt idx="419">
                  <c:v>37226</c:v>
                </c:pt>
                <c:pt idx="420">
                  <c:v>37257</c:v>
                </c:pt>
                <c:pt idx="421">
                  <c:v>37288</c:v>
                </c:pt>
                <c:pt idx="422">
                  <c:v>37316</c:v>
                </c:pt>
                <c:pt idx="423">
                  <c:v>37347</c:v>
                </c:pt>
                <c:pt idx="424">
                  <c:v>37377</c:v>
                </c:pt>
                <c:pt idx="425">
                  <c:v>37408</c:v>
                </c:pt>
                <c:pt idx="426">
                  <c:v>37438</c:v>
                </c:pt>
                <c:pt idx="427">
                  <c:v>37469</c:v>
                </c:pt>
                <c:pt idx="428">
                  <c:v>37500</c:v>
                </c:pt>
                <c:pt idx="429">
                  <c:v>37530</c:v>
                </c:pt>
                <c:pt idx="430">
                  <c:v>37561</c:v>
                </c:pt>
                <c:pt idx="431">
                  <c:v>37591</c:v>
                </c:pt>
                <c:pt idx="432">
                  <c:v>37622</c:v>
                </c:pt>
                <c:pt idx="433">
                  <c:v>37653</c:v>
                </c:pt>
                <c:pt idx="434">
                  <c:v>37681</c:v>
                </c:pt>
                <c:pt idx="435">
                  <c:v>37712</c:v>
                </c:pt>
                <c:pt idx="436">
                  <c:v>37742</c:v>
                </c:pt>
                <c:pt idx="437">
                  <c:v>37773</c:v>
                </c:pt>
                <c:pt idx="438">
                  <c:v>37803</c:v>
                </c:pt>
                <c:pt idx="439">
                  <c:v>37834</c:v>
                </c:pt>
                <c:pt idx="440">
                  <c:v>37865</c:v>
                </c:pt>
                <c:pt idx="441">
                  <c:v>37895</c:v>
                </c:pt>
                <c:pt idx="442">
                  <c:v>37926</c:v>
                </c:pt>
                <c:pt idx="443">
                  <c:v>37956</c:v>
                </c:pt>
                <c:pt idx="444">
                  <c:v>37987</c:v>
                </c:pt>
                <c:pt idx="445">
                  <c:v>38018</c:v>
                </c:pt>
                <c:pt idx="446">
                  <c:v>38047</c:v>
                </c:pt>
                <c:pt idx="447">
                  <c:v>38078</c:v>
                </c:pt>
                <c:pt idx="448">
                  <c:v>38108</c:v>
                </c:pt>
                <c:pt idx="449">
                  <c:v>38139</c:v>
                </c:pt>
                <c:pt idx="450">
                  <c:v>38169</c:v>
                </c:pt>
                <c:pt idx="451">
                  <c:v>38200</c:v>
                </c:pt>
                <c:pt idx="452">
                  <c:v>38231</c:v>
                </c:pt>
                <c:pt idx="453">
                  <c:v>38261</c:v>
                </c:pt>
                <c:pt idx="454">
                  <c:v>38292</c:v>
                </c:pt>
                <c:pt idx="455">
                  <c:v>38322</c:v>
                </c:pt>
                <c:pt idx="456">
                  <c:v>38353</c:v>
                </c:pt>
                <c:pt idx="457">
                  <c:v>38384</c:v>
                </c:pt>
                <c:pt idx="458">
                  <c:v>38412</c:v>
                </c:pt>
                <c:pt idx="459">
                  <c:v>38443</c:v>
                </c:pt>
                <c:pt idx="460">
                  <c:v>38473</c:v>
                </c:pt>
                <c:pt idx="461">
                  <c:v>38504</c:v>
                </c:pt>
                <c:pt idx="462">
                  <c:v>38534</c:v>
                </c:pt>
                <c:pt idx="463">
                  <c:v>38565</c:v>
                </c:pt>
                <c:pt idx="464">
                  <c:v>38596</c:v>
                </c:pt>
                <c:pt idx="465">
                  <c:v>38626</c:v>
                </c:pt>
                <c:pt idx="466">
                  <c:v>38657</c:v>
                </c:pt>
                <c:pt idx="467">
                  <c:v>38687</c:v>
                </c:pt>
                <c:pt idx="468">
                  <c:v>38718</c:v>
                </c:pt>
                <c:pt idx="469">
                  <c:v>38749</c:v>
                </c:pt>
                <c:pt idx="470">
                  <c:v>38777</c:v>
                </c:pt>
                <c:pt idx="471">
                  <c:v>38808</c:v>
                </c:pt>
                <c:pt idx="472">
                  <c:v>38838</c:v>
                </c:pt>
                <c:pt idx="473">
                  <c:v>38869</c:v>
                </c:pt>
                <c:pt idx="474">
                  <c:v>38899</c:v>
                </c:pt>
                <c:pt idx="475">
                  <c:v>38930</c:v>
                </c:pt>
                <c:pt idx="476">
                  <c:v>38961</c:v>
                </c:pt>
                <c:pt idx="477">
                  <c:v>38991</c:v>
                </c:pt>
                <c:pt idx="478">
                  <c:v>39022</c:v>
                </c:pt>
                <c:pt idx="479">
                  <c:v>39052</c:v>
                </c:pt>
                <c:pt idx="480">
                  <c:v>39083</c:v>
                </c:pt>
                <c:pt idx="481">
                  <c:v>39114</c:v>
                </c:pt>
                <c:pt idx="482">
                  <c:v>39142</c:v>
                </c:pt>
                <c:pt idx="483">
                  <c:v>39173</c:v>
                </c:pt>
                <c:pt idx="484">
                  <c:v>39203</c:v>
                </c:pt>
                <c:pt idx="485">
                  <c:v>39234</c:v>
                </c:pt>
                <c:pt idx="486">
                  <c:v>39264</c:v>
                </c:pt>
                <c:pt idx="487">
                  <c:v>39295</c:v>
                </c:pt>
                <c:pt idx="488">
                  <c:v>39326</c:v>
                </c:pt>
                <c:pt idx="489">
                  <c:v>39356</c:v>
                </c:pt>
                <c:pt idx="490">
                  <c:v>39387</c:v>
                </c:pt>
                <c:pt idx="491">
                  <c:v>39417</c:v>
                </c:pt>
                <c:pt idx="492">
                  <c:v>39448</c:v>
                </c:pt>
                <c:pt idx="493">
                  <c:v>39479</c:v>
                </c:pt>
                <c:pt idx="494">
                  <c:v>39508</c:v>
                </c:pt>
                <c:pt idx="495">
                  <c:v>39539</c:v>
                </c:pt>
                <c:pt idx="496">
                  <c:v>39569</c:v>
                </c:pt>
                <c:pt idx="497">
                  <c:v>39600</c:v>
                </c:pt>
                <c:pt idx="498">
                  <c:v>39630</c:v>
                </c:pt>
                <c:pt idx="499">
                  <c:v>39661</c:v>
                </c:pt>
                <c:pt idx="500">
                  <c:v>39692</c:v>
                </c:pt>
                <c:pt idx="501">
                  <c:v>39722</c:v>
                </c:pt>
                <c:pt idx="502">
                  <c:v>39753</c:v>
                </c:pt>
                <c:pt idx="503">
                  <c:v>39783</c:v>
                </c:pt>
                <c:pt idx="504">
                  <c:v>39814</c:v>
                </c:pt>
                <c:pt idx="505">
                  <c:v>39845</c:v>
                </c:pt>
                <c:pt idx="506">
                  <c:v>39873</c:v>
                </c:pt>
                <c:pt idx="507">
                  <c:v>39904</c:v>
                </c:pt>
                <c:pt idx="508">
                  <c:v>39934</c:v>
                </c:pt>
                <c:pt idx="509">
                  <c:v>39965</c:v>
                </c:pt>
                <c:pt idx="510">
                  <c:v>39995</c:v>
                </c:pt>
                <c:pt idx="511">
                  <c:v>40026</c:v>
                </c:pt>
                <c:pt idx="512">
                  <c:v>40057</c:v>
                </c:pt>
                <c:pt idx="513">
                  <c:v>40087</c:v>
                </c:pt>
                <c:pt idx="514">
                  <c:v>40118</c:v>
                </c:pt>
                <c:pt idx="515">
                  <c:v>40148</c:v>
                </c:pt>
                <c:pt idx="516">
                  <c:v>40179</c:v>
                </c:pt>
                <c:pt idx="517">
                  <c:v>40210</c:v>
                </c:pt>
                <c:pt idx="518">
                  <c:v>40238</c:v>
                </c:pt>
                <c:pt idx="519">
                  <c:v>40269</c:v>
                </c:pt>
                <c:pt idx="520">
                  <c:v>40299</c:v>
                </c:pt>
                <c:pt idx="521">
                  <c:v>40330</c:v>
                </c:pt>
                <c:pt idx="522">
                  <c:v>40360</c:v>
                </c:pt>
                <c:pt idx="523">
                  <c:v>40391</c:v>
                </c:pt>
                <c:pt idx="524">
                  <c:v>40422</c:v>
                </c:pt>
                <c:pt idx="525">
                  <c:v>40452</c:v>
                </c:pt>
                <c:pt idx="526">
                  <c:v>40483</c:v>
                </c:pt>
                <c:pt idx="527">
                  <c:v>40513</c:v>
                </c:pt>
                <c:pt idx="528">
                  <c:v>40544</c:v>
                </c:pt>
                <c:pt idx="529">
                  <c:v>40575</c:v>
                </c:pt>
                <c:pt idx="530">
                  <c:v>40603</c:v>
                </c:pt>
                <c:pt idx="531">
                  <c:v>40634</c:v>
                </c:pt>
                <c:pt idx="532">
                  <c:v>40664</c:v>
                </c:pt>
                <c:pt idx="533">
                  <c:v>40695</c:v>
                </c:pt>
                <c:pt idx="534">
                  <c:v>40725</c:v>
                </c:pt>
                <c:pt idx="535">
                  <c:v>40756</c:v>
                </c:pt>
                <c:pt idx="536">
                  <c:v>40787</c:v>
                </c:pt>
                <c:pt idx="537">
                  <c:v>40817</c:v>
                </c:pt>
                <c:pt idx="538">
                  <c:v>40848</c:v>
                </c:pt>
                <c:pt idx="539">
                  <c:v>40878</c:v>
                </c:pt>
                <c:pt idx="540">
                  <c:v>40909</c:v>
                </c:pt>
                <c:pt idx="541">
                  <c:v>40940</c:v>
                </c:pt>
                <c:pt idx="542">
                  <c:v>40969</c:v>
                </c:pt>
                <c:pt idx="543">
                  <c:v>41000</c:v>
                </c:pt>
                <c:pt idx="544">
                  <c:v>41030</c:v>
                </c:pt>
                <c:pt idx="545">
                  <c:v>41061</c:v>
                </c:pt>
                <c:pt idx="546">
                  <c:v>41091</c:v>
                </c:pt>
                <c:pt idx="547">
                  <c:v>41122</c:v>
                </c:pt>
                <c:pt idx="548">
                  <c:v>41153</c:v>
                </c:pt>
                <c:pt idx="549">
                  <c:v>41183</c:v>
                </c:pt>
                <c:pt idx="550">
                  <c:v>41214</c:v>
                </c:pt>
                <c:pt idx="551">
                  <c:v>41244</c:v>
                </c:pt>
                <c:pt idx="552">
                  <c:v>41275</c:v>
                </c:pt>
                <c:pt idx="553">
                  <c:v>41306</c:v>
                </c:pt>
                <c:pt idx="554">
                  <c:v>41334</c:v>
                </c:pt>
                <c:pt idx="555">
                  <c:v>41365</c:v>
                </c:pt>
                <c:pt idx="556">
                  <c:v>41395</c:v>
                </c:pt>
                <c:pt idx="557">
                  <c:v>41426</c:v>
                </c:pt>
                <c:pt idx="558">
                  <c:v>41456</c:v>
                </c:pt>
                <c:pt idx="559">
                  <c:v>41487</c:v>
                </c:pt>
                <c:pt idx="560">
                  <c:v>41518</c:v>
                </c:pt>
                <c:pt idx="561">
                  <c:v>41548</c:v>
                </c:pt>
                <c:pt idx="562">
                  <c:v>41579</c:v>
                </c:pt>
                <c:pt idx="563">
                  <c:v>41609</c:v>
                </c:pt>
                <c:pt idx="564">
                  <c:v>41640</c:v>
                </c:pt>
                <c:pt idx="565">
                  <c:v>41671</c:v>
                </c:pt>
                <c:pt idx="566">
                  <c:v>41699</c:v>
                </c:pt>
                <c:pt idx="567">
                  <c:v>41730</c:v>
                </c:pt>
                <c:pt idx="568">
                  <c:v>41760</c:v>
                </c:pt>
                <c:pt idx="569">
                  <c:v>41791</c:v>
                </c:pt>
                <c:pt idx="570">
                  <c:v>41821</c:v>
                </c:pt>
                <c:pt idx="571">
                  <c:v>41852</c:v>
                </c:pt>
                <c:pt idx="572">
                  <c:v>41883</c:v>
                </c:pt>
                <c:pt idx="573">
                  <c:v>41913</c:v>
                </c:pt>
                <c:pt idx="574">
                  <c:v>41944</c:v>
                </c:pt>
                <c:pt idx="575">
                  <c:v>41974</c:v>
                </c:pt>
                <c:pt idx="576">
                  <c:v>42005</c:v>
                </c:pt>
                <c:pt idx="577">
                  <c:v>42036</c:v>
                </c:pt>
                <c:pt idx="578">
                  <c:v>42064</c:v>
                </c:pt>
                <c:pt idx="579">
                  <c:v>42095</c:v>
                </c:pt>
                <c:pt idx="580">
                  <c:v>42125</c:v>
                </c:pt>
                <c:pt idx="581">
                  <c:v>42156</c:v>
                </c:pt>
                <c:pt idx="582">
                  <c:v>42186</c:v>
                </c:pt>
                <c:pt idx="583">
                  <c:v>42217</c:v>
                </c:pt>
                <c:pt idx="584">
                  <c:v>42248</c:v>
                </c:pt>
                <c:pt idx="585">
                  <c:v>42278</c:v>
                </c:pt>
                <c:pt idx="586">
                  <c:v>42309</c:v>
                </c:pt>
                <c:pt idx="587">
                  <c:v>42339</c:v>
                </c:pt>
                <c:pt idx="588">
                  <c:v>42370</c:v>
                </c:pt>
                <c:pt idx="589">
                  <c:v>42401</c:v>
                </c:pt>
                <c:pt idx="590">
                  <c:v>42430</c:v>
                </c:pt>
                <c:pt idx="591">
                  <c:v>42461</c:v>
                </c:pt>
                <c:pt idx="592">
                  <c:v>42491</c:v>
                </c:pt>
                <c:pt idx="593">
                  <c:v>42522</c:v>
                </c:pt>
                <c:pt idx="594">
                  <c:v>42552</c:v>
                </c:pt>
                <c:pt idx="595">
                  <c:v>42583</c:v>
                </c:pt>
                <c:pt idx="596">
                  <c:v>42614</c:v>
                </c:pt>
                <c:pt idx="597">
                  <c:v>42644</c:v>
                </c:pt>
                <c:pt idx="598">
                  <c:v>42675</c:v>
                </c:pt>
                <c:pt idx="599">
                  <c:v>42705</c:v>
                </c:pt>
                <c:pt idx="600">
                  <c:v>42736</c:v>
                </c:pt>
                <c:pt idx="601">
                  <c:v>42767</c:v>
                </c:pt>
                <c:pt idx="602">
                  <c:v>42795</c:v>
                </c:pt>
                <c:pt idx="603">
                  <c:v>42826</c:v>
                </c:pt>
                <c:pt idx="604">
                  <c:v>42856</c:v>
                </c:pt>
                <c:pt idx="605">
                  <c:v>42887</c:v>
                </c:pt>
                <c:pt idx="606">
                  <c:v>42917</c:v>
                </c:pt>
                <c:pt idx="607">
                  <c:v>42948</c:v>
                </c:pt>
                <c:pt idx="608">
                  <c:v>42979</c:v>
                </c:pt>
                <c:pt idx="609">
                  <c:v>43009</c:v>
                </c:pt>
                <c:pt idx="610">
                  <c:v>43040</c:v>
                </c:pt>
                <c:pt idx="611">
                  <c:v>43070</c:v>
                </c:pt>
                <c:pt idx="612">
                  <c:v>43101</c:v>
                </c:pt>
                <c:pt idx="613">
                  <c:v>43132</c:v>
                </c:pt>
                <c:pt idx="614">
                  <c:v>43160</c:v>
                </c:pt>
                <c:pt idx="615">
                  <c:v>43191</c:v>
                </c:pt>
                <c:pt idx="616">
                  <c:v>43221</c:v>
                </c:pt>
                <c:pt idx="617">
                  <c:v>43252</c:v>
                </c:pt>
                <c:pt idx="618">
                  <c:v>43282</c:v>
                </c:pt>
                <c:pt idx="619">
                  <c:v>43313</c:v>
                </c:pt>
                <c:pt idx="620">
                  <c:v>43344</c:v>
                </c:pt>
                <c:pt idx="621">
                  <c:v>43374</c:v>
                </c:pt>
                <c:pt idx="622">
                  <c:v>43405</c:v>
                </c:pt>
                <c:pt idx="623">
                  <c:v>43435</c:v>
                </c:pt>
                <c:pt idx="624">
                  <c:v>43466</c:v>
                </c:pt>
                <c:pt idx="625">
                  <c:v>43497</c:v>
                </c:pt>
                <c:pt idx="626">
                  <c:v>43525</c:v>
                </c:pt>
                <c:pt idx="627">
                  <c:v>43556</c:v>
                </c:pt>
                <c:pt idx="628">
                  <c:v>43586</c:v>
                </c:pt>
                <c:pt idx="629">
                  <c:v>43617</c:v>
                </c:pt>
                <c:pt idx="630">
                  <c:v>43647</c:v>
                </c:pt>
                <c:pt idx="631">
                  <c:v>43678</c:v>
                </c:pt>
                <c:pt idx="632">
                  <c:v>43709</c:v>
                </c:pt>
                <c:pt idx="633">
                  <c:v>43739</c:v>
                </c:pt>
                <c:pt idx="634">
                  <c:v>43770</c:v>
                </c:pt>
                <c:pt idx="635">
                  <c:v>43800</c:v>
                </c:pt>
                <c:pt idx="636">
                  <c:v>43831</c:v>
                </c:pt>
                <c:pt idx="637">
                  <c:v>43862</c:v>
                </c:pt>
                <c:pt idx="638">
                  <c:v>43891</c:v>
                </c:pt>
                <c:pt idx="639">
                  <c:v>43922</c:v>
                </c:pt>
                <c:pt idx="640">
                  <c:v>43952</c:v>
                </c:pt>
                <c:pt idx="641">
                  <c:v>43983</c:v>
                </c:pt>
                <c:pt idx="642">
                  <c:v>44013</c:v>
                </c:pt>
                <c:pt idx="643">
                  <c:v>44044</c:v>
                </c:pt>
                <c:pt idx="644">
                  <c:v>44075</c:v>
                </c:pt>
                <c:pt idx="645">
                  <c:v>44105</c:v>
                </c:pt>
                <c:pt idx="646">
                  <c:v>44136</c:v>
                </c:pt>
                <c:pt idx="647">
                  <c:v>44166</c:v>
                </c:pt>
                <c:pt idx="648">
                  <c:v>44197</c:v>
                </c:pt>
                <c:pt idx="649">
                  <c:v>44228</c:v>
                </c:pt>
                <c:pt idx="650">
                  <c:v>44256</c:v>
                </c:pt>
                <c:pt idx="651">
                  <c:v>44287</c:v>
                </c:pt>
                <c:pt idx="652">
                  <c:v>44317</c:v>
                </c:pt>
                <c:pt idx="653">
                  <c:v>44348</c:v>
                </c:pt>
                <c:pt idx="654">
                  <c:v>44378</c:v>
                </c:pt>
                <c:pt idx="655">
                  <c:v>44409</c:v>
                </c:pt>
                <c:pt idx="656">
                  <c:v>44440</c:v>
                </c:pt>
                <c:pt idx="657">
                  <c:v>44470</c:v>
                </c:pt>
                <c:pt idx="658">
                  <c:v>44501</c:v>
                </c:pt>
                <c:pt idx="659">
                  <c:v>44531</c:v>
                </c:pt>
                <c:pt idx="660">
                  <c:v>44562</c:v>
                </c:pt>
                <c:pt idx="661">
                  <c:v>44593</c:v>
                </c:pt>
                <c:pt idx="662">
                  <c:v>44621</c:v>
                </c:pt>
                <c:pt idx="663">
                  <c:v>44652</c:v>
                </c:pt>
                <c:pt idx="664">
                  <c:v>44682</c:v>
                </c:pt>
                <c:pt idx="665">
                  <c:v>44713</c:v>
                </c:pt>
                <c:pt idx="666">
                  <c:v>44743</c:v>
                </c:pt>
                <c:pt idx="667">
                  <c:v>44774</c:v>
                </c:pt>
              </c:numCache>
            </c:numRef>
          </c:cat>
          <c:val>
            <c:numRef>
              <c:f>'FRED Graph'!$E$108:$E$775</c:f>
              <c:numCache>
                <c:formatCode>0.0%</c:formatCode>
                <c:ptCount val="668"/>
                <c:pt idx="0">
                  <c:v>0.21862348178137658</c:v>
                </c:pt>
                <c:pt idx="1">
                  <c:v>0.22007042253521125</c:v>
                </c:pt>
                <c:pt idx="2">
                  <c:v>0.22486243121560778</c:v>
                </c:pt>
                <c:pt idx="3">
                  <c:v>0.22504356484939025</c:v>
                </c:pt>
                <c:pt idx="4">
                  <c:v>0.2300841167738743</c:v>
                </c:pt>
                <c:pt idx="5">
                  <c:v>0.2331122574306066</c:v>
                </c:pt>
                <c:pt idx="6">
                  <c:v>0.23457693245549871</c:v>
                </c:pt>
                <c:pt idx="7">
                  <c:v>0.23560716013546212</c:v>
                </c:pt>
                <c:pt idx="8">
                  <c:v>0.23458863036699462</c:v>
                </c:pt>
                <c:pt idx="9">
                  <c:v>0.23645907897876417</c:v>
                </c:pt>
                <c:pt idx="10">
                  <c:v>0.23507109004739357</c:v>
                </c:pt>
                <c:pt idx="11">
                  <c:v>0.23569578526018353</c:v>
                </c:pt>
                <c:pt idx="12">
                  <c:v>0.23368421052631572</c:v>
                </c:pt>
                <c:pt idx="13">
                  <c:v>0.23234200743494426</c:v>
                </c:pt>
                <c:pt idx="14">
                  <c:v>0.2308402585410898</c:v>
                </c:pt>
                <c:pt idx="15">
                  <c:v>0.2303628847037209</c:v>
                </c:pt>
                <c:pt idx="16">
                  <c:v>0.23289865019446343</c:v>
                </c:pt>
                <c:pt idx="17">
                  <c:v>0.23290161326971148</c:v>
                </c:pt>
                <c:pt idx="18">
                  <c:v>0.23188078573041326</c:v>
                </c:pt>
                <c:pt idx="19">
                  <c:v>0.23239120681920133</c:v>
                </c:pt>
                <c:pt idx="20">
                  <c:v>0.23159065628476094</c:v>
                </c:pt>
                <c:pt idx="21">
                  <c:v>0.2319929297392842</c:v>
                </c:pt>
                <c:pt idx="22">
                  <c:v>0.23414527101163052</c:v>
                </c:pt>
                <c:pt idx="23">
                  <c:v>0.23432055749128922</c:v>
                </c:pt>
                <c:pt idx="24">
                  <c:v>0.23225108225108215</c:v>
                </c:pt>
                <c:pt idx="25">
                  <c:v>0.2309513560051657</c:v>
                </c:pt>
                <c:pt idx="26">
                  <c:v>0.22945205479452047</c:v>
                </c:pt>
                <c:pt idx="27">
                  <c:v>0.22672064777327949</c:v>
                </c:pt>
                <c:pt idx="28">
                  <c:v>0.22633482237821734</c:v>
                </c:pt>
                <c:pt idx="29">
                  <c:v>0.22771646859083194</c:v>
                </c:pt>
                <c:pt idx="30">
                  <c:v>0.23062221278403072</c:v>
                </c:pt>
                <c:pt idx="31">
                  <c:v>0.22746508675412613</c:v>
                </c:pt>
                <c:pt idx="32">
                  <c:v>0.22444257467395889</c:v>
                </c:pt>
                <c:pt idx="33">
                  <c:v>0.22640319529114983</c:v>
                </c:pt>
                <c:pt idx="34">
                  <c:v>0.22648229624973792</c:v>
                </c:pt>
                <c:pt idx="35">
                  <c:v>0.22428154935443567</c:v>
                </c:pt>
                <c:pt idx="36">
                  <c:v>0.22425249169435224</c:v>
                </c:pt>
                <c:pt idx="37">
                  <c:v>0.20861678004535134</c:v>
                </c:pt>
                <c:pt idx="38">
                  <c:v>0.19930569736573411</c:v>
                </c:pt>
                <c:pt idx="39">
                  <c:v>0.1956919325340376</c:v>
                </c:pt>
                <c:pt idx="40">
                  <c:v>0.18966210780370085</c:v>
                </c:pt>
                <c:pt idx="41">
                  <c:v>0.1856573705179283</c:v>
                </c:pt>
                <c:pt idx="42">
                  <c:v>0.18329053920600447</c:v>
                </c:pt>
                <c:pt idx="43">
                  <c:v>0.18422083007047751</c:v>
                </c:pt>
                <c:pt idx="44">
                  <c:v>0.18748785700408011</c:v>
                </c:pt>
                <c:pt idx="45">
                  <c:v>0.18950212273253553</c:v>
                </c:pt>
                <c:pt idx="46">
                  <c:v>0.19167306216423641</c:v>
                </c:pt>
                <c:pt idx="47">
                  <c:v>0.19378810975609762</c:v>
                </c:pt>
                <c:pt idx="48">
                  <c:v>0.2000379218809254</c:v>
                </c:pt>
                <c:pt idx="49">
                  <c:v>0.20852187028657632</c:v>
                </c:pt>
                <c:pt idx="50">
                  <c:v>0.21886721680420096</c:v>
                </c:pt>
                <c:pt idx="51">
                  <c:v>0.22904610789621049</c:v>
                </c:pt>
                <c:pt idx="52">
                  <c:v>0.23714974948970147</c:v>
                </c:pt>
                <c:pt idx="53">
                  <c:v>0.2403243641725028</c:v>
                </c:pt>
                <c:pt idx="54">
                  <c:v>0.24560117302052786</c:v>
                </c:pt>
                <c:pt idx="55">
                  <c:v>0.24772479068074271</c:v>
                </c:pt>
                <c:pt idx="56">
                  <c:v>0.25090317919075145</c:v>
                </c:pt>
                <c:pt idx="57">
                  <c:v>0.2525107604017216</c:v>
                </c:pt>
                <c:pt idx="58">
                  <c:v>0.25284495021337139</c:v>
                </c:pt>
                <c:pt idx="59">
                  <c:v>0.25317572335920957</c:v>
                </c:pt>
                <c:pt idx="60">
                  <c:v>0.26067099947303718</c:v>
                </c:pt>
                <c:pt idx="61">
                  <c:v>0.26892813428921158</c:v>
                </c:pt>
                <c:pt idx="62">
                  <c:v>0.27698467966573825</c:v>
                </c:pt>
                <c:pt idx="63">
                  <c:v>0.28261247177349302</c:v>
                </c:pt>
                <c:pt idx="64">
                  <c:v>0.28933217692974833</c:v>
                </c:pt>
                <c:pt idx="65">
                  <c:v>0.2959377700950736</c:v>
                </c:pt>
                <c:pt idx="66">
                  <c:v>0.31061259706643662</c:v>
                </c:pt>
                <c:pt idx="67">
                  <c:v>0.32511635924840543</c:v>
                </c:pt>
                <c:pt idx="68">
                  <c:v>0.3370554887476378</c:v>
                </c:pt>
                <c:pt idx="69">
                  <c:v>0.34881727802536844</c:v>
                </c:pt>
                <c:pt idx="70">
                  <c:v>0.35616672360778967</c:v>
                </c:pt>
                <c:pt idx="71">
                  <c:v>0.36468787208708964</c:v>
                </c:pt>
                <c:pt idx="72">
                  <c:v>0.37432157394843957</c:v>
                </c:pt>
                <c:pt idx="73">
                  <c:v>0.3885382909773154</c:v>
                </c:pt>
                <c:pt idx="74">
                  <c:v>0.3882172654520688</c:v>
                </c:pt>
                <c:pt idx="75">
                  <c:v>0.3930999320190347</c:v>
                </c:pt>
                <c:pt idx="76">
                  <c:v>0.39780219780219772</c:v>
                </c:pt>
                <c:pt idx="77">
                  <c:v>0.40003360215053752</c:v>
                </c:pt>
                <c:pt idx="78">
                  <c:v>0.39626105825404778</c:v>
                </c:pt>
                <c:pt idx="79">
                  <c:v>0.38667548355100023</c:v>
                </c:pt>
                <c:pt idx="80">
                  <c:v>0.37320026178010446</c:v>
                </c:pt>
                <c:pt idx="81">
                  <c:v>0.36696950032446463</c:v>
                </c:pt>
                <c:pt idx="82">
                  <c:v>0.36676863629045231</c:v>
                </c:pt>
                <c:pt idx="83">
                  <c:v>0.36552274541101348</c:v>
                </c:pt>
                <c:pt idx="84">
                  <c:v>0.35835045030810564</c:v>
                </c:pt>
                <c:pt idx="85">
                  <c:v>0.34820592823712948</c:v>
                </c:pt>
                <c:pt idx="86">
                  <c:v>0.33882135713186656</c:v>
                </c:pt>
                <c:pt idx="87">
                  <c:v>0.32578979343863912</c:v>
                </c:pt>
                <c:pt idx="88">
                  <c:v>0.31183440827958586</c:v>
                </c:pt>
                <c:pt idx="89">
                  <c:v>0.30430906389301637</c:v>
                </c:pt>
                <c:pt idx="90">
                  <c:v>0.29693937610359034</c:v>
                </c:pt>
                <c:pt idx="91">
                  <c:v>0.28971553610503276</c:v>
                </c:pt>
                <c:pt idx="92">
                  <c:v>0.28216606498194952</c:v>
                </c:pt>
                <c:pt idx="93">
                  <c:v>0.27906643757159211</c:v>
                </c:pt>
                <c:pt idx="94">
                  <c:v>0.27533352256599497</c:v>
                </c:pt>
                <c:pt idx="95">
                  <c:v>0.27002674926087589</c:v>
                </c:pt>
                <c:pt idx="96">
                  <c:v>0.26278389299150051</c:v>
                </c:pt>
                <c:pt idx="97">
                  <c:v>0.25961140967341878</c:v>
                </c:pt>
                <c:pt idx="98">
                  <c:v>0.26107702794819354</c:v>
                </c:pt>
                <c:pt idx="99">
                  <c:v>0.26638678223185264</c:v>
                </c:pt>
                <c:pt idx="100">
                  <c:v>0.27525898022332851</c:v>
                </c:pt>
                <c:pt idx="101">
                  <c:v>0.28451380552220873</c:v>
                </c:pt>
                <c:pt idx="102">
                  <c:v>0.28387096774193554</c:v>
                </c:pt>
                <c:pt idx="103">
                  <c:v>0.2789124495902171</c:v>
                </c:pt>
                <c:pt idx="104">
                  <c:v>0.27393036104329949</c:v>
                </c:pt>
                <c:pt idx="105">
                  <c:v>0.26801372474266105</c:v>
                </c:pt>
                <c:pt idx="106">
                  <c:v>0.26829575513288839</c:v>
                </c:pt>
                <c:pt idx="107">
                  <c:v>0.26660850056088758</c:v>
                </c:pt>
                <c:pt idx="108">
                  <c:v>0.26693817104776008</c:v>
                </c:pt>
                <c:pt idx="109">
                  <c:v>0.27785284363100349</c:v>
                </c:pt>
                <c:pt idx="110">
                  <c:v>0.28786949589108302</c:v>
                </c:pt>
                <c:pt idx="111">
                  <c:v>0.29413199951201641</c:v>
                </c:pt>
                <c:pt idx="112">
                  <c:v>0.29668601838413156</c:v>
                </c:pt>
                <c:pt idx="113">
                  <c:v>0.29317172686907478</c:v>
                </c:pt>
                <c:pt idx="114">
                  <c:v>0.29862522414823656</c:v>
                </c:pt>
                <c:pt idx="115">
                  <c:v>0.3098474010491179</c:v>
                </c:pt>
                <c:pt idx="116">
                  <c:v>0.32348385559394743</c:v>
                </c:pt>
                <c:pt idx="117">
                  <c:v>0.33515309755518619</c:v>
                </c:pt>
                <c:pt idx="118">
                  <c:v>0.34079396866533163</c:v>
                </c:pt>
                <c:pt idx="119">
                  <c:v>0.34658094681472829</c:v>
                </c:pt>
                <c:pt idx="120">
                  <c:v>0.3553565197161801</c:v>
                </c:pt>
                <c:pt idx="121">
                  <c:v>0.36264753529275606</c:v>
                </c:pt>
                <c:pt idx="122">
                  <c:v>0.3659349500057465</c:v>
                </c:pt>
                <c:pt idx="123">
                  <c:v>0.37426967579333259</c:v>
                </c:pt>
                <c:pt idx="124">
                  <c:v>0.38234621541276015</c:v>
                </c:pt>
                <c:pt idx="125">
                  <c:v>0.38733196627933464</c:v>
                </c:pt>
                <c:pt idx="126">
                  <c:v>0.39176310415248472</c:v>
                </c:pt>
                <c:pt idx="127">
                  <c:v>0.39916299061192162</c:v>
                </c:pt>
                <c:pt idx="128">
                  <c:v>0.40353643428314001</c:v>
                </c:pt>
                <c:pt idx="129">
                  <c:v>0.40378372327325662</c:v>
                </c:pt>
                <c:pt idx="130">
                  <c:v>0.40485199198753619</c:v>
                </c:pt>
                <c:pt idx="131">
                  <c:v>0.40815874071610669</c:v>
                </c:pt>
                <c:pt idx="132">
                  <c:v>0.41200485490455718</c:v>
                </c:pt>
                <c:pt idx="133">
                  <c:v>0.40630127994748921</c:v>
                </c:pt>
                <c:pt idx="134">
                  <c:v>0.39697297297297296</c:v>
                </c:pt>
                <c:pt idx="135">
                  <c:v>0.39065340605282861</c:v>
                </c:pt>
                <c:pt idx="136">
                  <c:v>0.38252980272180603</c:v>
                </c:pt>
                <c:pt idx="137">
                  <c:v>0.36915887850467288</c:v>
                </c:pt>
                <c:pt idx="138">
                  <c:v>0.35791200902471521</c:v>
                </c:pt>
                <c:pt idx="139">
                  <c:v>0.3564235581324382</c:v>
                </c:pt>
                <c:pt idx="140">
                  <c:v>0.35653050932929897</c:v>
                </c:pt>
                <c:pt idx="141">
                  <c:v>0.35528161956303861</c:v>
                </c:pt>
                <c:pt idx="142">
                  <c:v>0.34978647333399526</c:v>
                </c:pt>
                <c:pt idx="143">
                  <c:v>0.3442235780358196</c:v>
                </c:pt>
                <c:pt idx="144">
                  <c:v>0.33606078316773824</c:v>
                </c:pt>
                <c:pt idx="145">
                  <c:v>0.32442564644813987</c:v>
                </c:pt>
                <c:pt idx="146">
                  <c:v>0.32171428571428562</c:v>
                </c:pt>
                <c:pt idx="147">
                  <c:v>0.32173831070889891</c:v>
                </c:pt>
                <c:pt idx="148">
                  <c:v>0.31536237291297464</c:v>
                </c:pt>
                <c:pt idx="149">
                  <c:v>0.32052709725315531</c:v>
                </c:pt>
                <c:pt idx="150">
                  <c:v>0.32081377151799684</c:v>
                </c:pt>
                <c:pt idx="151">
                  <c:v>0.3166469463911894</c:v>
                </c:pt>
                <c:pt idx="152">
                  <c:v>0.30905653583003234</c:v>
                </c:pt>
                <c:pt idx="153">
                  <c:v>0.29813333333333336</c:v>
                </c:pt>
                <c:pt idx="154">
                  <c:v>0.28791073625021957</c:v>
                </c:pt>
                <c:pt idx="155">
                  <c:v>0.27925347222222219</c:v>
                </c:pt>
                <c:pt idx="156">
                  <c:v>0.27248541023000339</c:v>
                </c:pt>
                <c:pt idx="157">
                  <c:v>0.26919157608695654</c:v>
                </c:pt>
                <c:pt idx="158">
                  <c:v>0.26192679848548583</c:v>
                </c:pt>
                <c:pt idx="159">
                  <c:v>0.25225075025008348</c:v>
                </c:pt>
                <c:pt idx="160">
                  <c:v>0.25086848635235737</c:v>
                </c:pt>
                <c:pt idx="161">
                  <c:v>0.25570701264575479</c:v>
                </c:pt>
                <c:pt idx="162">
                  <c:v>0.25988424227602502</c:v>
                </c:pt>
                <c:pt idx="163">
                  <c:v>0.26232821341956347</c:v>
                </c:pt>
                <c:pt idx="164">
                  <c:v>0.26303964050714157</c:v>
                </c:pt>
                <c:pt idx="165">
                  <c:v>0.26379585326953747</c:v>
                </c:pt>
                <c:pt idx="166">
                  <c:v>0.2641001267427121</c:v>
                </c:pt>
                <c:pt idx="167">
                  <c:v>0.25938754624891769</c:v>
                </c:pt>
                <c:pt idx="168">
                  <c:v>0.2556849261545675</c:v>
                </c:pt>
                <c:pt idx="169">
                  <c:v>0.25919875534811365</c:v>
                </c:pt>
                <c:pt idx="170">
                  <c:v>0.26652221018418198</c:v>
                </c:pt>
                <c:pt idx="171">
                  <c:v>0.27591510304521671</c:v>
                </c:pt>
                <c:pt idx="172">
                  <c:v>0.26989698588325073</c:v>
                </c:pt>
                <c:pt idx="173">
                  <c:v>0.2668183541903677</c:v>
                </c:pt>
                <c:pt idx="174">
                  <c:v>0.27022128238048504</c:v>
                </c:pt>
                <c:pt idx="175">
                  <c:v>0.27056617922759663</c:v>
                </c:pt>
                <c:pt idx="176">
                  <c:v>0.26840148698884758</c:v>
                </c:pt>
                <c:pt idx="177">
                  <c:v>0.27323818679287148</c:v>
                </c:pt>
                <c:pt idx="178">
                  <c:v>0.27738944890000727</c:v>
                </c:pt>
                <c:pt idx="179">
                  <c:v>0.28513909224011713</c:v>
                </c:pt>
                <c:pt idx="180">
                  <c:v>0.29075532225138545</c:v>
                </c:pt>
                <c:pt idx="181">
                  <c:v>0.28792277543910583</c:v>
                </c:pt>
                <c:pt idx="182">
                  <c:v>0.28728923476005197</c:v>
                </c:pt>
                <c:pt idx="183">
                  <c:v>0.28657014478282594</c:v>
                </c:pt>
                <c:pt idx="184">
                  <c:v>0.28733512976882714</c:v>
                </c:pt>
                <c:pt idx="185">
                  <c:v>0.28320449754040755</c:v>
                </c:pt>
                <c:pt idx="186">
                  <c:v>0.27648452746027319</c:v>
                </c:pt>
                <c:pt idx="187">
                  <c:v>0.27554265173510317</c:v>
                </c:pt>
                <c:pt idx="188">
                  <c:v>0.27804140017880496</c:v>
                </c:pt>
                <c:pt idx="189">
                  <c:v>0.28026568063544222</c:v>
                </c:pt>
                <c:pt idx="190">
                  <c:v>0.28501262023330365</c:v>
                </c:pt>
                <c:pt idx="191">
                  <c:v>0.29327542919183003</c:v>
                </c:pt>
                <c:pt idx="192">
                  <c:v>0.32150805962096185</c:v>
                </c:pt>
                <c:pt idx="193">
                  <c:v>0.33600963468486555</c:v>
                </c:pt>
                <c:pt idx="194">
                  <c:v>0.34364581944259243</c:v>
                </c:pt>
                <c:pt idx="195">
                  <c:v>0.35041938490214353</c:v>
                </c:pt>
                <c:pt idx="196">
                  <c:v>0.35098856047080607</c:v>
                </c:pt>
                <c:pt idx="197">
                  <c:v>0.34285901124771123</c:v>
                </c:pt>
                <c:pt idx="198">
                  <c:v>0.33600776447751546</c:v>
                </c:pt>
                <c:pt idx="199">
                  <c:v>0.32821005443483831</c:v>
                </c:pt>
                <c:pt idx="200">
                  <c:v>0.32350698856416771</c:v>
                </c:pt>
                <c:pt idx="201">
                  <c:v>0.32458354366481568</c:v>
                </c:pt>
                <c:pt idx="202">
                  <c:v>0.32366211304674786</c:v>
                </c:pt>
                <c:pt idx="203">
                  <c:v>0.32735341917739724</c:v>
                </c:pt>
                <c:pt idx="204">
                  <c:v>0.33063662953512951</c:v>
                </c:pt>
                <c:pt idx="205">
                  <c:v>0.33329214802001594</c:v>
                </c:pt>
                <c:pt idx="206">
                  <c:v>0.32909690822436755</c:v>
                </c:pt>
                <c:pt idx="207">
                  <c:v>0.32093780135004812</c:v>
                </c:pt>
                <c:pt idx="208">
                  <c:v>0.32442014180987844</c:v>
                </c:pt>
                <c:pt idx="209">
                  <c:v>0.32616895168532589</c:v>
                </c:pt>
                <c:pt idx="210">
                  <c:v>0.32201676675188762</c:v>
                </c:pt>
                <c:pt idx="211">
                  <c:v>0.3164138582305378</c:v>
                </c:pt>
                <c:pt idx="212">
                  <c:v>0.31559202813599074</c:v>
                </c:pt>
                <c:pt idx="213">
                  <c:v>0.31194099198513192</c:v>
                </c:pt>
                <c:pt idx="214">
                  <c:v>0.31409481020678554</c:v>
                </c:pt>
                <c:pt idx="215">
                  <c:v>0.31381372828254062</c:v>
                </c:pt>
                <c:pt idx="216">
                  <c:v>0.31744238590149121</c:v>
                </c:pt>
                <c:pt idx="217">
                  <c:v>0.32662721893491109</c:v>
                </c:pt>
                <c:pt idx="218">
                  <c:v>0.32448922474111375</c:v>
                </c:pt>
                <c:pt idx="219">
                  <c:v>0.31681357059703963</c:v>
                </c:pt>
                <c:pt idx="220">
                  <c:v>0.31623884543351322</c:v>
                </c:pt>
                <c:pt idx="221">
                  <c:v>0.32124863088718514</c:v>
                </c:pt>
                <c:pt idx="222">
                  <c:v>0.32650832650832662</c:v>
                </c:pt>
                <c:pt idx="223">
                  <c:v>0.32451766746152177</c:v>
                </c:pt>
                <c:pt idx="224">
                  <c:v>0.32178217821782185</c:v>
                </c:pt>
                <c:pt idx="225">
                  <c:v>0.31999786061935076</c:v>
                </c:pt>
                <c:pt idx="226">
                  <c:v>0.31538992408557642</c:v>
                </c:pt>
                <c:pt idx="227">
                  <c:v>0.30757122619235</c:v>
                </c:pt>
                <c:pt idx="228">
                  <c:v>0.27697254261508619</c:v>
                </c:pt>
                <c:pt idx="229">
                  <c:v>0.25846354166666674</c:v>
                </c:pt>
                <c:pt idx="230">
                  <c:v>0.25699682413656211</c:v>
                </c:pt>
                <c:pt idx="231">
                  <c:v>0.26086956521739135</c:v>
                </c:pt>
                <c:pt idx="232">
                  <c:v>0.26513631246635039</c:v>
                </c:pt>
                <c:pt idx="233">
                  <c:v>0.26856586316045772</c:v>
                </c:pt>
                <c:pt idx="234">
                  <c:v>0.27208446338628423</c:v>
                </c:pt>
                <c:pt idx="235">
                  <c:v>0.27603664416586304</c:v>
                </c:pt>
                <c:pt idx="236">
                  <c:v>0.28062596006144402</c:v>
                </c:pt>
                <c:pt idx="237">
                  <c:v>0.28020198170731714</c:v>
                </c:pt>
                <c:pt idx="238">
                  <c:v>0.27884296738152714</c:v>
                </c:pt>
                <c:pt idx="239">
                  <c:v>0.28467153284671531</c:v>
                </c:pt>
                <c:pt idx="240">
                  <c:v>0.28327565241792185</c:v>
                </c:pt>
                <c:pt idx="241">
                  <c:v>0.27305161708831438</c:v>
                </c:pt>
                <c:pt idx="242">
                  <c:v>0.26595255608679658</c:v>
                </c:pt>
                <c:pt idx="243">
                  <c:v>0.26280969110735963</c:v>
                </c:pt>
                <c:pt idx="244">
                  <c:v>0.25806451612903225</c:v>
                </c:pt>
                <c:pt idx="245">
                  <c:v>0.25258453342964193</c:v>
                </c:pt>
                <c:pt idx="246">
                  <c:v>0.24983134697548914</c:v>
                </c:pt>
                <c:pt idx="247">
                  <c:v>0.25008967001434712</c:v>
                </c:pt>
                <c:pt idx="248">
                  <c:v>0.24732667973623235</c:v>
                </c:pt>
                <c:pt idx="249">
                  <c:v>0.24609323121873472</c:v>
                </c:pt>
                <c:pt idx="250">
                  <c:v>0.23560094678706056</c:v>
                </c:pt>
                <c:pt idx="251">
                  <c:v>0.22545959070412769</c:v>
                </c:pt>
                <c:pt idx="252">
                  <c:v>0.2208026067569886</c:v>
                </c:pt>
                <c:pt idx="253">
                  <c:v>0.21931948515356203</c:v>
                </c:pt>
                <c:pt idx="254">
                  <c:v>0.22166342659115879</c:v>
                </c:pt>
                <c:pt idx="255">
                  <c:v>0.22535151974404299</c:v>
                </c:pt>
                <c:pt idx="256">
                  <c:v>0.22452395898723587</c:v>
                </c:pt>
                <c:pt idx="257">
                  <c:v>0.21793915278123199</c:v>
                </c:pt>
                <c:pt idx="258">
                  <c:v>0.21308911298621114</c:v>
                </c:pt>
                <c:pt idx="259">
                  <c:v>0.20785597381342069</c:v>
                </c:pt>
                <c:pt idx="260">
                  <c:v>0.20375346034847741</c:v>
                </c:pt>
                <c:pt idx="261">
                  <c:v>0.20149918962722868</c:v>
                </c:pt>
                <c:pt idx="262">
                  <c:v>0.20276051335862433</c:v>
                </c:pt>
                <c:pt idx="263">
                  <c:v>0.19906905822398779</c:v>
                </c:pt>
                <c:pt idx="264">
                  <c:v>0.19567563246872632</c:v>
                </c:pt>
                <c:pt idx="265">
                  <c:v>0.19073580325520312</c:v>
                </c:pt>
                <c:pt idx="266">
                  <c:v>0.18420117642414424</c:v>
                </c:pt>
                <c:pt idx="267">
                  <c:v>0.17522871217452485</c:v>
                </c:pt>
                <c:pt idx="268">
                  <c:v>0.16511915815536971</c:v>
                </c:pt>
                <c:pt idx="269">
                  <c:v>0.16234165067178496</c:v>
                </c:pt>
                <c:pt idx="270">
                  <c:v>0.16211071346988515</c:v>
                </c:pt>
                <c:pt idx="271">
                  <c:v>0.16168524466276213</c:v>
                </c:pt>
                <c:pt idx="272">
                  <c:v>0.15919484219206836</c:v>
                </c:pt>
                <c:pt idx="273">
                  <c:v>0.1587780010418991</c:v>
                </c:pt>
                <c:pt idx="274">
                  <c:v>0.15992300003701909</c:v>
                </c:pt>
                <c:pt idx="275">
                  <c:v>0.1556085043988269</c:v>
                </c:pt>
                <c:pt idx="276">
                  <c:v>0.1541236925543934</c:v>
                </c:pt>
                <c:pt idx="277">
                  <c:v>0.15712465878070958</c:v>
                </c:pt>
                <c:pt idx="278">
                  <c:v>0.15847768456985145</c:v>
                </c:pt>
                <c:pt idx="279">
                  <c:v>0.1567727716154208</c:v>
                </c:pt>
                <c:pt idx="280">
                  <c:v>0.15424285044538211</c:v>
                </c:pt>
                <c:pt idx="281">
                  <c:v>0.15825704606069335</c:v>
                </c:pt>
                <c:pt idx="282">
                  <c:v>0.16030946383591216</c:v>
                </c:pt>
                <c:pt idx="283">
                  <c:v>0.16275733448102736</c:v>
                </c:pt>
                <c:pt idx="284">
                  <c:v>0.16256474370423279</c:v>
                </c:pt>
                <c:pt idx="285">
                  <c:v>0.1579153048173938</c:v>
                </c:pt>
                <c:pt idx="286">
                  <c:v>0.15740182340629327</c:v>
                </c:pt>
                <c:pt idx="287">
                  <c:v>0.15758562128502684</c:v>
                </c:pt>
                <c:pt idx="288">
                  <c:v>0.15463229612980256</c:v>
                </c:pt>
                <c:pt idx="289">
                  <c:v>0.15123327759197314</c:v>
                </c:pt>
                <c:pt idx="290">
                  <c:v>0.14916802158646703</c:v>
                </c:pt>
                <c:pt idx="291">
                  <c:v>0.14487923867111019</c:v>
                </c:pt>
                <c:pt idx="292">
                  <c:v>0.14251537935748471</c:v>
                </c:pt>
                <c:pt idx="293">
                  <c:v>0.14072284236319077</c:v>
                </c:pt>
                <c:pt idx="294">
                  <c:v>0.13874185667752448</c:v>
                </c:pt>
                <c:pt idx="295">
                  <c:v>0.1365176151761518</c:v>
                </c:pt>
                <c:pt idx="296">
                  <c:v>0.134600426121952</c:v>
                </c:pt>
                <c:pt idx="297">
                  <c:v>0.1331399858361717</c:v>
                </c:pt>
                <c:pt idx="298">
                  <c:v>0.12928662505872102</c:v>
                </c:pt>
                <c:pt idx="299">
                  <c:v>0.12850545478883602</c:v>
                </c:pt>
                <c:pt idx="300">
                  <c:v>0.13019353544807299</c:v>
                </c:pt>
                <c:pt idx="301">
                  <c:v>0.13628768130472579</c:v>
                </c:pt>
                <c:pt idx="302">
                  <c:v>0.13474680801413474</c:v>
                </c:pt>
                <c:pt idx="303">
                  <c:v>0.13097139055222873</c:v>
                </c:pt>
                <c:pt idx="304">
                  <c:v>0.12850312126444408</c:v>
                </c:pt>
                <c:pt idx="305">
                  <c:v>0.12071072360381785</c:v>
                </c:pt>
                <c:pt idx="306">
                  <c:v>0.1118791770410168</c:v>
                </c:pt>
                <c:pt idx="307">
                  <c:v>0.10551652354931051</c:v>
                </c:pt>
                <c:pt idx="308">
                  <c:v>0.10276475343573166</c:v>
                </c:pt>
                <c:pt idx="309">
                  <c:v>9.9450884685784002E-2</c:v>
                </c:pt>
                <c:pt idx="310">
                  <c:v>9.3575463568761341E-2</c:v>
                </c:pt>
                <c:pt idx="311">
                  <c:v>8.6344171292624949E-2</c:v>
                </c:pt>
                <c:pt idx="312">
                  <c:v>7.9670329670329609E-2</c:v>
                </c:pt>
                <c:pt idx="313">
                  <c:v>7.4012330145948768E-2</c:v>
                </c:pt>
                <c:pt idx="314">
                  <c:v>6.9464907056205005E-2</c:v>
                </c:pt>
                <c:pt idx="315">
                  <c:v>6.5498500749625377E-2</c:v>
                </c:pt>
                <c:pt idx="316">
                  <c:v>7.382990689245772E-2</c:v>
                </c:pt>
                <c:pt idx="317">
                  <c:v>7.1164078787690377E-2</c:v>
                </c:pt>
                <c:pt idx="318">
                  <c:v>6.7452318188866434E-2</c:v>
                </c:pt>
                <c:pt idx="319">
                  <c:v>6.2831585441085691E-2</c:v>
                </c:pt>
                <c:pt idx="320">
                  <c:v>6.0714066244699882E-2</c:v>
                </c:pt>
                <c:pt idx="321">
                  <c:v>6.0565152026508695E-2</c:v>
                </c:pt>
                <c:pt idx="322">
                  <c:v>6.3599583154539285E-2</c:v>
                </c:pt>
                <c:pt idx="323">
                  <c:v>6.1953664649428308E-2</c:v>
                </c:pt>
                <c:pt idx="324">
                  <c:v>5.6939501779359469E-2</c:v>
                </c:pt>
                <c:pt idx="325">
                  <c:v>5.1808140414586035E-2</c:v>
                </c:pt>
                <c:pt idx="326">
                  <c:v>4.7623348083927874E-2</c:v>
                </c:pt>
                <c:pt idx="327">
                  <c:v>4.4682511103108835E-2</c:v>
                </c:pt>
                <c:pt idx="328">
                  <c:v>4.4211785821118843E-2</c:v>
                </c:pt>
                <c:pt idx="329">
                  <c:v>3.8067961454697263E-2</c:v>
                </c:pt>
                <c:pt idx="330">
                  <c:v>3.9361163254968634E-2</c:v>
                </c:pt>
                <c:pt idx="331">
                  <c:v>3.8956780923993906E-2</c:v>
                </c:pt>
                <c:pt idx="332">
                  <c:v>3.9106977853289093E-2</c:v>
                </c:pt>
                <c:pt idx="333">
                  <c:v>3.6963185619475647E-2</c:v>
                </c:pt>
                <c:pt idx="334">
                  <c:v>3.6161045906997424E-2</c:v>
                </c:pt>
                <c:pt idx="335">
                  <c:v>3.38651325544157E-2</c:v>
                </c:pt>
                <c:pt idx="336">
                  <c:v>3.2887732166094974E-2</c:v>
                </c:pt>
                <c:pt idx="337">
                  <c:v>2.6441176470588301E-2</c:v>
                </c:pt>
                <c:pt idx="338">
                  <c:v>2.5617673844707589E-2</c:v>
                </c:pt>
                <c:pt idx="339">
                  <c:v>2.9267288290143245E-2</c:v>
                </c:pt>
                <c:pt idx="340">
                  <c:v>3.6956393809215449E-2</c:v>
                </c:pt>
                <c:pt idx="341">
                  <c:v>4.5824247067837609E-2</c:v>
                </c:pt>
                <c:pt idx="342">
                  <c:v>5.1121129084533923E-2</c:v>
                </c:pt>
                <c:pt idx="343">
                  <c:v>5.5960927386136117E-2</c:v>
                </c:pt>
                <c:pt idx="344">
                  <c:v>5.6241386388294234E-2</c:v>
                </c:pt>
                <c:pt idx="345">
                  <c:v>5.5377066417430898E-2</c:v>
                </c:pt>
                <c:pt idx="346">
                  <c:v>5.6442433970523842E-2</c:v>
                </c:pt>
                <c:pt idx="347">
                  <c:v>5.9800858469355012E-2</c:v>
                </c:pt>
                <c:pt idx="348">
                  <c:v>6.6918194846597112E-2</c:v>
                </c:pt>
                <c:pt idx="349">
                  <c:v>7.242641675208672E-2</c:v>
                </c:pt>
                <c:pt idx="350">
                  <c:v>8.0663598792390934E-2</c:v>
                </c:pt>
                <c:pt idx="351">
                  <c:v>8.3956263008237109E-2</c:v>
                </c:pt>
                <c:pt idx="352">
                  <c:v>7.9344758357822398E-2</c:v>
                </c:pt>
                <c:pt idx="353">
                  <c:v>8.1367650476411812E-2</c:v>
                </c:pt>
                <c:pt idx="354">
                  <c:v>8.5735037768739142E-2</c:v>
                </c:pt>
                <c:pt idx="355">
                  <c:v>8.6571669036770604E-2</c:v>
                </c:pt>
                <c:pt idx="356">
                  <c:v>8.7248710966919774E-2</c:v>
                </c:pt>
                <c:pt idx="357">
                  <c:v>9.1445598403101291E-2</c:v>
                </c:pt>
                <c:pt idx="358">
                  <c:v>9.3657243307109228E-2</c:v>
                </c:pt>
                <c:pt idx="359">
                  <c:v>9.9035832493884035E-2</c:v>
                </c:pt>
                <c:pt idx="360">
                  <c:v>0.10351377018043673</c:v>
                </c:pt>
                <c:pt idx="361">
                  <c:v>0.10662600339499972</c:v>
                </c:pt>
                <c:pt idx="362">
                  <c:v>0.10950834746127991</c:v>
                </c:pt>
                <c:pt idx="363">
                  <c:v>0.11366443569930773</c:v>
                </c:pt>
                <c:pt idx="364">
                  <c:v>0.11412856651770364</c:v>
                </c:pt>
                <c:pt idx="365">
                  <c:v>0.12257508262681416</c:v>
                </c:pt>
                <c:pt idx="366">
                  <c:v>0.12490682873688441</c:v>
                </c:pt>
                <c:pt idx="367">
                  <c:v>0.13532432509969317</c:v>
                </c:pt>
                <c:pt idx="368">
                  <c:v>0.13969765640687304</c:v>
                </c:pt>
                <c:pt idx="369">
                  <c:v>0.1457968602014752</c:v>
                </c:pt>
                <c:pt idx="370">
                  <c:v>0.15129616884606567</c:v>
                </c:pt>
                <c:pt idx="371">
                  <c:v>0.15675195043597978</c:v>
                </c:pt>
                <c:pt idx="372">
                  <c:v>0.16143626159660962</c:v>
                </c:pt>
                <c:pt idx="373">
                  <c:v>0.17163815582108377</c:v>
                </c:pt>
                <c:pt idx="374">
                  <c:v>0.17851107100913755</c:v>
                </c:pt>
                <c:pt idx="375">
                  <c:v>0.18318472793781426</c:v>
                </c:pt>
                <c:pt idx="376">
                  <c:v>0.18165824868055158</c:v>
                </c:pt>
                <c:pt idx="377">
                  <c:v>0.1789850376172899</c:v>
                </c:pt>
                <c:pt idx="378">
                  <c:v>0.17839322756068854</c:v>
                </c:pt>
                <c:pt idx="379">
                  <c:v>0.17823906380607402</c:v>
                </c:pt>
                <c:pt idx="380">
                  <c:v>0.18475333833041852</c:v>
                </c:pt>
                <c:pt idx="381">
                  <c:v>0.19214590136713339</c:v>
                </c:pt>
                <c:pt idx="382">
                  <c:v>0.20069615182739842</c:v>
                </c:pt>
                <c:pt idx="383">
                  <c:v>0.20545529687284736</c:v>
                </c:pt>
                <c:pt idx="384">
                  <c:v>0.20688615367745844</c:v>
                </c:pt>
                <c:pt idx="385">
                  <c:v>0.20850401441913813</c:v>
                </c:pt>
                <c:pt idx="386">
                  <c:v>0.20212102308172186</c:v>
                </c:pt>
                <c:pt idx="387">
                  <c:v>0.20634448440922726</c:v>
                </c:pt>
                <c:pt idx="388">
                  <c:v>0.20910610308389055</c:v>
                </c:pt>
                <c:pt idx="389">
                  <c:v>0.21079919408999315</c:v>
                </c:pt>
                <c:pt idx="390">
                  <c:v>0.21337400658264438</c:v>
                </c:pt>
                <c:pt idx="391">
                  <c:v>0.21573183760683756</c:v>
                </c:pt>
                <c:pt idx="392">
                  <c:v>0.21694996536473599</c:v>
                </c:pt>
                <c:pt idx="393">
                  <c:v>0.21700063613231557</c:v>
                </c:pt>
                <c:pt idx="394">
                  <c:v>0.21485599852441317</c:v>
                </c:pt>
                <c:pt idx="395">
                  <c:v>0.21458126014769818</c:v>
                </c:pt>
                <c:pt idx="396">
                  <c:v>0.2168674698795181</c:v>
                </c:pt>
                <c:pt idx="397">
                  <c:v>0.21659776928476693</c:v>
                </c:pt>
                <c:pt idx="398">
                  <c:v>0.21987983010463075</c:v>
                </c:pt>
                <c:pt idx="399">
                  <c:v>0.22932679907144715</c:v>
                </c:pt>
                <c:pt idx="400">
                  <c:v>0.22233364188007809</c:v>
                </c:pt>
                <c:pt idx="401">
                  <c:v>0.22165898617511526</c:v>
                </c:pt>
                <c:pt idx="402">
                  <c:v>0.22057137032034446</c:v>
                </c:pt>
                <c:pt idx="403">
                  <c:v>0.21733966745843225</c:v>
                </c:pt>
                <c:pt idx="404">
                  <c:v>0.22151468626513293</c:v>
                </c:pt>
                <c:pt idx="405">
                  <c:v>0.21964782205746047</c:v>
                </c:pt>
                <c:pt idx="406">
                  <c:v>0.21557736375410985</c:v>
                </c:pt>
                <c:pt idx="407">
                  <c:v>0.22120558407101587</c:v>
                </c:pt>
                <c:pt idx="408">
                  <c:v>0.22669000542379569</c:v>
                </c:pt>
                <c:pt idx="409">
                  <c:v>0.22627112426324936</c:v>
                </c:pt>
                <c:pt idx="410">
                  <c:v>0.23277349731424546</c:v>
                </c:pt>
                <c:pt idx="411">
                  <c:v>0.24049562823052018</c:v>
                </c:pt>
                <c:pt idx="412">
                  <c:v>0.2325905292479109</c:v>
                </c:pt>
                <c:pt idx="413">
                  <c:v>0.23646662364666216</c:v>
                </c:pt>
                <c:pt idx="414">
                  <c:v>0.23778486131595211</c:v>
                </c:pt>
                <c:pt idx="415">
                  <c:v>0.2384893702556341</c:v>
                </c:pt>
                <c:pt idx="416">
                  <c:v>0.25325710000937285</c:v>
                </c:pt>
                <c:pt idx="417">
                  <c:v>0.23896743041530288</c:v>
                </c:pt>
                <c:pt idx="418">
                  <c:v>0.23799006073992279</c:v>
                </c:pt>
                <c:pt idx="419">
                  <c:v>0.24195465350155421</c:v>
                </c:pt>
                <c:pt idx="420">
                  <c:v>0.23883614227956196</c:v>
                </c:pt>
                <c:pt idx="421">
                  <c:v>0.23910243373330609</c:v>
                </c:pt>
                <c:pt idx="422">
                  <c:v>0.23986372148642832</c:v>
                </c:pt>
                <c:pt idx="423">
                  <c:v>0.23195910955679588</c:v>
                </c:pt>
                <c:pt idx="424">
                  <c:v>0.23102133636546052</c:v>
                </c:pt>
                <c:pt idx="425">
                  <c:v>0.2305866169684061</c:v>
                </c:pt>
                <c:pt idx="426">
                  <c:v>0.23257249972433569</c:v>
                </c:pt>
                <c:pt idx="427">
                  <c:v>0.23725201573038657</c:v>
                </c:pt>
                <c:pt idx="428">
                  <c:v>0.23825995577643022</c:v>
                </c:pt>
                <c:pt idx="429">
                  <c:v>0.24151148862027649</c:v>
                </c:pt>
                <c:pt idx="430">
                  <c:v>0.24728337490510799</c:v>
                </c:pt>
                <c:pt idx="431">
                  <c:v>0.24450194049159113</c:v>
                </c:pt>
                <c:pt idx="432">
                  <c:v>0.24396725386824403</c:v>
                </c:pt>
                <c:pt idx="433">
                  <c:v>0.24817284267213746</c:v>
                </c:pt>
                <c:pt idx="434">
                  <c:v>0.24440575771729445</c:v>
                </c:pt>
                <c:pt idx="435">
                  <c:v>0.23765762363357879</c:v>
                </c:pt>
                <c:pt idx="436">
                  <c:v>0.25356023475462264</c:v>
                </c:pt>
                <c:pt idx="437">
                  <c:v>0.2565488914036631</c:v>
                </c:pt>
                <c:pt idx="438">
                  <c:v>0.26168204785568139</c:v>
                </c:pt>
                <c:pt idx="439">
                  <c:v>0.26638297872340422</c:v>
                </c:pt>
                <c:pt idx="440">
                  <c:v>0.25129811258551071</c:v>
                </c:pt>
                <c:pt idx="441">
                  <c:v>0.24529696870122408</c:v>
                </c:pt>
                <c:pt idx="442">
                  <c:v>0.24359158248468327</c:v>
                </c:pt>
                <c:pt idx="443">
                  <c:v>0.23193908629441617</c:v>
                </c:pt>
                <c:pt idx="444">
                  <c:v>0.22103422634001246</c:v>
                </c:pt>
                <c:pt idx="445">
                  <c:v>0.21942123212540632</c:v>
                </c:pt>
                <c:pt idx="446">
                  <c:v>0.21255914826498423</c:v>
                </c:pt>
                <c:pt idx="447">
                  <c:v>0.20547518448567925</c:v>
                </c:pt>
                <c:pt idx="448">
                  <c:v>0.22113773621663757</c:v>
                </c:pt>
                <c:pt idx="449">
                  <c:v>0.21204213781772485</c:v>
                </c:pt>
                <c:pt idx="450">
                  <c:v>0.20772956144059673</c:v>
                </c:pt>
                <c:pt idx="451">
                  <c:v>0.20495684717024365</c:v>
                </c:pt>
                <c:pt idx="452">
                  <c:v>0.18639219205743784</c:v>
                </c:pt>
                <c:pt idx="453">
                  <c:v>0.19415038129321172</c:v>
                </c:pt>
                <c:pt idx="454">
                  <c:v>0.18937704430567948</c:v>
                </c:pt>
                <c:pt idx="455">
                  <c:v>0.18118075748095253</c:v>
                </c:pt>
                <c:pt idx="456">
                  <c:v>0.17792119689774655</c:v>
                </c:pt>
                <c:pt idx="457">
                  <c:v>0.17314075208812052</c:v>
                </c:pt>
                <c:pt idx="458">
                  <c:v>0.1722776241083126</c:v>
                </c:pt>
                <c:pt idx="459">
                  <c:v>0.17478254540160854</c:v>
                </c:pt>
                <c:pt idx="460">
                  <c:v>0.1723806936520873</c:v>
                </c:pt>
                <c:pt idx="461">
                  <c:v>0.17295591814657896</c:v>
                </c:pt>
                <c:pt idx="462">
                  <c:v>0.16966953534558327</c:v>
                </c:pt>
                <c:pt idx="463">
                  <c:v>0.16666666666666652</c:v>
                </c:pt>
                <c:pt idx="464">
                  <c:v>0.16766265912305522</c:v>
                </c:pt>
                <c:pt idx="465">
                  <c:v>0.16458494140762059</c:v>
                </c:pt>
                <c:pt idx="466">
                  <c:v>0.15727054568218968</c:v>
                </c:pt>
                <c:pt idx="467">
                  <c:v>0.15764033264033261</c:v>
                </c:pt>
                <c:pt idx="468">
                  <c:v>0.15844330358681047</c:v>
                </c:pt>
                <c:pt idx="469">
                  <c:v>0.15544369681716241</c:v>
                </c:pt>
                <c:pt idx="470">
                  <c:v>0.15380284573651348</c:v>
                </c:pt>
                <c:pt idx="471">
                  <c:v>0.15279378856716619</c:v>
                </c:pt>
                <c:pt idx="472">
                  <c:v>0.14223147013911031</c:v>
                </c:pt>
                <c:pt idx="473">
                  <c:v>0.14157771847898593</c:v>
                </c:pt>
                <c:pt idx="474">
                  <c:v>0.13960646730766046</c:v>
                </c:pt>
                <c:pt idx="475">
                  <c:v>0.13380212431156568</c:v>
                </c:pt>
                <c:pt idx="476">
                  <c:v>0.14349229350546699</c:v>
                </c:pt>
                <c:pt idx="477">
                  <c:v>0.15332475756976049</c:v>
                </c:pt>
                <c:pt idx="478">
                  <c:v>0.15806297474090059</c:v>
                </c:pt>
                <c:pt idx="479">
                  <c:v>0.16552667578659364</c:v>
                </c:pt>
                <c:pt idx="480">
                  <c:v>0.17020821331577651</c:v>
                </c:pt>
                <c:pt idx="481">
                  <c:v>0.16535008095775483</c:v>
                </c:pt>
                <c:pt idx="482">
                  <c:v>0.16406237296954518</c:v>
                </c:pt>
                <c:pt idx="483">
                  <c:v>0.16799651117715464</c:v>
                </c:pt>
                <c:pt idx="484">
                  <c:v>0.15591646591471098</c:v>
                </c:pt>
                <c:pt idx="485">
                  <c:v>0.16076867873375345</c:v>
                </c:pt>
                <c:pt idx="486">
                  <c:v>0.16305714240249514</c:v>
                </c:pt>
                <c:pt idx="487">
                  <c:v>0.17026907108674294</c:v>
                </c:pt>
                <c:pt idx="488">
                  <c:v>0.16672182560320237</c:v>
                </c:pt>
                <c:pt idx="489">
                  <c:v>0.1637926976605526</c:v>
                </c:pt>
                <c:pt idx="490">
                  <c:v>0.16281758804962654</c:v>
                </c:pt>
                <c:pt idx="491">
                  <c:v>0.16410887618216674</c:v>
                </c:pt>
                <c:pt idx="492">
                  <c:v>0.16826212156588061</c:v>
                </c:pt>
                <c:pt idx="493">
                  <c:v>0.1799838328566099</c:v>
                </c:pt>
                <c:pt idx="494">
                  <c:v>0.18850028718235312</c:v>
                </c:pt>
                <c:pt idx="495">
                  <c:v>0.19258352824548086</c:v>
                </c:pt>
                <c:pt idx="496">
                  <c:v>0.19123167472541036</c:v>
                </c:pt>
                <c:pt idx="497">
                  <c:v>0.18800147560638192</c:v>
                </c:pt>
                <c:pt idx="498">
                  <c:v>0.18937192155902949</c:v>
                </c:pt>
                <c:pt idx="499">
                  <c:v>0.18568688928799726</c:v>
                </c:pt>
                <c:pt idx="500">
                  <c:v>0.19005799252002475</c:v>
                </c:pt>
                <c:pt idx="501">
                  <c:v>0.19984635314674781</c:v>
                </c:pt>
                <c:pt idx="502">
                  <c:v>0.20447783621337345</c:v>
                </c:pt>
                <c:pt idx="503">
                  <c:v>0.22601355901764486</c:v>
                </c:pt>
                <c:pt idx="504">
                  <c:v>0.23041803607810496</c:v>
                </c:pt>
                <c:pt idx="505">
                  <c:v>0.23034407136294943</c:v>
                </c:pt>
                <c:pt idx="506">
                  <c:v>0.23753123659968356</c:v>
                </c:pt>
                <c:pt idx="507">
                  <c:v>0.23129071631299536</c:v>
                </c:pt>
                <c:pt idx="508">
                  <c:v>0.23855205747109576</c:v>
                </c:pt>
                <c:pt idx="509">
                  <c:v>0.23310786132741179</c:v>
                </c:pt>
                <c:pt idx="510">
                  <c:v>0.22636248783817137</c:v>
                </c:pt>
                <c:pt idx="511">
                  <c:v>0.22088736609272663</c:v>
                </c:pt>
                <c:pt idx="512">
                  <c:v>0.21600760346764214</c:v>
                </c:pt>
                <c:pt idx="513">
                  <c:v>0.21131654583672943</c:v>
                </c:pt>
                <c:pt idx="514">
                  <c:v>0.20949291446132823</c:v>
                </c:pt>
                <c:pt idx="515">
                  <c:v>0.20142541998981844</c:v>
                </c:pt>
                <c:pt idx="516">
                  <c:v>0.18967311803758302</c:v>
                </c:pt>
                <c:pt idx="517">
                  <c:v>0.19397078017767666</c:v>
                </c:pt>
                <c:pt idx="518">
                  <c:v>0.18792865024933292</c:v>
                </c:pt>
                <c:pt idx="519">
                  <c:v>0.18031335997676767</c:v>
                </c:pt>
                <c:pt idx="520">
                  <c:v>0.18556601429872743</c:v>
                </c:pt>
                <c:pt idx="521">
                  <c:v>0.18278240320940831</c:v>
                </c:pt>
                <c:pt idx="522">
                  <c:v>0.1792037214393214</c:v>
                </c:pt>
                <c:pt idx="523">
                  <c:v>0.17386359020189301</c:v>
                </c:pt>
                <c:pt idx="524">
                  <c:v>0.17518100280959592</c:v>
                </c:pt>
                <c:pt idx="525">
                  <c:v>0.17960955616674745</c:v>
                </c:pt>
                <c:pt idx="526">
                  <c:v>0.17847832513639172</c:v>
                </c:pt>
                <c:pt idx="527">
                  <c:v>0.17803415600406858</c:v>
                </c:pt>
                <c:pt idx="528">
                  <c:v>0.17555126240756791</c:v>
                </c:pt>
                <c:pt idx="529">
                  <c:v>0.17077701367480813</c:v>
                </c:pt>
                <c:pt idx="530">
                  <c:v>0.16813824090279783</c:v>
                </c:pt>
                <c:pt idx="531">
                  <c:v>0.1695890482128013</c:v>
                </c:pt>
                <c:pt idx="532">
                  <c:v>0.17692447349310103</c:v>
                </c:pt>
                <c:pt idx="533">
                  <c:v>0.18399772283248583</c:v>
                </c:pt>
                <c:pt idx="534">
                  <c:v>0.19821488283560984</c:v>
                </c:pt>
                <c:pt idx="535">
                  <c:v>0.22045647095068177</c:v>
                </c:pt>
                <c:pt idx="536">
                  <c:v>0.21232902856415792</c:v>
                </c:pt>
                <c:pt idx="537">
                  <c:v>0.20046953661506794</c:v>
                </c:pt>
                <c:pt idx="538">
                  <c:v>0.19920656703011552</c:v>
                </c:pt>
                <c:pt idx="539">
                  <c:v>0.17919703128623921</c:v>
                </c:pt>
                <c:pt idx="540">
                  <c:v>0.17641442160097642</c:v>
                </c:pt>
                <c:pt idx="541">
                  <c:v>0.1785598150088521</c:v>
                </c:pt>
                <c:pt idx="542">
                  <c:v>0.17460241597266224</c:v>
                </c:pt>
                <c:pt idx="543">
                  <c:v>0.18054676396469582</c:v>
                </c:pt>
                <c:pt idx="544">
                  <c:v>0.17764835660146838</c:v>
                </c:pt>
                <c:pt idx="545">
                  <c:v>0.18468100231028961</c:v>
                </c:pt>
                <c:pt idx="546">
                  <c:v>0.19025233567394095</c:v>
                </c:pt>
                <c:pt idx="547">
                  <c:v>0.1984961515689756</c:v>
                </c:pt>
                <c:pt idx="548">
                  <c:v>0.20802444281281818</c:v>
                </c:pt>
                <c:pt idx="549">
                  <c:v>0.21203857822478778</c:v>
                </c:pt>
                <c:pt idx="550">
                  <c:v>0.21607378129117283</c:v>
                </c:pt>
                <c:pt idx="551">
                  <c:v>0.2311322975517891</c:v>
                </c:pt>
                <c:pt idx="552">
                  <c:v>0.23898984405481127</c:v>
                </c:pt>
                <c:pt idx="553">
                  <c:v>0.23210381550179848</c:v>
                </c:pt>
                <c:pt idx="554">
                  <c:v>0.24051972485154915</c:v>
                </c:pt>
                <c:pt idx="555">
                  <c:v>0.24026384853313321</c:v>
                </c:pt>
                <c:pt idx="556">
                  <c:v>0.23729030605711365</c:v>
                </c:pt>
                <c:pt idx="557">
                  <c:v>0.2411313741433383</c:v>
                </c:pt>
                <c:pt idx="558">
                  <c:v>0.24504571402051334</c:v>
                </c:pt>
                <c:pt idx="559">
                  <c:v>0.24467361087079409</c:v>
                </c:pt>
                <c:pt idx="560">
                  <c:v>0.24611211365386598</c:v>
                </c:pt>
                <c:pt idx="561">
                  <c:v>0.25228015635357859</c:v>
                </c:pt>
                <c:pt idx="562">
                  <c:v>0.25074116305587224</c:v>
                </c:pt>
                <c:pt idx="563">
                  <c:v>0.25301642845781558</c:v>
                </c:pt>
                <c:pt idx="564">
                  <c:v>0.25566977592909512</c:v>
                </c:pt>
                <c:pt idx="565">
                  <c:v>0.25589350617200601</c:v>
                </c:pt>
                <c:pt idx="566">
                  <c:v>0.25232850673673624</c:v>
                </c:pt>
                <c:pt idx="567">
                  <c:v>0.25008606425390623</c:v>
                </c:pt>
                <c:pt idx="568">
                  <c:v>0.24800837419425914</c:v>
                </c:pt>
                <c:pt idx="569">
                  <c:v>0.24365643099114864</c:v>
                </c:pt>
                <c:pt idx="570">
                  <c:v>0.22790502973187632</c:v>
                </c:pt>
                <c:pt idx="571">
                  <c:v>0.2063401910050906</c:v>
                </c:pt>
                <c:pt idx="572">
                  <c:v>0.20722479350986012</c:v>
                </c:pt>
                <c:pt idx="573">
                  <c:v>0.20929502933456035</c:v>
                </c:pt>
                <c:pt idx="574">
                  <c:v>0.20723841624534467</c:v>
                </c:pt>
                <c:pt idx="575">
                  <c:v>0.20925249221022546</c:v>
                </c:pt>
                <c:pt idx="576">
                  <c:v>0.20670276268069432</c:v>
                </c:pt>
                <c:pt idx="577">
                  <c:v>0.21237111295052968</c:v>
                </c:pt>
                <c:pt idx="578">
                  <c:v>0.20843081805790087</c:v>
                </c:pt>
                <c:pt idx="579">
                  <c:v>0.20666491309714097</c:v>
                </c:pt>
                <c:pt idx="580">
                  <c:v>0.20465533217839726</c:v>
                </c:pt>
                <c:pt idx="581">
                  <c:v>0.20066404648325387</c:v>
                </c:pt>
                <c:pt idx="582">
                  <c:v>0.19962593764300918</c:v>
                </c:pt>
                <c:pt idx="583">
                  <c:v>0.19643721656308988</c:v>
                </c:pt>
                <c:pt idx="584">
                  <c:v>0.19250450945023934</c:v>
                </c:pt>
                <c:pt idx="585">
                  <c:v>0.1879267188063074</c:v>
                </c:pt>
                <c:pt idx="586">
                  <c:v>0.18847701594180455</c:v>
                </c:pt>
                <c:pt idx="587">
                  <c:v>0.18014857022667941</c:v>
                </c:pt>
                <c:pt idx="588">
                  <c:v>0.18994226823798854</c:v>
                </c:pt>
                <c:pt idx="589">
                  <c:v>0.19687082617821039</c:v>
                </c:pt>
                <c:pt idx="590">
                  <c:v>0.19523222748815172</c:v>
                </c:pt>
                <c:pt idx="591">
                  <c:v>0.19955790249293881</c:v>
                </c:pt>
                <c:pt idx="592">
                  <c:v>0.20110649028057437</c:v>
                </c:pt>
                <c:pt idx="593">
                  <c:v>0.20093777199599439</c:v>
                </c:pt>
                <c:pt idx="594">
                  <c:v>0.20140157304208461</c:v>
                </c:pt>
                <c:pt idx="595">
                  <c:v>0.20277659357565203</c:v>
                </c:pt>
                <c:pt idx="596">
                  <c:v>0.20261407764751471</c:v>
                </c:pt>
                <c:pt idx="597">
                  <c:v>0.19610831728531397</c:v>
                </c:pt>
                <c:pt idx="598">
                  <c:v>0.20124897438235023</c:v>
                </c:pt>
                <c:pt idx="599">
                  <c:v>0.1977368344697521</c:v>
                </c:pt>
                <c:pt idx="600">
                  <c:v>0.1989186652104451</c:v>
                </c:pt>
                <c:pt idx="601">
                  <c:v>0.19625481587671345</c:v>
                </c:pt>
                <c:pt idx="602">
                  <c:v>0.19824645988464495</c:v>
                </c:pt>
                <c:pt idx="603">
                  <c:v>0.19774538283186316</c:v>
                </c:pt>
                <c:pt idx="604">
                  <c:v>0.19498865472396099</c:v>
                </c:pt>
                <c:pt idx="605">
                  <c:v>0.19139420246557748</c:v>
                </c:pt>
                <c:pt idx="606">
                  <c:v>0.19065726099004365</c:v>
                </c:pt>
                <c:pt idx="607">
                  <c:v>0.19270406472875656</c:v>
                </c:pt>
                <c:pt idx="608">
                  <c:v>0.19293563306325434</c:v>
                </c:pt>
                <c:pt idx="609">
                  <c:v>0.19146617776778463</c:v>
                </c:pt>
                <c:pt idx="610">
                  <c:v>0.18952665730264462</c:v>
                </c:pt>
                <c:pt idx="611">
                  <c:v>0.18583229893421205</c:v>
                </c:pt>
                <c:pt idx="612">
                  <c:v>0.18075469127813903</c:v>
                </c:pt>
                <c:pt idx="613">
                  <c:v>0.17248122455516324</c:v>
                </c:pt>
                <c:pt idx="614">
                  <c:v>0.17558672009158549</c:v>
                </c:pt>
                <c:pt idx="615">
                  <c:v>0.17273672384593475</c:v>
                </c:pt>
                <c:pt idx="616">
                  <c:v>0.17398393016897584</c:v>
                </c:pt>
                <c:pt idx="617">
                  <c:v>0.17464891968881724</c:v>
                </c:pt>
                <c:pt idx="618">
                  <c:v>0.17237776156040607</c:v>
                </c:pt>
                <c:pt idx="619">
                  <c:v>0.17159255130269613</c:v>
                </c:pt>
                <c:pt idx="620">
                  <c:v>0.16853138230095777</c:v>
                </c:pt>
                <c:pt idx="621">
                  <c:v>0.16657647907647921</c:v>
                </c:pt>
                <c:pt idx="622">
                  <c:v>0.15917304248738406</c:v>
                </c:pt>
                <c:pt idx="623">
                  <c:v>0.16322099805573553</c:v>
                </c:pt>
                <c:pt idx="624">
                  <c:v>0.15724137931034488</c:v>
                </c:pt>
                <c:pt idx="625">
                  <c:v>0.15357575564341275</c:v>
                </c:pt>
                <c:pt idx="626">
                  <c:v>0.15075695694584335</c:v>
                </c:pt>
                <c:pt idx="627">
                  <c:v>0.14510489510489522</c:v>
                </c:pt>
                <c:pt idx="628">
                  <c:v>0.14624459484865571</c:v>
                </c:pt>
                <c:pt idx="629">
                  <c:v>0.14985310047615696</c:v>
                </c:pt>
                <c:pt idx="630">
                  <c:v>0.15062053986968649</c:v>
                </c:pt>
                <c:pt idx="631">
                  <c:v>0.14960472176418915</c:v>
                </c:pt>
                <c:pt idx="632">
                  <c:v>0.15086018453892103</c:v>
                </c:pt>
                <c:pt idx="633">
                  <c:v>0.1555694599172861</c:v>
                </c:pt>
                <c:pt idx="634">
                  <c:v>0.15735589875915457</c:v>
                </c:pt>
                <c:pt idx="635">
                  <c:v>0.15969446463178305</c:v>
                </c:pt>
                <c:pt idx="636">
                  <c:v>0.15953834687224733</c:v>
                </c:pt>
                <c:pt idx="637">
                  <c:v>0.15783363542400064</c:v>
                </c:pt>
                <c:pt idx="638">
                  <c:v>0.19134762976319974</c:v>
                </c:pt>
                <c:pt idx="639">
                  <c:v>0.26104176401219337</c:v>
                </c:pt>
                <c:pt idx="640">
                  <c:v>0.31772911310104335</c:v>
                </c:pt>
                <c:pt idx="641">
                  <c:v>0.33707749153692412</c:v>
                </c:pt>
                <c:pt idx="642">
                  <c:v>0.3418838558108801</c:v>
                </c:pt>
                <c:pt idx="643">
                  <c:v>0.34195444311237178</c:v>
                </c:pt>
                <c:pt idx="644">
                  <c:v>0.35367035657807477</c:v>
                </c:pt>
                <c:pt idx="645">
                  <c:v>0.35988648075834351</c:v>
                </c:pt>
                <c:pt idx="646">
                  <c:v>0.37421490716526251</c:v>
                </c:pt>
                <c:pt idx="647">
                  <c:v>0.38062271247374091</c:v>
                </c:pt>
                <c:pt idx="648">
                  <c:v>0.39690803420775578</c:v>
                </c:pt>
                <c:pt idx="649">
                  <c:v>0.41014507339937611</c:v>
                </c:pt>
                <c:pt idx="650">
                  <c:v>0.42163187855787476</c:v>
                </c:pt>
                <c:pt idx="651">
                  <c:v>0.43772743195807728</c:v>
                </c:pt>
                <c:pt idx="652">
                  <c:v>0.45419907130444681</c:v>
                </c:pt>
                <c:pt idx="653">
                  <c:v>0.45081048884602848</c:v>
                </c:pt>
                <c:pt idx="654">
                  <c:v>0.45864044705383034</c:v>
                </c:pt>
                <c:pt idx="655">
                  <c:v>0.46985353200727431</c:v>
                </c:pt>
                <c:pt idx="656">
                  <c:v>0.47681960800866729</c:v>
                </c:pt>
                <c:pt idx="657">
                  <c:v>0.48602452823558351</c:v>
                </c:pt>
                <c:pt idx="658">
                  <c:v>0.49908718121559392</c:v>
                </c:pt>
                <c:pt idx="659">
                  <c:v>0.49665013789453161</c:v>
                </c:pt>
                <c:pt idx="660">
                  <c:v>0.50024946641904822</c:v>
                </c:pt>
                <c:pt idx="661">
                  <c:v>0.50001036462759885</c:v>
                </c:pt>
                <c:pt idx="662">
                  <c:v>0.49819099009696277</c:v>
                </c:pt>
                <c:pt idx="663">
                  <c:v>0.48927859156866771</c:v>
                </c:pt>
                <c:pt idx="664">
                  <c:v>0.481940885016231</c:v>
                </c:pt>
                <c:pt idx="665">
                  <c:v>0.46849160951012547</c:v>
                </c:pt>
                <c:pt idx="666">
                  <c:v>0.46352249592147654</c:v>
                </c:pt>
                <c:pt idx="667">
                  <c:v>0.45520717435890568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5-134B-B273-FD1131E2B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6400384"/>
        <c:axId val="1281022480"/>
      </c:lineChart>
      <c:dateAx>
        <c:axId val="1306400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022480"/>
        <c:crosses val="autoZero"/>
        <c:auto val="1"/>
        <c:lblOffset val="100"/>
        <c:baseTimeUnit val="months"/>
      </c:dateAx>
      <c:valAx>
        <c:axId val="128102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40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Price Indexes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Graph'!$E$19</c:f>
              <c:strCache>
                <c:ptCount val="1"/>
                <c:pt idx="0">
                  <c:v>PCE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Graph'!$D$20:$D$344</c:f>
              <c:numCache>
                <c:formatCode>mmm\-yy</c:formatCode>
                <c:ptCount val="325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  <c:pt idx="290">
                  <c:v>43891</c:v>
                </c:pt>
                <c:pt idx="291">
                  <c:v>43922</c:v>
                </c:pt>
                <c:pt idx="292">
                  <c:v>43952</c:v>
                </c:pt>
                <c:pt idx="293">
                  <c:v>43983</c:v>
                </c:pt>
                <c:pt idx="294">
                  <c:v>44013</c:v>
                </c:pt>
                <c:pt idx="295">
                  <c:v>44044</c:v>
                </c:pt>
                <c:pt idx="296">
                  <c:v>44075</c:v>
                </c:pt>
                <c:pt idx="297">
                  <c:v>44105</c:v>
                </c:pt>
                <c:pt idx="298">
                  <c:v>44136</c:v>
                </c:pt>
                <c:pt idx="299">
                  <c:v>44166</c:v>
                </c:pt>
                <c:pt idx="300">
                  <c:v>44197</c:v>
                </c:pt>
                <c:pt idx="301">
                  <c:v>44228</c:v>
                </c:pt>
                <c:pt idx="302">
                  <c:v>44256</c:v>
                </c:pt>
                <c:pt idx="303">
                  <c:v>44287</c:v>
                </c:pt>
                <c:pt idx="304">
                  <c:v>44317</c:v>
                </c:pt>
                <c:pt idx="305">
                  <c:v>44348</c:v>
                </c:pt>
                <c:pt idx="306">
                  <c:v>44378</c:v>
                </c:pt>
                <c:pt idx="307">
                  <c:v>44409</c:v>
                </c:pt>
                <c:pt idx="308">
                  <c:v>44440</c:v>
                </c:pt>
                <c:pt idx="309">
                  <c:v>44470</c:v>
                </c:pt>
                <c:pt idx="310">
                  <c:v>44501</c:v>
                </c:pt>
                <c:pt idx="311">
                  <c:v>44531</c:v>
                </c:pt>
                <c:pt idx="312">
                  <c:v>44562</c:v>
                </c:pt>
                <c:pt idx="313">
                  <c:v>44593</c:v>
                </c:pt>
                <c:pt idx="314">
                  <c:v>44621</c:v>
                </c:pt>
                <c:pt idx="315">
                  <c:v>44652</c:v>
                </c:pt>
                <c:pt idx="316">
                  <c:v>44682</c:v>
                </c:pt>
                <c:pt idx="317">
                  <c:v>44713</c:v>
                </c:pt>
                <c:pt idx="318">
                  <c:v>44743</c:v>
                </c:pt>
                <c:pt idx="319">
                  <c:v>44774</c:v>
                </c:pt>
                <c:pt idx="320">
                  <c:v>44805</c:v>
                </c:pt>
                <c:pt idx="321">
                  <c:v>44835</c:v>
                </c:pt>
                <c:pt idx="322">
                  <c:v>44866</c:v>
                </c:pt>
                <c:pt idx="323">
                  <c:v>44896</c:v>
                </c:pt>
                <c:pt idx="324">
                  <c:v>44927</c:v>
                </c:pt>
              </c:numCache>
            </c:numRef>
          </c:cat>
          <c:val>
            <c:numRef>
              <c:f>'FRED Graph'!$E$20:$E$344</c:f>
              <c:numCache>
                <c:formatCode>0.0</c:formatCode>
                <c:ptCount val="325"/>
                <c:pt idx="0">
                  <c:v>1.9744299999999999</c:v>
                </c:pt>
                <c:pt idx="1">
                  <c:v>1.9540599999999999</c:v>
                </c:pt>
                <c:pt idx="2">
                  <c:v>2.07395</c:v>
                </c:pt>
                <c:pt idx="3">
                  <c:v>2.1104799999999999</c:v>
                </c:pt>
                <c:pt idx="4">
                  <c:v>2.1295899999999999</c:v>
                </c:pt>
                <c:pt idx="5">
                  <c:v>2.0283899999999999</c:v>
                </c:pt>
                <c:pt idx="6">
                  <c:v>2.1179000000000001</c:v>
                </c:pt>
                <c:pt idx="7">
                  <c:v>1.9936799999999999</c:v>
                </c:pt>
                <c:pt idx="8">
                  <c:v>2.2120000000000002</c:v>
                </c:pt>
                <c:pt idx="9">
                  <c:v>2.2561800000000001</c:v>
                </c:pt>
                <c:pt idx="10">
                  <c:v>2.44068</c:v>
                </c:pt>
                <c:pt idx="11">
                  <c:v>2.36266</c:v>
                </c:pt>
                <c:pt idx="12">
                  <c:v>2.2676400000000001</c:v>
                </c:pt>
                <c:pt idx="13">
                  <c:v>2.32199</c:v>
                </c:pt>
                <c:pt idx="14">
                  <c:v>2.1211700000000002</c:v>
                </c:pt>
                <c:pt idx="15">
                  <c:v>1.9160900000000001</c:v>
                </c:pt>
                <c:pt idx="16">
                  <c:v>1.6924999999999999</c:v>
                </c:pt>
                <c:pt idx="17">
                  <c:v>1.82525</c:v>
                </c:pt>
                <c:pt idx="18">
                  <c:v>1.6698299999999999</c:v>
                </c:pt>
                <c:pt idx="19">
                  <c:v>1.65598</c:v>
                </c:pt>
                <c:pt idx="20">
                  <c:v>1.61459</c:v>
                </c:pt>
                <c:pt idx="21">
                  <c:v>1.4388399999999999</c:v>
                </c:pt>
                <c:pt idx="22">
                  <c:v>1.26301</c:v>
                </c:pt>
                <c:pt idx="23">
                  <c:v>1.1249899999999999</c:v>
                </c:pt>
                <c:pt idx="24">
                  <c:v>1.04386</c:v>
                </c:pt>
                <c:pt idx="25">
                  <c:v>0.78024000000000004</c:v>
                </c:pt>
                <c:pt idx="26">
                  <c:v>0.69057000000000002</c:v>
                </c:pt>
                <c:pt idx="27">
                  <c:v>0.71545000000000003</c:v>
                </c:pt>
                <c:pt idx="28">
                  <c:v>0.90146000000000004</c:v>
                </c:pt>
                <c:pt idx="29">
                  <c:v>0.68664000000000003</c:v>
                </c:pt>
                <c:pt idx="30">
                  <c:v>0.87558999999999998</c:v>
                </c:pt>
                <c:pt idx="31">
                  <c:v>0.93393000000000004</c:v>
                </c:pt>
                <c:pt idx="32">
                  <c:v>0.63183</c:v>
                </c:pt>
                <c:pt idx="33">
                  <c:v>0.72192000000000001</c:v>
                </c:pt>
                <c:pt idx="34">
                  <c:v>0.72321999999999997</c:v>
                </c:pt>
                <c:pt idx="35">
                  <c:v>0.84506000000000003</c:v>
                </c:pt>
                <c:pt idx="36">
                  <c:v>0.93818999999999997</c:v>
                </c:pt>
                <c:pt idx="37">
                  <c:v>0.93198000000000003</c:v>
                </c:pt>
                <c:pt idx="38">
                  <c:v>0.99199000000000004</c:v>
                </c:pt>
                <c:pt idx="39">
                  <c:v>1.3552999999999999</c:v>
                </c:pt>
                <c:pt idx="40">
                  <c:v>1.2814399999999999</c:v>
                </c:pt>
                <c:pt idx="41">
                  <c:v>1.39862</c:v>
                </c:pt>
                <c:pt idx="42">
                  <c:v>1.41781</c:v>
                </c:pt>
                <c:pt idx="43">
                  <c:v>1.46105</c:v>
                </c:pt>
                <c:pt idx="44">
                  <c:v>1.8849100000000001</c:v>
                </c:pt>
                <c:pt idx="45">
                  <c:v>1.83433</c:v>
                </c:pt>
                <c:pt idx="46">
                  <c:v>1.9205000000000001</c:v>
                </c:pt>
                <c:pt idx="47">
                  <c:v>2.0551599999999999</c:v>
                </c:pt>
                <c:pt idx="48">
                  <c:v>2.1886199999999998</c:v>
                </c:pt>
                <c:pt idx="49">
                  <c:v>2.5674299999999999</c:v>
                </c:pt>
                <c:pt idx="50">
                  <c:v>2.93086</c:v>
                </c:pt>
                <c:pt idx="51">
                  <c:v>2.3502800000000001</c:v>
                </c:pt>
                <c:pt idx="52">
                  <c:v>2.3698199999999998</c:v>
                </c:pt>
                <c:pt idx="53">
                  <c:v>2.6849500000000002</c:v>
                </c:pt>
                <c:pt idx="54">
                  <c:v>2.6686399999999999</c:v>
                </c:pt>
                <c:pt idx="55">
                  <c:v>2.4764499999999998</c:v>
                </c:pt>
                <c:pt idx="56">
                  <c:v>2.54854</c:v>
                </c:pt>
                <c:pt idx="57">
                  <c:v>2.51424</c:v>
                </c:pt>
                <c:pt idx="58">
                  <c:v>2.5653700000000002</c:v>
                </c:pt>
                <c:pt idx="59">
                  <c:v>2.4853800000000001</c:v>
                </c:pt>
                <c:pt idx="60">
                  <c:v>2.7014800000000001</c:v>
                </c:pt>
                <c:pt idx="61">
                  <c:v>2.5393300000000001</c:v>
                </c:pt>
                <c:pt idx="62">
                  <c:v>2.1091899999999999</c:v>
                </c:pt>
                <c:pt idx="63">
                  <c:v>2.3735400000000002</c:v>
                </c:pt>
                <c:pt idx="64">
                  <c:v>2.5567500000000001</c:v>
                </c:pt>
                <c:pt idx="65">
                  <c:v>2.3917299999999999</c:v>
                </c:pt>
                <c:pt idx="66">
                  <c:v>2.1019299999999999</c:v>
                </c:pt>
                <c:pt idx="67">
                  <c:v>2.0956700000000001</c:v>
                </c:pt>
                <c:pt idx="68">
                  <c:v>1.3139000000000001</c:v>
                </c:pt>
                <c:pt idx="69">
                  <c:v>1.53207</c:v>
                </c:pt>
                <c:pt idx="70">
                  <c:v>1.3217000000000001</c:v>
                </c:pt>
                <c:pt idx="71">
                  <c:v>1.06233</c:v>
                </c:pt>
                <c:pt idx="72">
                  <c:v>0.66612000000000005</c:v>
                </c:pt>
                <c:pt idx="73">
                  <c:v>0.67767999999999995</c:v>
                </c:pt>
                <c:pt idx="74">
                  <c:v>0.94338</c:v>
                </c:pt>
                <c:pt idx="75">
                  <c:v>1.1881699999999999</c:v>
                </c:pt>
                <c:pt idx="76">
                  <c:v>0.98816999999999999</c:v>
                </c:pt>
                <c:pt idx="77">
                  <c:v>0.93508999999999998</c:v>
                </c:pt>
                <c:pt idx="78">
                  <c:v>1.1921200000000001</c:v>
                </c:pt>
                <c:pt idx="79">
                  <c:v>1.4039200000000001</c:v>
                </c:pt>
                <c:pt idx="80">
                  <c:v>1.93272</c:v>
                </c:pt>
                <c:pt idx="81">
                  <c:v>1.75939</c:v>
                </c:pt>
                <c:pt idx="82">
                  <c:v>1.9297500000000001</c:v>
                </c:pt>
                <c:pt idx="83">
                  <c:v>2.1324399999999999</c:v>
                </c:pt>
                <c:pt idx="84">
                  <c:v>2.3448199999999999</c:v>
                </c:pt>
                <c:pt idx="85">
                  <c:v>2.60616</c:v>
                </c:pt>
                <c:pt idx="86">
                  <c:v>2.5890900000000001</c:v>
                </c:pt>
                <c:pt idx="87">
                  <c:v>1.9893400000000001</c:v>
                </c:pt>
                <c:pt idx="88">
                  <c:v>1.8067599999999999</c:v>
                </c:pt>
                <c:pt idx="89">
                  <c:v>1.78837</c:v>
                </c:pt>
                <c:pt idx="90">
                  <c:v>1.86239</c:v>
                </c:pt>
                <c:pt idx="91">
                  <c:v>2.0057100000000001</c:v>
                </c:pt>
                <c:pt idx="92">
                  <c:v>2.1414</c:v>
                </c:pt>
                <c:pt idx="93">
                  <c:v>1.9689399999999999</c:v>
                </c:pt>
                <c:pt idx="94">
                  <c:v>1.99648</c:v>
                </c:pt>
                <c:pt idx="95">
                  <c:v>2.1235300000000001</c:v>
                </c:pt>
                <c:pt idx="96">
                  <c:v>2.2127300000000001</c:v>
                </c:pt>
                <c:pt idx="97">
                  <c:v>1.9997799999999999</c:v>
                </c:pt>
                <c:pt idx="98">
                  <c:v>1.8961600000000001</c:v>
                </c:pt>
                <c:pt idx="99">
                  <c:v>2.2587700000000002</c:v>
                </c:pt>
                <c:pt idx="100">
                  <c:v>2.7077800000000001</c:v>
                </c:pt>
                <c:pt idx="101">
                  <c:v>2.8912900000000001</c:v>
                </c:pt>
                <c:pt idx="102">
                  <c:v>2.6848100000000001</c:v>
                </c:pt>
                <c:pt idx="103">
                  <c:v>2.3924500000000002</c:v>
                </c:pt>
                <c:pt idx="104">
                  <c:v>2.2727300000000001</c:v>
                </c:pt>
                <c:pt idx="105">
                  <c:v>2.6996699999999998</c:v>
                </c:pt>
                <c:pt idx="106">
                  <c:v>2.9650300000000001</c:v>
                </c:pt>
                <c:pt idx="107">
                  <c:v>2.7937500000000002</c:v>
                </c:pt>
                <c:pt idx="108">
                  <c:v>2.5326200000000001</c:v>
                </c:pt>
                <c:pt idx="109">
                  <c:v>2.5989599999999999</c:v>
                </c:pt>
                <c:pt idx="110">
                  <c:v>2.7477399999999998</c:v>
                </c:pt>
                <c:pt idx="111">
                  <c:v>2.8439000000000001</c:v>
                </c:pt>
                <c:pt idx="112">
                  <c:v>2.56989</c:v>
                </c:pt>
                <c:pt idx="113">
                  <c:v>2.3399299999999998</c:v>
                </c:pt>
                <c:pt idx="114">
                  <c:v>2.6796799999999998</c:v>
                </c:pt>
                <c:pt idx="115">
                  <c:v>3.0401199999999999</c:v>
                </c:pt>
                <c:pt idx="116">
                  <c:v>3.8307699999999998</c:v>
                </c:pt>
                <c:pt idx="117">
                  <c:v>3.5511599999999999</c:v>
                </c:pt>
                <c:pt idx="118">
                  <c:v>2.9393500000000001</c:v>
                </c:pt>
                <c:pt idx="119">
                  <c:v>2.88395</c:v>
                </c:pt>
                <c:pt idx="120">
                  <c:v>3.2470599999999998</c:v>
                </c:pt>
                <c:pt idx="121">
                  <c:v>3.0225</c:v>
                </c:pt>
                <c:pt idx="122">
                  <c:v>2.91357</c:v>
                </c:pt>
                <c:pt idx="123">
                  <c:v>3.1023700000000001</c:v>
                </c:pt>
                <c:pt idx="124">
                  <c:v>3.3217599999999998</c:v>
                </c:pt>
                <c:pt idx="125">
                  <c:v>3.51295</c:v>
                </c:pt>
                <c:pt idx="126">
                  <c:v>3.42781</c:v>
                </c:pt>
                <c:pt idx="127">
                  <c:v>3.3360099999999999</c:v>
                </c:pt>
                <c:pt idx="128">
                  <c:v>2.0811299999999999</c:v>
                </c:pt>
                <c:pt idx="129">
                  <c:v>1.6772400000000001</c:v>
                </c:pt>
                <c:pt idx="130">
                  <c:v>1.92408</c:v>
                </c:pt>
                <c:pt idx="131">
                  <c:v>2.2868400000000002</c:v>
                </c:pt>
                <c:pt idx="132">
                  <c:v>2.1332200000000001</c:v>
                </c:pt>
                <c:pt idx="133">
                  <c:v>2.3886799999999999</c:v>
                </c:pt>
                <c:pt idx="134">
                  <c:v>2.5658099999999999</c:v>
                </c:pt>
                <c:pt idx="135">
                  <c:v>2.3314900000000001</c:v>
                </c:pt>
                <c:pt idx="136">
                  <c:v>2.3532299999999999</c:v>
                </c:pt>
                <c:pt idx="137">
                  <c:v>2.3172600000000001</c:v>
                </c:pt>
                <c:pt idx="138">
                  <c:v>2.1244399999999999</c:v>
                </c:pt>
                <c:pt idx="139">
                  <c:v>1.87347</c:v>
                </c:pt>
                <c:pt idx="140">
                  <c:v>2.5341800000000001</c:v>
                </c:pt>
                <c:pt idx="141">
                  <c:v>3.0893199999999998</c:v>
                </c:pt>
                <c:pt idx="142">
                  <c:v>3.59924</c:v>
                </c:pt>
                <c:pt idx="143">
                  <c:v>3.4719699999999998</c:v>
                </c:pt>
                <c:pt idx="144">
                  <c:v>3.3883999999999999</c:v>
                </c:pt>
                <c:pt idx="145">
                  <c:v>3.27298</c:v>
                </c:pt>
                <c:pt idx="146">
                  <c:v>3.1905899999999998</c:v>
                </c:pt>
                <c:pt idx="147">
                  <c:v>3.1402999999999999</c:v>
                </c:pt>
                <c:pt idx="148">
                  <c:v>3.2822800000000001</c:v>
                </c:pt>
                <c:pt idx="149">
                  <c:v>3.8117800000000002</c:v>
                </c:pt>
                <c:pt idx="150">
                  <c:v>4.1353999999999997</c:v>
                </c:pt>
                <c:pt idx="151">
                  <c:v>3.98108</c:v>
                </c:pt>
                <c:pt idx="152">
                  <c:v>3.6671399999999998</c:v>
                </c:pt>
                <c:pt idx="153">
                  <c:v>2.6719499999999998</c:v>
                </c:pt>
                <c:pt idx="154">
                  <c:v>0.92617000000000005</c:v>
                </c:pt>
                <c:pt idx="155">
                  <c:v>0.12892999999999999</c:v>
                </c:pt>
                <c:pt idx="156">
                  <c:v>-0.11146</c:v>
                </c:pt>
                <c:pt idx="157">
                  <c:v>-0.13156000000000001</c:v>
                </c:pt>
                <c:pt idx="158">
                  <c:v>-0.52581</c:v>
                </c:pt>
                <c:pt idx="159">
                  <c:v>-0.56742000000000004</c:v>
                </c:pt>
                <c:pt idx="160">
                  <c:v>-0.88936000000000004</c:v>
                </c:pt>
                <c:pt idx="161">
                  <c:v>-1.0187200000000001</c:v>
                </c:pt>
                <c:pt idx="162">
                  <c:v>-1.46654</c:v>
                </c:pt>
                <c:pt idx="163">
                  <c:v>-1.1007899999999999</c:v>
                </c:pt>
                <c:pt idx="164">
                  <c:v>-1.0223599999999999</c:v>
                </c:pt>
                <c:pt idx="165">
                  <c:v>1.265E-2</c:v>
                </c:pt>
                <c:pt idx="166">
                  <c:v>1.45973</c:v>
                </c:pt>
                <c:pt idx="167">
                  <c:v>2.0903100000000001</c:v>
                </c:pt>
                <c:pt idx="168">
                  <c:v>2.3014299999999999</c:v>
                </c:pt>
                <c:pt idx="169">
                  <c:v>2.11633</c:v>
                </c:pt>
                <c:pt idx="170">
                  <c:v>2.37276</c:v>
                </c:pt>
                <c:pt idx="171">
                  <c:v>2.2815599999999998</c:v>
                </c:pt>
                <c:pt idx="172">
                  <c:v>2.2075300000000002</c:v>
                </c:pt>
                <c:pt idx="173">
                  <c:v>1.56189</c:v>
                </c:pt>
                <c:pt idx="174">
                  <c:v>1.63826</c:v>
                </c:pt>
                <c:pt idx="175">
                  <c:v>1.4830000000000001</c:v>
                </c:pt>
                <c:pt idx="176">
                  <c:v>1.4192100000000001</c:v>
                </c:pt>
                <c:pt idx="177">
                  <c:v>1.35798</c:v>
                </c:pt>
                <c:pt idx="178">
                  <c:v>1.3072699999999999</c:v>
                </c:pt>
                <c:pt idx="179">
                  <c:v>1.4767699999999999</c:v>
                </c:pt>
                <c:pt idx="180">
                  <c:v>1.55955</c:v>
                </c:pt>
                <c:pt idx="181">
                  <c:v>1.8459300000000001</c:v>
                </c:pt>
                <c:pt idx="182">
                  <c:v>2.11144</c:v>
                </c:pt>
                <c:pt idx="183">
                  <c:v>2.48712</c:v>
                </c:pt>
                <c:pt idx="184">
                  <c:v>2.7667899999999999</c:v>
                </c:pt>
                <c:pt idx="185">
                  <c:v>2.7888899999999999</c:v>
                </c:pt>
                <c:pt idx="186">
                  <c:v>2.8754</c:v>
                </c:pt>
                <c:pt idx="187">
                  <c:v>2.9759199999999999</c:v>
                </c:pt>
                <c:pt idx="188">
                  <c:v>3.0188899999999999</c:v>
                </c:pt>
                <c:pt idx="189">
                  <c:v>2.6941299999999999</c:v>
                </c:pt>
                <c:pt idx="190">
                  <c:v>2.70018</c:v>
                </c:pt>
                <c:pt idx="191">
                  <c:v>2.5262799999999999</c:v>
                </c:pt>
                <c:pt idx="192">
                  <c:v>2.5693199999999998</c:v>
                </c:pt>
                <c:pt idx="193">
                  <c:v>2.51274</c:v>
                </c:pt>
                <c:pt idx="194">
                  <c:v>2.2965</c:v>
                </c:pt>
                <c:pt idx="195">
                  <c:v>1.9998400000000001</c:v>
                </c:pt>
                <c:pt idx="196">
                  <c:v>1.5762799999999999</c:v>
                </c:pt>
                <c:pt idx="197">
                  <c:v>1.5460499999999999</c:v>
                </c:pt>
                <c:pt idx="198">
                  <c:v>1.4102300000000001</c:v>
                </c:pt>
                <c:pt idx="199">
                  <c:v>1.5124200000000001</c:v>
                </c:pt>
                <c:pt idx="200">
                  <c:v>1.6774199999999999</c:v>
                </c:pt>
                <c:pt idx="201">
                  <c:v>1.9772099999999999</c:v>
                </c:pt>
                <c:pt idx="202">
                  <c:v>1.69922</c:v>
                </c:pt>
                <c:pt idx="203">
                  <c:v>1.6255200000000001</c:v>
                </c:pt>
                <c:pt idx="204">
                  <c:v>1.4739800000000001</c:v>
                </c:pt>
                <c:pt idx="205">
                  <c:v>1.61836</c:v>
                </c:pt>
                <c:pt idx="206">
                  <c:v>1.29142</c:v>
                </c:pt>
                <c:pt idx="207">
                  <c:v>1.07945</c:v>
                </c:pt>
                <c:pt idx="208">
                  <c:v>1.2591000000000001</c:v>
                </c:pt>
                <c:pt idx="209">
                  <c:v>1.5285200000000001</c:v>
                </c:pt>
                <c:pt idx="210">
                  <c:v>1.6182099999999999</c:v>
                </c:pt>
                <c:pt idx="211">
                  <c:v>1.4339200000000001</c:v>
                </c:pt>
                <c:pt idx="212">
                  <c:v>1.16658</c:v>
                </c:pt>
                <c:pt idx="213">
                  <c:v>1.0379700000000001</c:v>
                </c:pt>
                <c:pt idx="214">
                  <c:v>1.2643</c:v>
                </c:pt>
                <c:pt idx="215">
                  <c:v>1.48221</c:v>
                </c:pt>
                <c:pt idx="216">
                  <c:v>1.47936</c:v>
                </c:pt>
                <c:pt idx="217">
                  <c:v>1.16849</c:v>
                </c:pt>
                <c:pt idx="218">
                  <c:v>1.50461</c:v>
                </c:pt>
                <c:pt idx="219">
                  <c:v>1.7811900000000001</c:v>
                </c:pt>
                <c:pt idx="220">
                  <c:v>1.88991</c:v>
                </c:pt>
                <c:pt idx="221">
                  <c:v>1.78508</c:v>
                </c:pt>
                <c:pt idx="222">
                  <c:v>1.8114699999999999</c:v>
                </c:pt>
                <c:pt idx="223">
                  <c:v>1.6422000000000001</c:v>
                </c:pt>
                <c:pt idx="224">
                  <c:v>1.6277699999999999</c:v>
                </c:pt>
                <c:pt idx="225">
                  <c:v>1.4303699999999999</c:v>
                </c:pt>
                <c:pt idx="226">
                  <c:v>1.1945300000000001</c:v>
                </c:pt>
                <c:pt idx="227">
                  <c:v>0.83853</c:v>
                </c:pt>
                <c:pt idx="228">
                  <c:v>0.18284</c:v>
                </c:pt>
                <c:pt idx="229">
                  <c:v>0.28924</c:v>
                </c:pt>
                <c:pt idx="230">
                  <c:v>0.28086</c:v>
                </c:pt>
                <c:pt idx="231">
                  <c:v>0.16352</c:v>
                </c:pt>
                <c:pt idx="232">
                  <c:v>0.23028000000000001</c:v>
                </c:pt>
                <c:pt idx="233">
                  <c:v>0.31153999999999998</c:v>
                </c:pt>
                <c:pt idx="234">
                  <c:v>0.24324000000000001</c:v>
                </c:pt>
                <c:pt idx="235">
                  <c:v>0.25684000000000001</c:v>
                </c:pt>
                <c:pt idx="236">
                  <c:v>8.3330000000000001E-2</c:v>
                </c:pt>
                <c:pt idx="237">
                  <c:v>9.4009999999999996E-2</c:v>
                </c:pt>
                <c:pt idx="238">
                  <c:v>0.23182</c:v>
                </c:pt>
                <c:pt idx="239">
                  <c:v>0.30406</c:v>
                </c:pt>
                <c:pt idx="240">
                  <c:v>0.82077</c:v>
                </c:pt>
                <c:pt idx="241">
                  <c:v>0.59240000000000004</c:v>
                </c:pt>
                <c:pt idx="242">
                  <c:v>0.63210999999999995</c:v>
                </c:pt>
                <c:pt idx="243">
                  <c:v>0.88717999999999997</c:v>
                </c:pt>
                <c:pt idx="244">
                  <c:v>0.79588000000000003</c:v>
                </c:pt>
                <c:pt idx="245">
                  <c:v>0.79240999999999995</c:v>
                </c:pt>
                <c:pt idx="246">
                  <c:v>0.75114999999999998</c:v>
                </c:pt>
                <c:pt idx="247">
                  <c:v>0.90098999999999996</c:v>
                </c:pt>
                <c:pt idx="248">
                  <c:v>1.2256899999999999</c:v>
                </c:pt>
                <c:pt idx="249">
                  <c:v>1.46407</c:v>
                </c:pt>
                <c:pt idx="250">
                  <c:v>1.44092</c:v>
                </c:pt>
                <c:pt idx="251">
                  <c:v>1.70842</c:v>
                </c:pt>
                <c:pt idx="252">
                  <c:v>2.0347300000000001</c:v>
                </c:pt>
                <c:pt idx="253">
                  <c:v>2.2549000000000001</c:v>
                </c:pt>
                <c:pt idx="254">
                  <c:v>1.96268</c:v>
                </c:pt>
                <c:pt idx="255">
                  <c:v>1.85026</c:v>
                </c:pt>
                <c:pt idx="256">
                  <c:v>1.67056</c:v>
                </c:pt>
                <c:pt idx="257">
                  <c:v>1.5742700000000001</c:v>
                </c:pt>
                <c:pt idx="258">
                  <c:v>1.55827</c:v>
                </c:pt>
                <c:pt idx="259">
                  <c:v>1.64696</c:v>
                </c:pt>
                <c:pt idx="260">
                  <c:v>1.8516600000000001</c:v>
                </c:pt>
                <c:pt idx="261">
                  <c:v>1.77695</c:v>
                </c:pt>
                <c:pt idx="262">
                  <c:v>1.9069700000000001</c:v>
                </c:pt>
                <c:pt idx="263">
                  <c:v>1.8692200000000001</c:v>
                </c:pt>
                <c:pt idx="264">
                  <c:v>1.85375</c:v>
                </c:pt>
                <c:pt idx="265">
                  <c:v>1.94658</c:v>
                </c:pt>
                <c:pt idx="266">
                  <c:v>2.1466799999999999</c:v>
                </c:pt>
                <c:pt idx="267">
                  <c:v>2.1221100000000002</c:v>
                </c:pt>
                <c:pt idx="268">
                  <c:v>2.3450099999999998</c:v>
                </c:pt>
                <c:pt idx="269">
                  <c:v>2.3645</c:v>
                </c:pt>
                <c:pt idx="270">
                  <c:v>2.4328699999999999</c:v>
                </c:pt>
                <c:pt idx="271">
                  <c:v>2.2706499999999998</c:v>
                </c:pt>
                <c:pt idx="272">
                  <c:v>2.1100400000000001</c:v>
                </c:pt>
                <c:pt idx="273">
                  <c:v>2.1341199999999998</c:v>
                </c:pt>
                <c:pt idx="274">
                  <c:v>2.0070199999999998</c:v>
                </c:pt>
                <c:pt idx="275">
                  <c:v>1.8797900000000001</c:v>
                </c:pt>
                <c:pt idx="276">
                  <c:v>1.5042599999999999</c:v>
                </c:pt>
                <c:pt idx="277">
                  <c:v>1.4132400000000001</c:v>
                </c:pt>
                <c:pt idx="278">
                  <c:v>1.5457799999999999</c:v>
                </c:pt>
                <c:pt idx="279">
                  <c:v>1.65944</c:v>
                </c:pt>
                <c:pt idx="280">
                  <c:v>1.5370699999999999</c:v>
                </c:pt>
                <c:pt idx="281">
                  <c:v>1.49376</c:v>
                </c:pt>
                <c:pt idx="282">
                  <c:v>1.54681</c:v>
                </c:pt>
                <c:pt idx="283">
                  <c:v>1.5022800000000001</c:v>
                </c:pt>
                <c:pt idx="284">
                  <c:v>1.3509500000000001</c:v>
                </c:pt>
                <c:pt idx="285">
                  <c:v>1.37619</c:v>
                </c:pt>
                <c:pt idx="286">
                  <c:v>1.3765400000000001</c:v>
                </c:pt>
                <c:pt idx="287">
                  <c:v>1.6010500000000001</c:v>
                </c:pt>
                <c:pt idx="288">
                  <c:v>1.80497</c:v>
                </c:pt>
                <c:pt idx="289">
                  <c:v>1.76278</c:v>
                </c:pt>
                <c:pt idx="290">
                  <c:v>1.2618400000000001</c:v>
                </c:pt>
                <c:pt idx="291">
                  <c:v>0.41628999999999999</c:v>
                </c:pt>
                <c:pt idx="292">
                  <c:v>0.45240999999999998</c:v>
                </c:pt>
                <c:pt idx="293">
                  <c:v>0.73770999999999998</c:v>
                </c:pt>
                <c:pt idx="294">
                  <c:v>0.88832999999999995</c:v>
                </c:pt>
                <c:pt idx="295">
                  <c:v>1.16133</c:v>
                </c:pt>
                <c:pt idx="296">
                  <c:v>1.2757799999999999</c:v>
                </c:pt>
                <c:pt idx="297">
                  <c:v>1.10937</c:v>
                </c:pt>
                <c:pt idx="298">
                  <c:v>1.0835600000000001</c:v>
                </c:pt>
                <c:pt idx="299">
                  <c:v>1.27691</c:v>
                </c:pt>
                <c:pt idx="300">
                  <c:v>1.47732</c:v>
                </c:pt>
                <c:pt idx="301">
                  <c:v>1.7025300000000001</c:v>
                </c:pt>
                <c:pt idx="302">
                  <c:v>2.5337499999999999</c:v>
                </c:pt>
                <c:pt idx="303">
                  <c:v>3.6294499999999998</c:v>
                </c:pt>
                <c:pt idx="304">
                  <c:v>4.0470100000000002</c:v>
                </c:pt>
                <c:pt idx="305">
                  <c:v>4.2547800000000002</c:v>
                </c:pt>
                <c:pt idx="306">
                  <c:v>4.4241599999999996</c:v>
                </c:pt>
                <c:pt idx="307">
                  <c:v>4.5175099999999997</c:v>
                </c:pt>
                <c:pt idx="308">
                  <c:v>4.6544800000000004</c:v>
                </c:pt>
                <c:pt idx="309">
                  <c:v>5.2226600000000003</c:v>
                </c:pt>
                <c:pt idx="310">
                  <c:v>5.8513799999999998</c:v>
                </c:pt>
                <c:pt idx="311">
                  <c:v>5.9661200000000001</c:v>
                </c:pt>
                <c:pt idx="312">
                  <c:v>6.1163800000000004</c:v>
                </c:pt>
                <c:pt idx="313">
                  <c:v>6.3889300000000002</c:v>
                </c:pt>
                <c:pt idx="314">
                  <c:v>6.7665800000000003</c:v>
                </c:pt>
                <c:pt idx="315">
                  <c:v>6.4120499999999998</c:v>
                </c:pt>
                <c:pt idx="316">
                  <c:v>6.5154699999999997</c:v>
                </c:pt>
                <c:pt idx="317">
                  <c:v>6.9756999999999998</c:v>
                </c:pt>
                <c:pt idx="318">
                  <c:v>6.3895600000000004</c:v>
                </c:pt>
                <c:pt idx="319">
                  <c:v>6.2553700000000001</c:v>
                </c:pt>
                <c:pt idx="320">
                  <c:v>6.2889499999999998</c:v>
                </c:pt>
                <c:pt idx="321">
                  <c:v>6.0810899999999997</c:v>
                </c:pt>
                <c:pt idx="322">
                  <c:v>5.5363800000000003</c:v>
                </c:pt>
                <c:pt idx="323">
                  <c:v>5.0218400000000001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7-BD42-822A-CFD0635562BD}"/>
            </c:ext>
          </c:extLst>
        </c:ser>
        <c:ser>
          <c:idx val="1"/>
          <c:order val="1"/>
          <c:tx>
            <c:strRef>
              <c:f>'FRED Graph'!$F$19</c:f>
              <c:strCache>
                <c:ptCount val="1"/>
                <c:pt idx="0">
                  <c:v>CPI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Graph'!$D$20:$D$344</c:f>
              <c:numCache>
                <c:formatCode>mmm\-yy</c:formatCode>
                <c:ptCount val="325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  <c:pt idx="290">
                  <c:v>43891</c:v>
                </c:pt>
                <c:pt idx="291">
                  <c:v>43922</c:v>
                </c:pt>
                <c:pt idx="292">
                  <c:v>43952</c:v>
                </c:pt>
                <c:pt idx="293">
                  <c:v>43983</c:v>
                </c:pt>
                <c:pt idx="294">
                  <c:v>44013</c:v>
                </c:pt>
                <c:pt idx="295">
                  <c:v>44044</c:v>
                </c:pt>
                <c:pt idx="296">
                  <c:v>44075</c:v>
                </c:pt>
                <c:pt idx="297">
                  <c:v>44105</c:v>
                </c:pt>
                <c:pt idx="298">
                  <c:v>44136</c:v>
                </c:pt>
                <c:pt idx="299">
                  <c:v>44166</c:v>
                </c:pt>
                <c:pt idx="300">
                  <c:v>44197</c:v>
                </c:pt>
                <c:pt idx="301">
                  <c:v>44228</c:v>
                </c:pt>
                <c:pt idx="302">
                  <c:v>44256</c:v>
                </c:pt>
                <c:pt idx="303">
                  <c:v>44287</c:v>
                </c:pt>
                <c:pt idx="304">
                  <c:v>44317</c:v>
                </c:pt>
                <c:pt idx="305">
                  <c:v>44348</c:v>
                </c:pt>
                <c:pt idx="306">
                  <c:v>44378</c:v>
                </c:pt>
                <c:pt idx="307">
                  <c:v>44409</c:v>
                </c:pt>
                <c:pt idx="308">
                  <c:v>44440</c:v>
                </c:pt>
                <c:pt idx="309">
                  <c:v>44470</c:v>
                </c:pt>
                <c:pt idx="310">
                  <c:v>44501</c:v>
                </c:pt>
                <c:pt idx="311">
                  <c:v>44531</c:v>
                </c:pt>
                <c:pt idx="312">
                  <c:v>44562</c:v>
                </c:pt>
                <c:pt idx="313">
                  <c:v>44593</c:v>
                </c:pt>
                <c:pt idx="314">
                  <c:v>44621</c:v>
                </c:pt>
                <c:pt idx="315">
                  <c:v>44652</c:v>
                </c:pt>
                <c:pt idx="316">
                  <c:v>44682</c:v>
                </c:pt>
                <c:pt idx="317">
                  <c:v>44713</c:v>
                </c:pt>
                <c:pt idx="318">
                  <c:v>44743</c:v>
                </c:pt>
                <c:pt idx="319">
                  <c:v>44774</c:v>
                </c:pt>
                <c:pt idx="320">
                  <c:v>44805</c:v>
                </c:pt>
                <c:pt idx="321">
                  <c:v>44835</c:v>
                </c:pt>
                <c:pt idx="322">
                  <c:v>44866</c:v>
                </c:pt>
                <c:pt idx="323">
                  <c:v>44896</c:v>
                </c:pt>
                <c:pt idx="324">
                  <c:v>44927</c:v>
                </c:pt>
              </c:numCache>
            </c:numRef>
          </c:cat>
          <c:val>
            <c:numRef>
              <c:f>'FRED Graph'!$F$20:$F$344</c:f>
              <c:numCache>
                <c:formatCode>0.0</c:formatCode>
                <c:ptCount val="325"/>
                <c:pt idx="0">
                  <c:v>2.7907000000000002</c:v>
                </c:pt>
                <c:pt idx="1">
                  <c:v>2.7170299999999998</c:v>
                </c:pt>
                <c:pt idx="2">
                  <c:v>2.8439199999999998</c:v>
                </c:pt>
                <c:pt idx="3">
                  <c:v>2.8326699999999998</c:v>
                </c:pt>
                <c:pt idx="4">
                  <c:v>2.8270900000000001</c:v>
                </c:pt>
                <c:pt idx="5">
                  <c:v>2.82152</c:v>
                </c:pt>
                <c:pt idx="6">
                  <c:v>2.8833600000000001</c:v>
                </c:pt>
                <c:pt idx="7">
                  <c:v>2.8123</c:v>
                </c:pt>
                <c:pt idx="8">
                  <c:v>3.0045700000000002</c:v>
                </c:pt>
                <c:pt idx="9">
                  <c:v>3.06189</c:v>
                </c:pt>
                <c:pt idx="10">
                  <c:v>3.2530899999999998</c:v>
                </c:pt>
                <c:pt idx="11">
                  <c:v>3.3788200000000002</c:v>
                </c:pt>
                <c:pt idx="12">
                  <c:v>3.0381399999999998</c:v>
                </c:pt>
                <c:pt idx="13">
                  <c:v>3.03226</c:v>
                </c:pt>
                <c:pt idx="14">
                  <c:v>2.7652700000000001</c:v>
                </c:pt>
                <c:pt idx="15">
                  <c:v>2.4343400000000002</c:v>
                </c:pt>
                <c:pt idx="16">
                  <c:v>2.2378499999999999</c:v>
                </c:pt>
                <c:pt idx="17">
                  <c:v>2.2335699999999998</c:v>
                </c:pt>
                <c:pt idx="18">
                  <c:v>2.16561</c:v>
                </c:pt>
                <c:pt idx="19">
                  <c:v>2.2900800000000001</c:v>
                </c:pt>
                <c:pt idx="20">
                  <c:v>2.2193999999999998</c:v>
                </c:pt>
                <c:pt idx="21">
                  <c:v>2.0859700000000001</c:v>
                </c:pt>
                <c:pt idx="22">
                  <c:v>1.89036</c:v>
                </c:pt>
                <c:pt idx="23">
                  <c:v>1.6970499999999999</c:v>
                </c:pt>
                <c:pt idx="24">
                  <c:v>1.6311199999999999</c:v>
                </c:pt>
                <c:pt idx="25">
                  <c:v>1.4401999999999999</c:v>
                </c:pt>
                <c:pt idx="26">
                  <c:v>1.3767199999999999</c:v>
                </c:pt>
                <c:pt idx="27">
                  <c:v>1.4383999999999999</c:v>
                </c:pt>
                <c:pt idx="28">
                  <c:v>1.6885600000000001</c:v>
                </c:pt>
                <c:pt idx="29">
                  <c:v>1.62297</c:v>
                </c:pt>
                <c:pt idx="30">
                  <c:v>1.7456400000000001</c:v>
                </c:pt>
                <c:pt idx="31">
                  <c:v>1.6169199999999999</c:v>
                </c:pt>
                <c:pt idx="32">
                  <c:v>1.4268000000000001</c:v>
                </c:pt>
                <c:pt idx="33">
                  <c:v>1.48607</c:v>
                </c:pt>
                <c:pt idx="34">
                  <c:v>1.4842299999999999</c:v>
                </c:pt>
                <c:pt idx="35">
                  <c:v>1.6069199999999999</c:v>
                </c:pt>
                <c:pt idx="36">
                  <c:v>1.6666700000000001</c:v>
                </c:pt>
                <c:pt idx="37">
                  <c:v>1.6666700000000001</c:v>
                </c:pt>
                <c:pt idx="38">
                  <c:v>1.7283999999999999</c:v>
                </c:pt>
                <c:pt idx="39">
                  <c:v>2.2811300000000001</c:v>
                </c:pt>
                <c:pt idx="40">
                  <c:v>2.0910199999999999</c:v>
                </c:pt>
                <c:pt idx="41">
                  <c:v>1.9656</c:v>
                </c:pt>
                <c:pt idx="42">
                  <c:v>2.1446100000000001</c:v>
                </c:pt>
                <c:pt idx="43">
                  <c:v>2.2643800000000001</c:v>
                </c:pt>
                <c:pt idx="44">
                  <c:v>2.6299700000000001</c:v>
                </c:pt>
                <c:pt idx="45">
                  <c:v>2.5625399999999998</c:v>
                </c:pt>
                <c:pt idx="46">
                  <c:v>2.6203500000000002</c:v>
                </c:pt>
                <c:pt idx="47">
                  <c:v>2.6764000000000001</c:v>
                </c:pt>
                <c:pt idx="48">
                  <c:v>2.7929599999999999</c:v>
                </c:pt>
                <c:pt idx="49">
                  <c:v>3.2179700000000002</c:v>
                </c:pt>
                <c:pt idx="50">
                  <c:v>3.76214</c:v>
                </c:pt>
                <c:pt idx="51">
                  <c:v>3.0138600000000002</c:v>
                </c:pt>
                <c:pt idx="52">
                  <c:v>3.13253</c:v>
                </c:pt>
                <c:pt idx="53">
                  <c:v>3.7349399999999999</c:v>
                </c:pt>
                <c:pt idx="54">
                  <c:v>3.5992799999999998</c:v>
                </c:pt>
                <c:pt idx="55">
                  <c:v>3.3512900000000001</c:v>
                </c:pt>
                <c:pt idx="56">
                  <c:v>3.4565000000000001</c:v>
                </c:pt>
                <c:pt idx="57">
                  <c:v>3.4503300000000001</c:v>
                </c:pt>
                <c:pt idx="58">
                  <c:v>3.4441799999999998</c:v>
                </c:pt>
                <c:pt idx="59">
                  <c:v>3.4360200000000001</c:v>
                </c:pt>
                <c:pt idx="60">
                  <c:v>3.7212000000000001</c:v>
                </c:pt>
                <c:pt idx="61">
                  <c:v>3.5294099999999999</c:v>
                </c:pt>
                <c:pt idx="62">
                  <c:v>2.9824600000000001</c:v>
                </c:pt>
                <c:pt idx="63">
                  <c:v>3.2182599999999999</c:v>
                </c:pt>
                <c:pt idx="64">
                  <c:v>3.5630799999999998</c:v>
                </c:pt>
                <c:pt idx="65">
                  <c:v>3.1939600000000001</c:v>
                </c:pt>
                <c:pt idx="66">
                  <c:v>2.7214800000000001</c:v>
                </c:pt>
                <c:pt idx="67">
                  <c:v>2.7214800000000001</c:v>
                </c:pt>
                <c:pt idx="68">
                  <c:v>2.5921699999999999</c:v>
                </c:pt>
                <c:pt idx="69">
                  <c:v>2.1276600000000001</c:v>
                </c:pt>
                <c:pt idx="70">
                  <c:v>1.8943700000000001</c:v>
                </c:pt>
                <c:pt idx="71">
                  <c:v>1.6036699999999999</c:v>
                </c:pt>
                <c:pt idx="72">
                  <c:v>1.1959</c:v>
                </c:pt>
                <c:pt idx="73">
                  <c:v>1.13636</c:v>
                </c:pt>
                <c:pt idx="74">
                  <c:v>1.36286</c:v>
                </c:pt>
                <c:pt idx="75">
                  <c:v>1.6439900000000001</c:v>
                </c:pt>
                <c:pt idx="76">
                  <c:v>1.2408300000000001</c:v>
                </c:pt>
                <c:pt idx="77">
                  <c:v>1.0692200000000001</c:v>
                </c:pt>
                <c:pt idx="78">
                  <c:v>1.4656100000000001</c:v>
                </c:pt>
                <c:pt idx="79">
                  <c:v>1.74746</c:v>
                </c:pt>
                <c:pt idx="80">
                  <c:v>1.516</c:v>
                </c:pt>
                <c:pt idx="81">
                  <c:v>2.0270299999999999</c:v>
                </c:pt>
                <c:pt idx="82">
                  <c:v>2.25352</c:v>
                </c:pt>
                <c:pt idx="83">
                  <c:v>2.48027</c:v>
                </c:pt>
                <c:pt idx="84">
                  <c:v>2.75746</c:v>
                </c:pt>
                <c:pt idx="85">
                  <c:v>3.1460699999999999</c:v>
                </c:pt>
                <c:pt idx="86">
                  <c:v>3.02521</c:v>
                </c:pt>
                <c:pt idx="87">
                  <c:v>2.1751299999999998</c:v>
                </c:pt>
                <c:pt idx="88">
                  <c:v>1.89415</c:v>
                </c:pt>
                <c:pt idx="89">
                  <c:v>1.94878</c:v>
                </c:pt>
                <c:pt idx="90">
                  <c:v>2.0555599999999998</c:v>
                </c:pt>
                <c:pt idx="91">
                  <c:v>2.2160700000000002</c:v>
                </c:pt>
                <c:pt idx="92">
                  <c:v>2.37832</c:v>
                </c:pt>
                <c:pt idx="93">
                  <c:v>2.0419399999999999</c:v>
                </c:pt>
                <c:pt idx="94">
                  <c:v>1.9283699999999999</c:v>
                </c:pt>
                <c:pt idx="95">
                  <c:v>2.0352000000000001</c:v>
                </c:pt>
                <c:pt idx="96">
                  <c:v>2.0262899999999999</c:v>
                </c:pt>
                <c:pt idx="97">
                  <c:v>1.68845</c:v>
                </c:pt>
                <c:pt idx="98">
                  <c:v>1.7400800000000001</c:v>
                </c:pt>
                <c:pt idx="99">
                  <c:v>2.2925800000000001</c:v>
                </c:pt>
                <c:pt idx="100">
                  <c:v>2.8977599999999999</c:v>
                </c:pt>
                <c:pt idx="101">
                  <c:v>3.1676700000000002</c:v>
                </c:pt>
                <c:pt idx="102">
                  <c:v>2.9395799999999999</c:v>
                </c:pt>
                <c:pt idx="103">
                  <c:v>2.5474299999999999</c:v>
                </c:pt>
                <c:pt idx="104">
                  <c:v>2.5391699999999999</c:v>
                </c:pt>
                <c:pt idx="105">
                  <c:v>3.1909100000000001</c:v>
                </c:pt>
                <c:pt idx="106">
                  <c:v>3.6216200000000001</c:v>
                </c:pt>
                <c:pt idx="107">
                  <c:v>3.34232</c:v>
                </c:pt>
                <c:pt idx="108">
                  <c:v>2.8448699999999998</c:v>
                </c:pt>
                <c:pt idx="109">
                  <c:v>3.0530300000000001</c:v>
                </c:pt>
                <c:pt idx="110">
                  <c:v>3.2068400000000001</c:v>
                </c:pt>
                <c:pt idx="111">
                  <c:v>3.3617900000000001</c:v>
                </c:pt>
                <c:pt idx="112">
                  <c:v>2.8692899999999999</c:v>
                </c:pt>
                <c:pt idx="113">
                  <c:v>2.5410300000000001</c:v>
                </c:pt>
                <c:pt idx="114">
                  <c:v>3.0671599999999999</c:v>
                </c:pt>
                <c:pt idx="115">
                  <c:v>3.6469299999999998</c:v>
                </c:pt>
                <c:pt idx="116">
                  <c:v>4.7418300000000002</c:v>
                </c:pt>
                <c:pt idx="117">
                  <c:v>4.3501000000000003</c:v>
                </c:pt>
                <c:pt idx="118">
                  <c:v>3.3385500000000001</c:v>
                </c:pt>
                <c:pt idx="119">
                  <c:v>3.3385500000000001</c:v>
                </c:pt>
                <c:pt idx="120">
                  <c:v>4.0187900000000001</c:v>
                </c:pt>
                <c:pt idx="121">
                  <c:v>3.6382500000000002</c:v>
                </c:pt>
                <c:pt idx="122">
                  <c:v>3.4179200000000001</c:v>
                </c:pt>
                <c:pt idx="123">
                  <c:v>3.6138400000000002</c:v>
                </c:pt>
                <c:pt idx="124">
                  <c:v>3.9772699999999999</c:v>
                </c:pt>
                <c:pt idx="125">
                  <c:v>4.1817200000000003</c:v>
                </c:pt>
                <c:pt idx="126">
                  <c:v>4.1046699999999996</c:v>
                </c:pt>
                <c:pt idx="127">
                  <c:v>3.9265699999999999</c:v>
                </c:pt>
                <c:pt idx="128">
                  <c:v>2.01207</c:v>
                </c:pt>
                <c:pt idx="129">
                  <c:v>1.4063300000000001</c:v>
                </c:pt>
                <c:pt idx="130">
                  <c:v>1.9686999999999999</c:v>
                </c:pt>
                <c:pt idx="131">
                  <c:v>2.5239799999999999</c:v>
                </c:pt>
                <c:pt idx="132">
                  <c:v>2.0757699999999999</c:v>
                </c:pt>
                <c:pt idx="133">
                  <c:v>2.4202599999999999</c:v>
                </c:pt>
                <c:pt idx="134">
                  <c:v>2.7982</c:v>
                </c:pt>
                <c:pt idx="135">
                  <c:v>2.5929199999999999</c:v>
                </c:pt>
                <c:pt idx="136">
                  <c:v>2.7098900000000001</c:v>
                </c:pt>
                <c:pt idx="137">
                  <c:v>2.6927699999999999</c:v>
                </c:pt>
                <c:pt idx="138">
                  <c:v>2.3178899999999998</c:v>
                </c:pt>
                <c:pt idx="139">
                  <c:v>1.8974500000000001</c:v>
                </c:pt>
                <c:pt idx="140">
                  <c:v>2.8338299999999998</c:v>
                </c:pt>
                <c:pt idx="141">
                  <c:v>3.6107</c:v>
                </c:pt>
                <c:pt idx="142">
                  <c:v>4.3732699999999998</c:v>
                </c:pt>
                <c:pt idx="143">
                  <c:v>4.1088100000000001</c:v>
                </c:pt>
                <c:pt idx="144">
                  <c:v>4.2946999999999997</c:v>
                </c:pt>
                <c:pt idx="145">
                  <c:v>4.1429600000000004</c:v>
                </c:pt>
                <c:pt idx="146">
                  <c:v>3.9748999999999999</c:v>
                </c:pt>
                <c:pt idx="147">
                  <c:v>3.9037600000000001</c:v>
                </c:pt>
                <c:pt idx="148">
                  <c:v>4.0884099999999997</c:v>
                </c:pt>
                <c:pt idx="149">
                  <c:v>4.9359700000000002</c:v>
                </c:pt>
                <c:pt idx="150">
                  <c:v>5.4975100000000001</c:v>
                </c:pt>
                <c:pt idx="151">
                  <c:v>5.30802</c:v>
                </c:pt>
                <c:pt idx="152">
                  <c:v>4.9533199999999997</c:v>
                </c:pt>
                <c:pt idx="153">
                  <c:v>3.7310599999999998</c:v>
                </c:pt>
                <c:pt idx="154">
                  <c:v>1.09992</c:v>
                </c:pt>
                <c:pt idx="155">
                  <c:v>-2.223E-2</c:v>
                </c:pt>
                <c:pt idx="156">
                  <c:v>-0.11359</c:v>
                </c:pt>
                <c:pt idx="157">
                  <c:v>8.4600000000000005E-3</c:v>
                </c:pt>
                <c:pt idx="158">
                  <c:v>-0.44647999999999999</c:v>
                </c:pt>
                <c:pt idx="159">
                  <c:v>-0.57632000000000005</c:v>
                </c:pt>
                <c:pt idx="160">
                  <c:v>-1.01576</c:v>
                </c:pt>
                <c:pt idx="161">
                  <c:v>-1.2291700000000001</c:v>
                </c:pt>
                <c:pt idx="162">
                  <c:v>-1.9587600000000001</c:v>
                </c:pt>
                <c:pt idx="163">
                  <c:v>-1.48384</c:v>
                </c:pt>
                <c:pt idx="164">
                  <c:v>-1.3779399999999999</c:v>
                </c:pt>
                <c:pt idx="165">
                  <c:v>-0.22397</c:v>
                </c:pt>
                <c:pt idx="166">
                  <c:v>1.91459</c:v>
                </c:pt>
                <c:pt idx="167">
                  <c:v>2.81412</c:v>
                </c:pt>
                <c:pt idx="168">
                  <c:v>2.6211099999999998</c:v>
                </c:pt>
                <c:pt idx="169">
                  <c:v>2.1513399999999998</c:v>
                </c:pt>
                <c:pt idx="170">
                  <c:v>2.2861699999999998</c:v>
                </c:pt>
                <c:pt idx="171">
                  <c:v>2.2067700000000001</c:v>
                </c:pt>
                <c:pt idx="172">
                  <c:v>2.0035500000000002</c:v>
                </c:pt>
                <c:pt idx="173">
                  <c:v>1.1215599999999999</c:v>
                </c:pt>
                <c:pt idx="174">
                  <c:v>1.3407800000000001</c:v>
                </c:pt>
                <c:pt idx="175">
                  <c:v>1.15018</c:v>
                </c:pt>
                <c:pt idx="176">
                  <c:v>1.1183099999999999</c:v>
                </c:pt>
                <c:pt idx="177">
                  <c:v>1.1667000000000001</c:v>
                </c:pt>
                <c:pt idx="178">
                  <c:v>1.0845400000000001</c:v>
                </c:pt>
                <c:pt idx="179">
                  <c:v>1.4377899999999999</c:v>
                </c:pt>
                <c:pt idx="180">
                  <c:v>1.70078</c:v>
                </c:pt>
                <c:pt idx="181">
                  <c:v>2.1248999999999998</c:v>
                </c:pt>
                <c:pt idx="182">
                  <c:v>2.61924</c:v>
                </c:pt>
                <c:pt idx="183">
                  <c:v>3.0772300000000001</c:v>
                </c:pt>
                <c:pt idx="184">
                  <c:v>3.4589699999999999</c:v>
                </c:pt>
                <c:pt idx="185">
                  <c:v>3.5023200000000001</c:v>
                </c:pt>
                <c:pt idx="186">
                  <c:v>3.5798800000000002</c:v>
                </c:pt>
                <c:pt idx="187">
                  <c:v>3.7549999999999999</c:v>
                </c:pt>
                <c:pt idx="188">
                  <c:v>3.8126199999999999</c:v>
                </c:pt>
                <c:pt idx="189">
                  <c:v>3.5222699999999998</c:v>
                </c:pt>
                <c:pt idx="190">
                  <c:v>3.4514300000000002</c:v>
                </c:pt>
                <c:pt idx="191">
                  <c:v>3.0620699999999998</c:v>
                </c:pt>
                <c:pt idx="192">
                  <c:v>3.0087700000000002</c:v>
                </c:pt>
                <c:pt idx="193">
                  <c:v>2.89818</c:v>
                </c:pt>
                <c:pt idx="194">
                  <c:v>2.5828799999999998</c:v>
                </c:pt>
                <c:pt idx="195">
                  <c:v>2.2731599999999998</c:v>
                </c:pt>
                <c:pt idx="196">
                  <c:v>1.73794</c:v>
                </c:pt>
                <c:pt idx="197">
                  <c:v>1.65387</c:v>
                </c:pt>
                <c:pt idx="198">
                  <c:v>1.41751</c:v>
                </c:pt>
                <c:pt idx="199">
                  <c:v>1.6859299999999999</c:v>
                </c:pt>
                <c:pt idx="200">
                  <c:v>1.9497199999999999</c:v>
                </c:pt>
                <c:pt idx="201">
                  <c:v>2.1556799999999998</c:v>
                </c:pt>
                <c:pt idx="202">
                  <c:v>1.7960199999999999</c:v>
                </c:pt>
                <c:pt idx="203">
                  <c:v>1.7595000000000001</c:v>
                </c:pt>
                <c:pt idx="204">
                  <c:v>1.6840599999999999</c:v>
                </c:pt>
                <c:pt idx="205">
                  <c:v>2.0181399999999998</c:v>
                </c:pt>
                <c:pt idx="206">
                  <c:v>1.51875</c:v>
                </c:pt>
                <c:pt idx="207">
                  <c:v>1.1388100000000001</c:v>
                </c:pt>
                <c:pt idx="208">
                  <c:v>1.39039</c:v>
                </c:pt>
                <c:pt idx="209">
                  <c:v>1.7157899999999999</c:v>
                </c:pt>
                <c:pt idx="210">
                  <c:v>1.88547</c:v>
                </c:pt>
                <c:pt idx="211">
                  <c:v>1.53881</c:v>
                </c:pt>
                <c:pt idx="212">
                  <c:v>1.09473</c:v>
                </c:pt>
                <c:pt idx="213">
                  <c:v>0.87680000000000002</c:v>
                </c:pt>
                <c:pt idx="214">
                  <c:v>1.2328699999999999</c:v>
                </c:pt>
                <c:pt idx="215">
                  <c:v>1.51284</c:v>
                </c:pt>
                <c:pt idx="216">
                  <c:v>1.55776</c:v>
                </c:pt>
                <c:pt idx="217">
                  <c:v>1.1204700000000001</c:v>
                </c:pt>
                <c:pt idx="218">
                  <c:v>1.61269</c:v>
                </c:pt>
                <c:pt idx="219">
                  <c:v>2.0151300000000001</c:v>
                </c:pt>
                <c:pt idx="220">
                  <c:v>2.1669499999999999</c:v>
                </c:pt>
                <c:pt idx="221">
                  <c:v>2.05898</c:v>
                </c:pt>
                <c:pt idx="222">
                  <c:v>1.97424</c:v>
                </c:pt>
                <c:pt idx="223">
                  <c:v>1.7151000000000001</c:v>
                </c:pt>
                <c:pt idx="224">
                  <c:v>1.68405</c:v>
                </c:pt>
                <c:pt idx="225">
                  <c:v>1.60954</c:v>
                </c:pt>
                <c:pt idx="226">
                  <c:v>1.2315199999999999</c:v>
                </c:pt>
                <c:pt idx="227">
                  <c:v>0.65312000000000003</c:v>
                </c:pt>
                <c:pt idx="228">
                  <c:v>-0.22993</c:v>
                </c:pt>
                <c:pt idx="229">
                  <c:v>-8.7029999999999996E-2</c:v>
                </c:pt>
                <c:pt idx="230">
                  <c:v>-2.2030000000000001E-2</c:v>
                </c:pt>
                <c:pt idx="231">
                  <c:v>-0.10403</c:v>
                </c:pt>
                <c:pt idx="232">
                  <c:v>3.5029999999999999E-2</c:v>
                </c:pt>
                <c:pt idx="233">
                  <c:v>0.17957000000000001</c:v>
                </c:pt>
                <c:pt idx="234">
                  <c:v>0.22569</c:v>
                </c:pt>
                <c:pt idx="235">
                  <c:v>0.24129999999999999</c:v>
                </c:pt>
                <c:pt idx="236">
                  <c:v>8.8400000000000006E-3</c:v>
                </c:pt>
                <c:pt idx="237">
                  <c:v>0.12762000000000001</c:v>
                </c:pt>
                <c:pt idx="238">
                  <c:v>0.43631999999999999</c:v>
                </c:pt>
                <c:pt idx="239">
                  <c:v>0.63871999999999995</c:v>
                </c:pt>
                <c:pt idx="240">
                  <c:v>1.2375</c:v>
                </c:pt>
                <c:pt idx="241">
                  <c:v>0.84728000000000003</c:v>
                </c:pt>
                <c:pt idx="242">
                  <c:v>0.89161999999999997</c:v>
                </c:pt>
                <c:pt idx="243">
                  <c:v>1.1726300000000001</c:v>
                </c:pt>
                <c:pt idx="244">
                  <c:v>1.0784800000000001</c:v>
                </c:pt>
                <c:pt idx="245">
                  <c:v>1.0792900000000001</c:v>
                </c:pt>
                <c:pt idx="246">
                  <c:v>0.86836000000000002</c:v>
                </c:pt>
                <c:pt idx="247">
                  <c:v>1.05532</c:v>
                </c:pt>
                <c:pt idx="248">
                  <c:v>1.54864</c:v>
                </c:pt>
                <c:pt idx="249">
                  <c:v>1.6859200000000001</c:v>
                </c:pt>
                <c:pt idx="250">
                  <c:v>1.6843300000000001</c:v>
                </c:pt>
                <c:pt idx="251">
                  <c:v>2.0508000000000002</c:v>
                </c:pt>
                <c:pt idx="252">
                  <c:v>2.5103900000000001</c:v>
                </c:pt>
                <c:pt idx="253">
                  <c:v>2.8103600000000002</c:v>
                </c:pt>
                <c:pt idx="254">
                  <c:v>2.4411999999999998</c:v>
                </c:pt>
                <c:pt idx="255">
                  <c:v>2.1762199999999998</c:v>
                </c:pt>
                <c:pt idx="256">
                  <c:v>1.8563400000000001</c:v>
                </c:pt>
                <c:pt idx="257">
                  <c:v>1.6405700000000001</c:v>
                </c:pt>
                <c:pt idx="258">
                  <c:v>1.7251099999999999</c:v>
                </c:pt>
                <c:pt idx="259">
                  <c:v>1.9281200000000001</c:v>
                </c:pt>
                <c:pt idx="260">
                  <c:v>2.1805699999999999</c:v>
                </c:pt>
                <c:pt idx="261">
                  <c:v>2.0207600000000001</c:v>
                </c:pt>
                <c:pt idx="262">
                  <c:v>2.1724899999999998</c:v>
                </c:pt>
                <c:pt idx="263">
                  <c:v>2.1299299999999999</c:v>
                </c:pt>
                <c:pt idx="264">
                  <c:v>2.1513200000000001</c:v>
                </c:pt>
                <c:pt idx="265">
                  <c:v>2.2634699999999999</c:v>
                </c:pt>
                <c:pt idx="266">
                  <c:v>2.3309500000000001</c:v>
                </c:pt>
                <c:pt idx="267">
                  <c:v>2.4710000000000001</c:v>
                </c:pt>
                <c:pt idx="268">
                  <c:v>2.7819199999999999</c:v>
                </c:pt>
                <c:pt idx="269">
                  <c:v>2.80755</c:v>
                </c:pt>
                <c:pt idx="270">
                  <c:v>2.85412</c:v>
                </c:pt>
                <c:pt idx="271">
                  <c:v>2.6429200000000002</c:v>
                </c:pt>
                <c:pt idx="272">
                  <c:v>2.3320599999999998</c:v>
                </c:pt>
                <c:pt idx="273">
                  <c:v>2.4920300000000002</c:v>
                </c:pt>
                <c:pt idx="274">
                  <c:v>2.1473300000000002</c:v>
                </c:pt>
                <c:pt idx="275">
                  <c:v>2.00238</c:v>
                </c:pt>
                <c:pt idx="276">
                  <c:v>1.5506800000000001</c:v>
                </c:pt>
                <c:pt idx="277">
                  <c:v>1.52006</c:v>
                </c:pt>
                <c:pt idx="278">
                  <c:v>1.85314</c:v>
                </c:pt>
                <c:pt idx="279">
                  <c:v>1.9917899999999999</c:v>
                </c:pt>
                <c:pt idx="280">
                  <c:v>1.79352</c:v>
                </c:pt>
                <c:pt idx="281">
                  <c:v>1.64968</c:v>
                </c:pt>
                <c:pt idx="282">
                  <c:v>1.77976</c:v>
                </c:pt>
                <c:pt idx="283">
                  <c:v>1.74678</c:v>
                </c:pt>
                <c:pt idx="284">
                  <c:v>1.71662</c:v>
                </c:pt>
                <c:pt idx="285">
                  <c:v>1.76918</c:v>
                </c:pt>
                <c:pt idx="286">
                  <c:v>2.0621999999999998</c:v>
                </c:pt>
                <c:pt idx="287">
                  <c:v>2.31399</c:v>
                </c:pt>
                <c:pt idx="288">
                  <c:v>2.5004200000000001</c:v>
                </c:pt>
                <c:pt idx="289">
                  <c:v>2.3393199999999998</c:v>
                </c:pt>
                <c:pt idx="290">
                  <c:v>1.54287</c:v>
                </c:pt>
                <c:pt idx="291">
                  <c:v>0.34520000000000001</c:v>
                </c:pt>
                <c:pt idx="292">
                  <c:v>0.22641</c:v>
                </c:pt>
                <c:pt idx="293">
                  <c:v>0.71601999999999999</c:v>
                </c:pt>
                <c:pt idx="294">
                  <c:v>1.01414</c:v>
                </c:pt>
                <c:pt idx="295">
                  <c:v>1.30907</c:v>
                </c:pt>
                <c:pt idx="296">
                  <c:v>1.37148</c:v>
                </c:pt>
                <c:pt idx="297">
                  <c:v>1.1825300000000001</c:v>
                </c:pt>
                <c:pt idx="298">
                  <c:v>1.1675599999999999</c:v>
                </c:pt>
                <c:pt idx="299">
                  <c:v>1.3220400000000001</c:v>
                </c:pt>
                <c:pt idx="300">
                  <c:v>1.3947799999999999</c:v>
                </c:pt>
                <c:pt idx="301">
                  <c:v>1.69336</c:v>
                </c:pt>
                <c:pt idx="302">
                  <c:v>2.6305200000000002</c:v>
                </c:pt>
                <c:pt idx="303">
                  <c:v>4.1305500000000004</c:v>
                </c:pt>
                <c:pt idx="304">
                  <c:v>4.9150299999999998</c:v>
                </c:pt>
                <c:pt idx="305">
                  <c:v>5.2816099999999997</c:v>
                </c:pt>
                <c:pt idx="306">
                  <c:v>5.2215100000000003</c:v>
                </c:pt>
                <c:pt idx="307">
                  <c:v>5.1882900000000003</c:v>
                </c:pt>
                <c:pt idx="308">
                  <c:v>5.3836300000000001</c:v>
                </c:pt>
                <c:pt idx="309">
                  <c:v>6.2377500000000001</c:v>
                </c:pt>
                <c:pt idx="310">
                  <c:v>6.8623900000000004</c:v>
                </c:pt>
                <c:pt idx="311">
                  <c:v>7.1944600000000003</c:v>
                </c:pt>
                <c:pt idx="312">
                  <c:v>7.5952799999999998</c:v>
                </c:pt>
                <c:pt idx="313">
                  <c:v>7.9548500000000004</c:v>
                </c:pt>
                <c:pt idx="314">
                  <c:v>8.5152199999999993</c:v>
                </c:pt>
                <c:pt idx="315">
                  <c:v>8.2277699999999996</c:v>
                </c:pt>
                <c:pt idx="316">
                  <c:v>8.5023300000000006</c:v>
                </c:pt>
                <c:pt idx="317">
                  <c:v>8.9329900000000002</c:v>
                </c:pt>
                <c:pt idx="318">
                  <c:v>8.4131800000000005</c:v>
                </c:pt>
                <c:pt idx="319">
                  <c:v>8.2273599999999991</c:v>
                </c:pt>
                <c:pt idx="320">
                  <c:v>8.2148500000000002</c:v>
                </c:pt>
                <c:pt idx="321">
                  <c:v>7.7624899999999997</c:v>
                </c:pt>
                <c:pt idx="322">
                  <c:v>7.1353499999999999</c:v>
                </c:pt>
                <c:pt idx="323">
                  <c:v>6.4449399999999999</c:v>
                </c:pt>
                <c:pt idx="324">
                  <c:v>6.3471599999999997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7-BD42-822A-CFD063556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778400"/>
        <c:axId val="1133312016"/>
      </c:lineChart>
      <c:dateAx>
        <c:axId val="11357784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312016"/>
        <c:crosses val="autoZero"/>
        <c:auto val="1"/>
        <c:lblOffset val="100"/>
        <c:baseTimeUnit val="months"/>
      </c:dateAx>
      <c:valAx>
        <c:axId val="113331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7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Nasdaq Composite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Graph'!$A$12:$A$468</c:f>
              <c:numCache>
                <c:formatCode>yyyy\-mm\-dd</c:formatCode>
                <c:ptCount val="457"/>
                <c:pt idx="0">
                  <c:v>41754</c:v>
                </c:pt>
                <c:pt idx="1">
                  <c:v>41761</c:v>
                </c:pt>
                <c:pt idx="2">
                  <c:v>41768</c:v>
                </c:pt>
                <c:pt idx="3">
                  <c:v>41775</c:v>
                </c:pt>
                <c:pt idx="4">
                  <c:v>41782</c:v>
                </c:pt>
                <c:pt idx="5">
                  <c:v>41789</c:v>
                </c:pt>
                <c:pt idx="6">
                  <c:v>41796</c:v>
                </c:pt>
                <c:pt idx="7">
                  <c:v>41803</c:v>
                </c:pt>
                <c:pt idx="8">
                  <c:v>41810</c:v>
                </c:pt>
                <c:pt idx="9">
                  <c:v>41817</c:v>
                </c:pt>
                <c:pt idx="10">
                  <c:v>41824</c:v>
                </c:pt>
                <c:pt idx="11">
                  <c:v>41831</c:v>
                </c:pt>
                <c:pt idx="12">
                  <c:v>41838</c:v>
                </c:pt>
                <c:pt idx="13">
                  <c:v>41845</c:v>
                </c:pt>
                <c:pt idx="14">
                  <c:v>41852</c:v>
                </c:pt>
                <c:pt idx="15">
                  <c:v>41859</c:v>
                </c:pt>
                <c:pt idx="16">
                  <c:v>41866</c:v>
                </c:pt>
                <c:pt idx="17">
                  <c:v>41873</c:v>
                </c:pt>
                <c:pt idx="18">
                  <c:v>41880</c:v>
                </c:pt>
                <c:pt idx="19">
                  <c:v>41887</c:v>
                </c:pt>
                <c:pt idx="20">
                  <c:v>41894</c:v>
                </c:pt>
                <c:pt idx="21">
                  <c:v>41901</c:v>
                </c:pt>
                <c:pt idx="22">
                  <c:v>41908</c:v>
                </c:pt>
                <c:pt idx="23">
                  <c:v>41915</c:v>
                </c:pt>
                <c:pt idx="24">
                  <c:v>41922</c:v>
                </c:pt>
                <c:pt idx="25">
                  <c:v>41929</c:v>
                </c:pt>
                <c:pt idx="26">
                  <c:v>41936</c:v>
                </c:pt>
                <c:pt idx="27">
                  <c:v>41943</c:v>
                </c:pt>
                <c:pt idx="28">
                  <c:v>41950</c:v>
                </c:pt>
                <c:pt idx="29">
                  <c:v>41957</c:v>
                </c:pt>
                <c:pt idx="30">
                  <c:v>41964</c:v>
                </c:pt>
                <c:pt idx="31">
                  <c:v>41971</c:v>
                </c:pt>
                <c:pt idx="32">
                  <c:v>41978</c:v>
                </c:pt>
                <c:pt idx="33">
                  <c:v>41985</c:v>
                </c:pt>
                <c:pt idx="34">
                  <c:v>41992</c:v>
                </c:pt>
                <c:pt idx="35">
                  <c:v>41999</c:v>
                </c:pt>
                <c:pt idx="36">
                  <c:v>42006</c:v>
                </c:pt>
                <c:pt idx="37">
                  <c:v>42013</c:v>
                </c:pt>
                <c:pt idx="38">
                  <c:v>42020</c:v>
                </c:pt>
                <c:pt idx="39">
                  <c:v>42027</c:v>
                </c:pt>
                <c:pt idx="40">
                  <c:v>42034</c:v>
                </c:pt>
                <c:pt idx="41">
                  <c:v>42041</c:v>
                </c:pt>
                <c:pt idx="42">
                  <c:v>42048</c:v>
                </c:pt>
                <c:pt idx="43">
                  <c:v>42055</c:v>
                </c:pt>
                <c:pt idx="44">
                  <c:v>42062</c:v>
                </c:pt>
                <c:pt idx="45">
                  <c:v>42069</c:v>
                </c:pt>
                <c:pt idx="46">
                  <c:v>42076</c:v>
                </c:pt>
                <c:pt idx="47">
                  <c:v>42083</c:v>
                </c:pt>
                <c:pt idx="48">
                  <c:v>42090</c:v>
                </c:pt>
                <c:pt idx="49">
                  <c:v>42097</c:v>
                </c:pt>
                <c:pt idx="50">
                  <c:v>42104</c:v>
                </c:pt>
                <c:pt idx="51">
                  <c:v>42111</c:v>
                </c:pt>
                <c:pt idx="52">
                  <c:v>42118</c:v>
                </c:pt>
                <c:pt idx="53">
                  <c:v>42125</c:v>
                </c:pt>
                <c:pt idx="54">
                  <c:v>42132</c:v>
                </c:pt>
                <c:pt idx="55">
                  <c:v>42139</c:v>
                </c:pt>
                <c:pt idx="56">
                  <c:v>42146</c:v>
                </c:pt>
                <c:pt idx="57">
                  <c:v>42153</c:v>
                </c:pt>
                <c:pt idx="58">
                  <c:v>42160</c:v>
                </c:pt>
                <c:pt idx="59">
                  <c:v>42167</c:v>
                </c:pt>
                <c:pt idx="60">
                  <c:v>42174</c:v>
                </c:pt>
                <c:pt idx="61">
                  <c:v>42181</c:v>
                </c:pt>
                <c:pt idx="62">
                  <c:v>42188</c:v>
                </c:pt>
                <c:pt idx="63">
                  <c:v>42195</c:v>
                </c:pt>
                <c:pt idx="64">
                  <c:v>42202</c:v>
                </c:pt>
                <c:pt idx="65">
                  <c:v>42209</c:v>
                </c:pt>
                <c:pt idx="66">
                  <c:v>42216</c:v>
                </c:pt>
                <c:pt idx="67">
                  <c:v>42223</c:v>
                </c:pt>
                <c:pt idx="68">
                  <c:v>42230</c:v>
                </c:pt>
                <c:pt idx="69">
                  <c:v>42237</c:v>
                </c:pt>
                <c:pt idx="70">
                  <c:v>42244</c:v>
                </c:pt>
                <c:pt idx="71">
                  <c:v>42251</c:v>
                </c:pt>
                <c:pt idx="72">
                  <c:v>42258</c:v>
                </c:pt>
                <c:pt idx="73">
                  <c:v>42265</c:v>
                </c:pt>
                <c:pt idx="74">
                  <c:v>42272</c:v>
                </c:pt>
                <c:pt idx="75">
                  <c:v>42279</c:v>
                </c:pt>
                <c:pt idx="76">
                  <c:v>42286</c:v>
                </c:pt>
                <c:pt idx="77">
                  <c:v>42293</c:v>
                </c:pt>
                <c:pt idx="78">
                  <c:v>42300</c:v>
                </c:pt>
                <c:pt idx="79">
                  <c:v>42307</c:v>
                </c:pt>
                <c:pt idx="80">
                  <c:v>42314</c:v>
                </c:pt>
                <c:pt idx="81">
                  <c:v>42321</c:v>
                </c:pt>
                <c:pt idx="82">
                  <c:v>42328</c:v>
                </c:pt>
                <c:pt idx="83">
                  <c:v>42335</c:v>
                </c:pt>
                <c:pt idx="84">
                  <c:v>42342</c:v>
                </c:pt>
                <c:pt idx="85">
                  <c:v>42349</c:v>
                </c:pt>
                <c:pt idx="86">
                  <c:v>42356</c:v>
                </c:pt>
                <c:pt idx="87">
                  <c:v>42363</c:v>
                </c:pt>
                <c:pt idx="88">
                  <c:v>42370</c:v>
                </c:pt>
                <c:pt idx="89">
                  <c:v>42377</c:v>
                </c:pt>
                <c:pt idx="90">
                  <c:v>42384</c:v>
                </c:pt>
                <c:pt idx="91">
                  <c:v>42391</c:v>
                </c:pt>
                <c:pt idx="92">
                  <c:v>42398</c:v>
                </c:pt>
                <c:pt idx="93">
                  <c:v>42405</c:v>
                </c:pt>
                <c:pt idx="94">
                  <c:v>42412</c:v>
                </c:pt>
                <c:pt idx="95">
                  <c:v>42419</c:v>
                </c:pt>
                <c:pt idx="96">
                  <c:v>42426</c:v>
                </c:pt>
                <c:pt idx="97">
                  <c:v>42433</c:v>
                </c:pt>
                <c:pt idx="98">
                  <c:v>42440</c:v>
                </c:pt>
                <c:pt idx="99">
                  <c:v>42447</c:v>
                </c:pt>
                <c:pt idx="100">
                  <c:v>42454</c:v>
                </c:pt>
                <c:pt idx="101">
                  <c:v>42461</c:v>
                </c:pt>
                <c:pt idx="102">
                  <c:v>42468</c:v>
                </c:pt>
                <c:pt idx="103">
                  <c:v>42475</c:v>
                </c:pt>
                <c:pt idx="104">
                  <c:v>42482</c:v>
                </c:pt>
                <c:pt idx="105">
                  <c:v>42489</c:v>
                </c:pt>
                <c:pt idx="106">
                  <c:v>42496</c:v>
                </c:pt>
                <c:pt idx="107">
                  <c:v>42503</c:v>
                </c:pt>
                <c:pt idx="108">
                  <c:v>42510</c:v>
                </c:pt>
                <c:pt idx="109">
                  <c:v>42517</c:v>
                </c:pt>
                <c:pt idx="110">
                  <c:v>42524</c:v>
                </c:pt>
                <c:pt idx="111">
                  <c:v>42531</c:v>
                </c:pt>
                <c:pt idx="112">
                  <c:v>42538</c:v>
                </c:pt>
                <c:pt idx="113">
                  <c:v>42545</c:v>
                </c:pt>
                <c:pt idx="114">
                  <c:v>42552</c:v>
                </c:pt>
                <c:pt idx="115">
                  <c:v>42559</c:v>
                </c:pt>
                <c:pt idx="116">
                  <c:v>42566</c:v>
                </c:pt>
                <c:pt idx="117">
                  <c:v>42573</c:v>
                </c:pt>
                <c:pt idx="118">
                  <c:v>42580</c:v>
                </c:pt>
                <c:pt idx="119">
                  <c:v>42587</c:v>
                </c:pt>
                <c:pt idx="120">
                  <c:v>42594</c:v>
                </c:pt>
                <c:pt idx="121">
                  <c:v>42601</c:v>
                </c:pt>
                <c:pt idx="122">
                  <c:v>42608</c:v>
                </c:pt>
                <c:pt idx="123">
                  <c:v>42615</c:v>
                </c:pt>
                <c:pt idx="124">
                  <c:v>42622</c:v>
                </c:pt>
                <c:pt idx="125">
                  <c:v>42629</c:v>
                </c:pt>
                <c:pt idx="126">
                  <c:v>42636</c:v>
                </c:pt>
                <c:pt idx="127">
                  <c:v>42643</c:v>
                </c:pt>
                <c:pt idx="128">
                  <c:v>42650</c:v>
                </c:pt>
                <c:pt idx="129">
                  <c:v>42657</c:v>
                </c:pt>
                <c:pt idx="130">
                  <c:v>42664</c:v>
                </c:pt>
                <c:pt idx="131">
                  <c:v>42671</c:v>
                </c:pt>
                <c:pt idx="132">
                  <c:v>42678</c:v>
                </c:pt>
                <c:pt idx="133">
                  <c:v>42685</c:v>
                </c:pt>
                <c:pt idx="134">
                  <c:v>42692</c:v>
                </c:pt>
                <c:pt idx="135">
                  <c:v>42699</c:v>
                </c:pt>
                <c:pt idx="136">
                  <c:v>42706</c:v>
                </c:pt>
                <c:pt idx="137">
                  <c:v>42713</c:v>
                </c:pt>
                <c:pt idx="138">
                  <c:v>42720</c:v>
                </c:pt>
                <c:pt idx="139">
                  <c:v>42727</c:v>
                </c:pt>
                <c:pt idx="140">
                  <c:v>42734</c:v>
                </c:pt>
                <c:pt idx="141">
                  <c:v>42741</c:v>
                </c:pt>
                <c:pt idx="142">
                  <c:v>42748</c:v>
                </c:pt>
                <c:pt idx="143">
                  <c:v>42755</c:v>
                </c:pt>
                <c:pt idx="144">
                  <c:v>42762</c:v>
                </c:pt>
                <c:pt idx="145">
                  <c:v>42769</c:v>
                </c:pt>
                <c:pt idx="146">
                  <c:v>42776</c:v>
                </c:pt>
                <c:pt idx="147">
                  <c:v>42783</c:v>
                </c:pt>
                <c:pt idx="148">
                  <c:v>42790</c:v>
                </c:pt>
                <c:pt idx="149">
                  <c:v>42797</c:v>
                </c:pt>
                <c:pt idx="150">
                  <c:v>42804</c:v>
                </c:pt>
                <c:pt idx="151">
                  <c:v>42811</c:v>
                </c:pt>
                <c:pt idx="152">
                  <c:v>42818</c:v>
                </c:pt>
                <c:pt idx="153">
                  <c:v>42825</c:v>
                </c:pt>
                <c:pt idx="154">
                  <c:v>42832</c:v>
                </c:pt>
                <c:pt idx="155">
                  <c:v>42839</c:v>
                </c:pt>
                <c:pt idx="156">
                  <c:v>42846</c:v>
                </c:pt>
                <c:pt idx="157">
                  <c:v>42853</c:v>
                </c:pt>
                <c:pt idx="158">
                  <c:v>42860</c:v>
                </c:pt>
                <c:pt idx="159">
                  <c:v>42867</c:v>
                </c:pt>
                <c:pt idx="160">
                  <c:v>42874</c:v>
                </c:pt>
                <c:pt idx="161">
                  <c:v>42881</c:v>
                </c:pt>
                <c:pt idx="162">
                  <c:v>42888</c:v>
                </c:pt>
                <c:pt idx="163">
                  <c:v>42895</c:v>
                </c:pt>
                <c:pt idx="164">
                  <c:v>42902</c:v>
                </c:pt>
                <c:pt idx="165">
                  <c:v>42909</c:v>
                </c:pt>
                <c:pt idx="166">
                  <c:v>42916</c:v>
                </c:pt>
                <c:pt idx="167">
                  <c:v>42923</c:v>
                </c:pt>
                <c:pt idx="168">
                  <c:v>42930</c:v>
                </c:pt>
                <c:pt idx="169">
                  <c:v>42937</c:v>
                </c:pt>
                <c:pt idx="170">
                  <c:v>42944</c:v>
                </c:pt>
                <c:pt idx="171">
                  <c:v>42951</c:v>
                </c:pt>
                <c:pt idx="172">
                  <c:v>42958</c:v>
                </c:pt>
                <c:pt idx="173">
                  <c:v>42965</c:v>
                </c:pt>
                <c:pt idx="174">
                  <c:v>42972</c:v>
                </c:pt>
                <c:pt idx="175">
                  <c:v>42979</c:v>
                </c:pt>
                <c:pt idx="176">
                  <c:v>42986</c:v>
                </c:pt>
                <c:pt idx="177">
                  <c:v>42993</c:v>
                </c:pt>
                <c:pt idx="178">
                  <c:v>43000</c:v>
                </c:pt>
                <c:pt idx="179">
                  <c:v>43007</c:v>
                </c:pt>
                <c:pt idx="180">
                  <c:v>43014</c:v>
                </c:pt>
                <c:pt idx="181">
                  <c:v>43021</c:v>
                </c:pt>
                <c:pt idx="182">
                  <c:v>43028</c:v>
                </c:pt>
                <c:pt idx="183">
                  <c:v>43035</c:v>
                </c:pt>
                <c:pt idx="184">
                  <c:v>43042</c:v>
                </c:pt>
                <c:pt idx="185">
                  <c:v>43049</c:v>
                </c:pt>
                <c:pt idx="186">
                  <c:v>43056</c:v>
                </c:pt>
                <c:pt idx="187">
                  <c:v>43063</c:v>
                </c:pt>
                <c:pt idx="188">
                  <c:v>43070</c:v>
                </c:pt>
                <c:pt idx="189">
                  <c:v>43077</c:v>
                </c:pt>
                <c:pt idx="190">
                  <c:v>43084</c:v>
                </c:pt>
                <c:pt idx="191">
                  <c:v>43091</c:v>
                </c:pt>
                <c:pt idx="192">
                  <c:v>43098</c:v>
                </c:pt>
                <c:pt idx="193">
                  <c:v>43105</c:v>
                </c:pt>
                <c:pt idx="194">
                  <c:v>43112</c:v>
                </c:pt>
                <c:pt idx="195">
                  <c:v>43119</c:v>
                </c:pt>
                <c:pt idx="196">
                  <c:v>43126</c:v>
                </c:pt>
                <c:pt idx="197">
                  <c:v>43133</c:v>
                </c:pt>
                <c:pt idx="198">
                  <c:v>43140</c:v>
                </c:pt>
                <c:pt idx="199">
                  <c:v>43147</c:v>
                </c:pt>
                <c:pt idx="200">
                  <c:v>43154</c:v>
                </c:pt>
                <c:pt idx="201">
                  <c:v>43161</c:v>
                </c:pt>
                <c:pt idx="202">
                  <c:v>43168</c:v>
                </c:pt>
                <c:pt idx="203">
                  <c:v>43175</c:v>
                </c:pt>
                <c:pt idx="204">
                  <c:v>43182</c:v>
                </c:pt>
                <c:pt idx="205">
                  <c:v>43189</c:v>
                </c:pt>
                <c:pt idx="206">
                  <c:v>43196</c:v>
                </c:pt>
                <c:pt idx="207">
                  <c:v>43203</c:v>
                </c:pt>
                <c:pt idx="208">
                  <c:v>43210</c:v>
                </c:pt>
                <c:pt idx="209">
                  <c:v>43217</c:v>
                </c:pt>
                <c:pt idx="210">
                  <c:v>43224</c:v>
                </c:pt>
                <c:pt idx="211">
                  <c:v>43231</c:v>
                </c:pt>
                <c:pt idx="212">
                  <c:v>43238</c:v>
                </c:pt>
                <c:pt idx="213">
                  <c:v>43245</c:v>
                </c:pt>
                <c:pt idx="214">
                  <c:v>43252</c:v>
                </c:pt>
                <c:pt idx="215">
                  <c:v>43259</c:v>
                </c:pt>
                <c:pt idx="216">
                  <c:v>43266</c:v>
                </c:pt>
                <c:pt idx="217">
                  <c:v>43273</c:v>
                </c:pt>
                <c:pt idx="218">
                  <c:v>43280</c:v>
                </c:pt>
                <c:pt idx="219">
                  <c:v>43287</c:v>
                </c:pt>
                <c:pt idx="220">
                  <c:v>43294</c:v>
                </c:pt>
                <c:pt idx="221">
                  <c:v>43301</c:v>
                </c:pt>
                <c:pt idx="222">
                  <c:v>43308</c:v>
                </c:pt>
                <c:pt idx="223">
                  <c:v>43315</c:v>
                </c:pt>
                <c:pt idx="224">
                  <c:v>43322</c:v>
                </c:pt>
                <c:pt idx="225">
                  <c:v>43329</c:v>
                </c:pt>
                <c:pt idx="226">
                  <c:v>43336</c:v>
                </c:pt>
                <c:pt idx="227">
                  <c:v>43343</c:v>
                </c:pt>
                <c:pt idx="228">
                  <c:v>43350</c:v>
                </c:pt>
                <c:pt idx="229">
                  <c:v>43357</c:v>
                </c:pt>
                <c:pt idx="230">
                  <c:v>43364</c:v>
                </c:pt>
                <c:pt idx="231">
                  <c:v>43371</c:v>
                </c:pt>
                <c:pt idx="232">
                  <c:v>43378</c:v>
                </c:pt>
                <c:pt idx="233">
                  <c:v>43385</c:v>
                </c:pt>
                <c:pt idx="234">
                  <c:v>43392</c:v>
                </c:pt>
                <c:pt idx="235">
                  <c:v>43399</c:v>
                </c:pt>
                <c:pt idx="236">
                  <c:v>43406</c:v>
                </c:pt>
                <c:pt idx="237">
                  <c:v>43413</c:v>
                </c:pt>
                <c:pt idx="238">
                  <c:v>43420</c:v>
                </c:pt>
                <c:pt idx="239">
                  <c:v>43427</c:v>
                </c:pt>
                <c:pt idx="240">
                  <c:v>43434</c:v>
                </c:pt>
                <c:pt idx="241">
                  <c:v>43441</c:v>
                </c:pt>
                <c:pt idx="242">
                  <c:v>43448</c:v>
                </c:pt>
                <c:pt idx="243">
                  <c:v>43455</c:v>
                </c:pt>
                <c:pt idx="244">
                  <c:v>43462</c:v>
                </c:pt>
                <c:pt idx="245">
                  <c:v>43469</c:v>
                </c:pt>
                <c:pt idx="246">
                  <c:v>43476</c:v>
                </c:pt>
                <c:pt idx="247">
                  <c:v>43483</c:v>
                </c:pt>
                <c:pt idx="248">
                  <c:v>43490</c:v>
                </c:pt>
                <c:pt idx="249">
                  <c:v>43497</c:v>
                </c:pt>
                <c:pt idx="250">
                  <c:v>43504</c:v>
                </c:pt>
                <c:pt idx="251">
                  <c:v>43511</c:v>
                </c:pt>
                <c:pt idx="252">
                  <c:v>43518</c:v>
                </c:pt>
                <c:pt idx="253">
                  <c:v>43525</c:v>
                </c:pt>
                <c:pt idx="254">
                  <c:v>43532</c:v>
                </c:pt>
                <c:pt idx="255">
                  <c:v>43539</c:v>
                </c:pt>
                <c:pt idx="256">
                  <c:v>43546</c:v>
                </c:pt>
                <c:pt idx="257">
                  <c:v>43553</c:v>
                </c:pt>
                <c:pt idx="258">
                  <c:v>43560</c:v>
                </c:pt>
                <c:pt idx="259">
                  <c:v>43567</c:v>
                </c:pt>
                <c:pt idx="260">
                  <c:v>43574</c:v>
                </c:pt>
                <c:pt idx="261">
                  <c:v>43581</c:v>
                </c:pt>
                <c:pt idx="262">
                  <c:v>43588</c:v>
                </c:pt>
                <c:pt idx="263">
                  <c:v>43595</c:v>
                </c:pt>
                <c:pt idx="264">
                  <c:v>43602</c:v>
                </c:pt>
                <c:pt idx="265">
                  <c:v>43609</c:v>
                </c:pt>
                <c:pt idx="266">
                  <c:v>43616</c:v>
                </c:pt>
                <c:pt idx="267">
                  <c:v>43623</c:v>
                </c:pt>
                <c:pt idx="268">
                  <c:v>43630</c:v>
                </c:pt>
                <c:pt idx="269">
                  <c:v>43637</c:v>
                </c:pt>
                <c:pt idx="270">
                  <c:v>43644</c:v>
                </c:pt>
                <c:pt idx="271">
                  <c:v>43651</c:v>
                </c:pt>
                <c:pt idx="272">
                  <c:v>43658</c:v>
                </c:pt>
                <c:pt idx="273">
                  <c:v>43665</c:v>
                </c:pt>
                <c:pt idx="274">
                  <c:v>43672</c:v>
                </c:pt>
                <c:pt idx="275">
                  <c:v>43679</c:v>
                </c:pt>
                <c:pt idx="276">
                  <c:v>43686</c:v>
                </c:pt>
                <c:pt idx="277">
                  <c:v>43693</c:v>
                </c:pt>
                <c:pt idx="278">
                  <c:v>43700</c:v>
                </c:pt>
                <c:pt idx="279">
                  <c:v>43707</c:v>
                </c:pt>
                <c:pt idx="280">
                  <c:v>43714</c:v>
                </c:pt>
                <c:pt idx="281">
                  <c:v>43721</c:v>
                </c:pt>
                <c:pt idx="282">
                  <c:v>43728</c:v>
                </c:pt>
                <c:pt idx="283">
                  <c:v>43735</c:v>
                </c:pt>
                <c:pt idx="284">
                  <c:v>43742</c:v>
                </c:pt>
                <c:pt idx="285">
                  <c:v>43749</c:v>
                </c:pt>
                <c:pt idx="286">
                  <c:v>43756</c:v>
                </c:pt>
                <c:pt idx="287">
                  <c:v>43763</c:v>
                </c:pt>
                <c:pt idx="288">
                  <c:v>43770</c:v>
                </c:pt>
                <c:pt idx="289">
                  <c:v>43777</c:v>
                </c:pt>
                <c:pt idx="290">
                  <c:v>43784</c:v>
                </c:pt>
                <c:pt idx="291">
                  <c:v>43791</c:v>
                </c:pt>
                <c:pt idx="292">
                  <c:v>43798</c:v>
                </c:pt>
                <c:pt idx="293">
                  <c:v>43805</c:v>
                </c:pt>
                <c:pt idx="294">
                  <c:v>43812</c:v>
                </c:pt>
                <c:pt idx="295">
                  <c:v>43819</c:v>
                </c:pt>
                <c:pt idx="296">
                  <c:v>43826</c:v>
                </c:pt>
                <c:pt idx="297">
                  <c:v>43833</c:v>
                </c:pt>
                <c:pt idx="298">
                  <c:v>43840</c:v>
                </c:pt>
                <c:pt idx="299">
                  <c:v>43847</c:v>
                </c:pt>
                <c:pt idx="300">
                  <c:v>43854</c:v>
                </c:pt>
                <c:pt idx="301">
                  <c:v>43861</c:v>
                </c:pt>
                <c:pt idx="302">
                  <c:v>43868</c:v>
                </c:pt>
                <c:pt idx="303">
                  <c:v>43875</c:v>
                </c:pt>
                <c:pt idx="304">
                  <c:v>43882</c:v>
                </c:pt>
                <c:pt idx="305">
                  <c:v>43889</c:v>
                </c:pt>
                <c:pt idx="306">
                  <c:v>43896</c:v>
                </c:pt>
                <c:pt idx="307">
                  <c:v>43903</c:v>
                </c:pt>
                <c:pt idx="308">
                  <c:v>43910</c:v>
                </c:pt>
                <c:pt idx="309">
                  <c:v>43917</c:v>
                </c:pt>
                <c:pt idx="310">
                  <c:v>43924</c:v>
                </c:pt>
                <c:pt idx="311">
                  <c:v>43931</c:v>
                </c:pt>
                <c:pt idx="312">
                  <c:v>43938</c:v>
                </c:pt>
                <c:pt idx="313">
                  <c:v>43945</c:v>
                </c:pt>
                <c:pt idx="314">
                  <c:v>43952</c:v>
                </c:pt>
                <c:pt idx="315">
                  <c:v>43959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43994</c:v>
                </c:pt>
                <c:pt idx="321">
                  <c:v>44001</c:v>
                </c:pt>
                <c:pt idx="322">
                  <c:v>44008</c:v>
                </c:pt>
                <c:pt idx="323">
                  <c:v>44015</c:v>
                </c:pt>
                <c:pt idx="324">
                  <c:v>44022</c:v>
                </c:pt>
                <c:pt idx="325">
                  <c:v>44029</c:v>
                </c:pt>
                <c:pt idx="326">
                  <c:v>44036</c:v>
                </c:pt>
                <c:pt idx="327">
                  <c:v>44043</c:v>
                </c:pt>
                <c:pt idx="328">
                  <c:v>44050</c:v>
                </c:pt>
                <c:pt idx="329">
                  <c:v>44057</c:v>
                </c:pt>
                <c:pt idx="330">
                  <c:v>44064</c:v>
                </c:pt>
                <c:pt idx="331">
                  <c:v>44071</c:v>
                </c:pt>
                <c:pt idx="332">
                  <c:v>44078</c:v>
                </c:pt>
                <c:pt idx="333">
                  <c:v>44085</c:v>
                </c:pt>
                <c:pt idx="334">
                  <c:v>44092</c:v>
                </c:pt>
                <c:pt idx="335">
                  <c:v>44099</c:v>
                </c:pt>
                <c:pt idx="336">
                  <c:v>44106</c:v>
                </c:pt>
                <c:pt idx="337">
                  <c:v>44113</c:v>
                </c:pt>
                <c:pt idx="338">
                  <c:v>44120</c:v>
                </c:pt>
                <c:pt idx="339">
                  <c:v>44127</c:v>
                </c:pt>
                <c:pt idx="340">
                  <c:v>44134</c:v>
                </c:pt>
                <c:pt idx="341">
                  <c:v>44141</c:v>
                </c:pt>
                <c:pt idx="342">
                  <c:v>44148</c:v>
                </c:pt>
                <c:pt idx="343">
                  <c:v>44155</c:v>
                </c:pt>
                <c:pt idx="344">
                  <c:v>44162</c:v>
                </c:pt>
                <c:pt idx="345">
                  <c:v>44169</c:v>
                </c:pt>
                <c:pt idx="346">
                  <c:v>44176</c:v>
                </c:pt>
                <c:pt idx="347">
                  <c:v>44183</c:v>
                </c:pt>
                <c:pt idx="348">
                  <c:v>44190</c:v>
                </c:pt>
                <c:pt idx="349">
                  <c:v>44197</c:v>
                </c:pt>
                <c:pt idx="350">
                  <c:v>44204</c:v>
                </c:pt>
                <c:pt idx="351">
                  <c:v>44211</c:v>
                </c:pt>
                <c:pt idx="352">
                  <c:v>44218</c:v>
                </c:pt>
                <c:pt idx="353">
                  <c:v>44225</c:v>
                </c:pt>
                <c:pt idx="354">
                  <c:v>44232</c:v>
                </c:pt>
                <c:pt idx="355">
                  <c:v>44239</c:v>
                </c:pt>
                <c:pt idx="356">
                  <c:v>44246</c:v>
                </c:pt>
                <c:pt idx="357">
                  <c:v>44253</c:v>
                </c:pt>
                <c:pt idx="358">
                  <c:v>44260</c:v>
                </c:pt>
                <c:pt idx="359">
                  <c:v>44267</c:v>
                </c:pt>
                <c:pt idx="360">
                  <c:v>44274</c:v>
                </c:pt>
                <c:pt idx="361">
                  <c:v>44281</c:v>
                </c:pt>
                <c:pt idx="362">
                  <c:v>44288</c:v>
                </c:pt>
                <c:pt idx="363">
                  <c:v>44295</c:v>
                </c:pt>
                <c:pt idx="364">
                  <c:v>44302</c:v>
                </c:pt>
                <c:pt idx="365">
                  <c:v>44309</c:v>
                </c:pt>
                <c:pt idx="366">
                  <c:v>44316</c:v>
                </c:pt>
                <c:pt idx="367">
                  <c:v>44323</c:v>
                </c:pt>
                <c:pt idx="368">
                  <c:v>44330</c:v>
                </c:pt>
                <c:pt idx="369">
                  <c:v>44337</c:v>
                </c:pt>
                <c:pt idx="370">
                  <c:v>44344</c:v>
                </c:pt>
                <c:pt idx="371">
                  <c:v>44351</c:v>
                </c:pt>
                <c:pt idx="372">
                  <c:v>44358</c:v>
                </c:pt>
                <c:pt idx="373">
                  <c:v>44365</c:v>
                </c:pt>
                <c:pt idx="374">
                  <c:v>44372</c:v>
                </c:pt>
                <c:pt idx="375">
                  <c:v>44379</c:v>
                </c:pt>
                <c:pt idx="376">
                  <c:v>44386</c:v>
                </c:pt>
                <c:pt idx="377">
                  <c:v>44393</c:v>
                </c:pt>
                <c:pt idx="378">
                  <c:v>44400</c:v>
                </c:pt>
                <c:pt idx="379">
                  <c:v>44407</c:v>
                </c:pt>
                <c:pt idx="380">
                  <c:v>44414</c:v>
                </c:pt>
                <c:pt idx="381">
                  <c:v>44421</c:v>
                </c:pt>
                <c:pt idx="382">
                  <c:v>44428</c:v>
                </c:pt>
                <c:pt idx="383">
                  <c:v>44435</c:v>
                </c:pt>
                <c:pt idx="384">
                  <c:v>44442</c:v>
                </c:pt>
                <c:pt idx="385">
                  <c:v>44449</c:v>
                </c:pt>
                <c:pt idx="386">
                  <c:v>44456</c:v>
                </c:pt>
                <c:pt idx="387">
                  <c:v>44463</c:v>
                </c:pt>
                <c:pt idx="388">
                  <c:v>44470</c:v>
                </c:pt>
                <c:pt idx="389">
                  <c:v>44477</c:v>
                </c:pt>
                <c:pt idx="390">
                  <c:v>44484</c:v>
                </c:pt>
                <c:pt idx="391">
                  <c:v>44491</c:v>
                </c:pt>
                <c:pt idx="392">
                  <c:v>44498</c:v>
                </c:pt>
                <c:pt idx="393">
                  <c:v>44505</c:v>
                </c:pt>
                <c:pt idx="394">
                  <c:v>44512</c:v>
                </c:pt>
                <c:pt idx="395">
                  <c:v>44519</c:v>
                </c:pt>
                <c:pt idx="396">
                  <c:v>44526</c:v>
                </c:pt>
                <c:pt idx="397">
                  <c:v>44533</c:v>
                </c:pt>
                <c:pt idx="398">
                  <c:v>44540</c:v>
                </c:pt>
                <c:pt idx="399">
                  <c:v>44547</c:v>
                </c:pt>
                <c:pt idx="400">
                  <c:v>44554</c:v>
                </c:pt>
                <c:pt idx="401">
                  <c:v>44561</c:v>
                </c:pt>
                <c:pt idx="402">
                  <c:v>44568</c:v>
                </c:pt>
                <c:pt idx="403">
                  <c:v>44575</c:v>
                </c:pt>
                <c:pt idx="404">
                  <c:v>44582</c:v>
                </c:pt>
                <c:pt idx="405">
                  <c:v>44589</c:v>
                </c:pt>
                <c:pt idx="406">
                  <c:v>44596</c:v>
                </c:pt>
                <c:pt idx="407">
                  <c:v>44603</c:v>
                </c:pt>
                <c:pt idx="408">
                  <c:v>44610</c:v>
                </c:pt>
                <c:pt idx="409">
                  <c:v>44617</c:v>
                </c:pt>
                <c:pt idx="410">
                  <c:v>44624</c:v>
                </c:pt>
                <c:pt idx="411">
                  <c:v>44631</c:v>
                </c:pt>
                <c:pt idx="412">
                  <c:v>44638</c:v>
                </c:pt>
                <c:pt idx="413">
                  <c:v>44645</c:v>
                </c:pt>
                <c:pt idx="414">
                  <c:v>44652</c:v>
                </c:pt>
                <c:pt idx="415">
                  <c:v>44659</c:v>
                </c:pt>
                <c:pt idx="416">
                  <c:v>44666</c:v>
                </c:pt>
                <c:pt idx="417">
                  <c:v>44673</c:v>
                </c:pt>
                <c:pt idx="418">
                  <c:v>44680</c:v>
                </c:pt>
                <c:pt idx="419">
                  <c:v>44687</c:v>
                </c:pt>
                <c:pt idx="420">
                  <c:v>44694</c:v>
                </c:pt>
                <c:pt idx="421">
                  <c:v>44701</c:v>
                </c:pt>
                <c:pt idx="422">
                  <c:v>44708</c:v>
                </c:pt>
                <c:pt idx="423">
                  <c:v>44715</c:v>
                </c:pt>
                <c:pt idx="424">
                  <c:v>44722</c:v>
                </c:pt>
                <c:pt idx="425">
                  <c:v>44729</c:v>
                </c:pt>
                <c:pt idx="426">
                  <c:v>44736</c:v>
                </c:pt>
                <c:pt idx="427">
                  <c:v>44743</c:v>
                </c:pt>
                <c:pt idx="428">
                  <c:v>44750</c:v>
                </c:pt>
                <c:pt idx="429">
                  <c:v>44757</c:v>
                </c:pt>
                <c:pt idx="430">
                  <c:v>44764</c:v>
                </c:pt>
                <c:pt idx="431">
                  <c:v>44771</c:v>
                </c:pt>
                <c:pt idx="432">
                  <c:v>44778</c:v>
                </c:pt>
                <c:pt idx="433">
                  <c:v>44785</c:v>
                </c:pt>
                <c:pt idx="434">
                  <c:v>44792</c:v>
                </c:pt>
                <c:pt idx="435">
                  <c:v>44799</c:v>
                </c:pt>
                <c:pt idx="436">
                  <c:v>44806</c:v>
                </c:pt>
                <c:pt idx="437">
                  <c:v>44813</c:v>
                </c:pt>
                <c:pt idx="438">
                  <c:v>44820</c:v>
                </c:pt>
                <c:pt idx="439">
                  <c:v>44827</c:v>
                </c:pt>
                <c:pt idx="440">
                  <c:v>44834</c:v>
                </c:pt>
                <c:pt idx="441">
                  <c:v>44841</c:v>
                </c:pt>
                <c:pt idx="442">
                  <c:v>44848</c:v>
                </c:pt>
                <c:pt idx="443">
                  <c:v>44855</c:v>
                </c:pt>
                <c:pt idx="444">
                  <c:v>44862</c:v>
                </c:pt>
                <c:pt idx="445">
                  <c:v>44869</c:v>
                </c:pt>
                <c:pt idx="446">
                  <c:v>44876</c:v>
                </c:pt>
                <c:pt idx="447">
                  <c:v>44883</c:v>
                </c:pt>
                <c:pt idx="448">
                  <c:v>44890</c:v>
                </c:pt>
                <c:pt idx="449">
                  <c:v>44897</c:v>
                </c:pt>
                <c:pt idx="450">
                  <c:v>44904</c:v>
                </c:pt>
                <c:pt idx="451">
                  <c:v>44911</c:v>
                </c:pt>
                <c:pt idx="452">
                  <c:v>44918</c:v>
                </c:pt>
                <c:pt idx="453">
                  <c:v>44925</c:v>
                </c:pt>
                <c:pt idx="454">
                  <c:v>44932</c:v>
                </c:pt>
                <c:pt idx="455">
                  <c:v>44939</c:v>
                </c:pt>
                <c:pt idx="456">
                  <c:v>44946</c:v>
                </c:pt>
              </c:numCache>
            </c:numRef>
          </c:cat>
          <c:val>
            <c:numRef>
              <c:f>'FRED Graph'!$B$12:$B$468</c:f>
              <c:numCache>
                <c:formatCode>0</c:formatCode>
                <c:ptCount val="457"/>
                <c:pt idx="0">
                  <c:v>4126.7759999999998</c:v>
                </c:pt>
                <c:pt idx="1">
                  <c:v>4108.7700000000004</c:v>
                </c:pt>
                <c:pt idx="2">
                  <c:v>4081.9720000000002</c:v>
                </c:pt>
                <c:pt idx="3">
                  <c:v>4106.9080000000004</c:v>
                </c:pt>
                <c:pt idx="4">
                  <c:v>4138.88</c:v>
                </c:pt>
                <c:pt idx="5">
                  <c:v>4238.1774999999998</c:v>
                </c:pt>
                <c:pt idx="6">
                  <c:v>4268.1099999999997</c:v>
                </c:pt>
                <c:pt idx="7">
                  <c:v>4322.8900000000003</c:v>
                </c:pt>
                <c:pt idx="8">
                  <c:v>4349.71</c:v>
                </c:pt>
                <c:pt idx="9">
                  <c:v>4375.1559999999999</c:v>
                </c:pt>
                <c:pt idx="10">
                  <c:v>4452.6225000000004</c:v>
                </c:pt>
                <c:pt idx="11">
                  <c:v>4414.7420000000002</c:v>
                </c:pt>
                <c:pt idx="12">
                  <c:v>4415.6760000000004</c:v>
                </c:pt>
                <c:pt idx="13">
                  <c:v>4455.2179999999998</c:v>
                </c:pt>
                <c:pt idx="14">
                  <c:v>4414.5839999999998</c:v>
                </c:pt>
                <c:pt idx="15">
                  <c:v>4359.53</c:v>
                </c:pt>
                <c:pt idx="16">
                  <c:v>4428.5280000000002</c:v>
                </c:pt>
                <c:pt idx="17">
                  <c:v>4526.59</c:v>
                </c:pt>
                <c:pt idx="18">
                  <c:v>4567.116</c:v>
                </c:pt>
                <c:pt idx="19">
                  <c:v>4578.9875000000002</c:v>
                </c:pt>
                <c:pt idx="20">
                  <c:v>4578.1019999999999</c:v>
                </c:pt>
                <c:pt idx="21">
                  <c:v>4561.4139999999998</c:v>
                </c:pt>
                <c:pt idx="22">
                  <c:v>4514.1080000000002</c:v>
                </c:pt>
                <c:pt idx="23">
                  <c:v>4465.43</c:v>
                </c:pt>
                <c:pt idx="24">
                  <c:v>4392.634</c:v>
                </c:pt>
                <c:pt idx="25">
                  <c:v>4226.3959999999997</c:v>
                </c:pt>
                <c:pt idx="26">
                  <c:v>4410.982</c:v>
                </c:pt>
                <c:pt idx="27">
                  <c:v>4559.2659999999996</c:v>
                </c:pt>
                <c:pt idx="28">
                  <c:v>4630.8540000000003</c:v>
                </c:pt>
                <c:pt idx="29">
                  <c:v>4671.1980000000003</c:v>
                </c:pt>
                <c:pt idx="30">
                  <c:v>4692.7979999999998</c:v>
                </c:pt>
                <c:pt idx="31">
                  <c:v>4773.0225</c:v>
                </c:pt>
                <c:pt idx="32">
                  <c:v>4761.5659999999998</c:v>
                </c:pt>
                <c:pt idx="33">
                  <c:v>4710.59</c:v>
                </c:pt>
                <c:pt idx="34">
                  <c:v>4662.2160000000003</c:v>
                </c:pt>
                <c:pt idx="35">
                  <c:v>4781.7924999999996</c:v>
                </c:pt>
                <c:pt idx="36">
                  <c:v>4761.8024999999998</c:v>
                </c:pt>
                <c:pt idx="37">
                  <c:v>4667.2079999999996</c:v>
                </c:pt>
                <c:pt idx="38">
                  <c:v>4634.1459999999997</c:v>
                </c:pt>
                <c:pt idx="39">
                  <c:v>4707.6374999999998</c:v>
                </c:pt>
                <c:pt idx="40">
                  <c:v>4681.9799999999996</c:v>
                </c:pt>
                <c:pt idx="41">
                  <c:v>4726.1260000000002</c:v>
                </c:pt>
                <c:pt idx="42">
                  <c:v>4813.2560000000003</c:v>
                </c:pt>
                <c:pt idx="43">
                  <c:v>4921.5749999999998</c:v>
                </c:pt>
                <c:pt idx="44">
                  <c:v>4969.53</c:v>
                </c:pt>
                <c:pt idx="45">
                  <c:v>4973.0640000000003</c:v>
                </c:pt>
                <c:pt idx="46">
                  <c:v>4883.4440000000004</c:v>
                </c:pt>
                <c:pt idx="47">
                  <c:v>4973.7139999999999</c:v>
                </c:pt>
                <c:pt idx="48">
                  <c:v>4927.3599999999997</c:v>
                </c:pt>
                <c:pt idx="49">
                  <c:v>4903.875</c:v>
                </c:pt>
                <c:pt idx="50">
                  <c:v>4949.7820000000002</c:v>
                </c:pt>
                <c:pt idx="51">
                  <c:v>4983.232</c:v>
                </c:pt>
                <c:pt idx="52">
                  <c:v>5038.402</c:v>
                </c:pt>
                <c:pt idx="53">
                  <c:v>5017.2240000000002</c:v>
                </c:pt>
                <c:pt idx="54">
                  <c:v>4964.9979999999996</c:v>
                </c:pt>
                <c:pt idx="55">
                  <c:v>5010.1080000000002</c:v>
                </c:pt>
                <c:pt idx="56">
                  <c:v>5080.0720000000001</c:v>
                </c:pt>
                <c:pt idx="57">
                  <c:v>5076.8374999999996</c:v>
                </c:pt>
                <c:pt idx="58">
                  <c:v>5077.2520000000004</c:v>
                </c:pt>
                <c:pt idx="59">
                  <c:v>5049.16</c:v>
                </c:pt>
                <c:pt idx="60">
                  <c:v>5080.07</c:v>
                </c:pt>
                <c:pt idx="61">
                  <c:v>5125.8339999999998</c:v>
                </c:pt>
                <c:pt idx="62">
                  <c:v>4991.9174999999996</c:v>
                </c:pt>
                <c:pt idx="63">
                  <c:v>4963.8519999999999</c:v>
                </c:pt>
                <c:pt idx="64">
                  <c:v>5129.732</c:v>
                </c:pt>
                <c:pt idx="65">
                  <c:v>5166.7579999999998</c:v>
                </c:pt>
                <c:pt idx="66">
                  <c:v>5099.5559999999996</c:v>
                </c:pt>
                <c:pt idx="67">
                  <c:v>5092.17</c:v>
                </c:pt>
                <c:pt idx="68">
                  <c:v>5052.9560000000001</c:v>
                </c:pt>
                <c:pt idx="69">
                  <c:v>4950.7259999999997</c:v>
                </c:pt>
                <c:pt idx="70">
                  <c:v>4674.2619999999997</c:v>
                </c:pt>
                <c:pt idx="71">
                  <c:v>4716.0039999999999</c:v>
                </c:pt>
                <c:pt idx="72">
                  <c:v>4796.7624999999998</c:v>
                </c:pt>
                <c:pt idx="73">
                  <c:v>4855.34</c:v>
                </c:pt>
                <c:pt idx="74">
                  <c:v>4751.8779999999997</c:v>
                </c:pt>
                <c:pt idx="75">
                  <c:v>4603.2619999999997</c:v>
                </c:pt>
                <c:pt idx="76">
                  <c:v>4792.4059999999999</c:v>
                </c:pt>
                <c:pt idx="77">
                  <c:v>4834.9780000000001</c:v>
                </c:pt>
                <c:pt idx="78">
                  <c:v>4915.6940000000004</c:v>
                </c:pt>
                <c:pt idx="79">
                  <c:v>5057.7120000000004</c:v>
                </c:pt>
                <c:pt idx="80">
                  <c:v>5137.924</c:v>
                </c:pt>
                <c:pt idx="81">
                  <c:v>5035.7039999999997</c:v>
                </c:pt>
                <c:pt idx="82">
                  <c:v>5044.8779999999997</c:v>
                </c:pt>
                <c:pt idx="83">
                  <c:v>5112.2375000000002</c:v>
                </c:pt>
                <c:pt idx="84">
                  <c:v>5113.6000000000004</c:v>
                </c:pt>
                <c:pt idx="85">
                  <c:v>5040.3119999999999</c:v>
                </c:pt>
                <c:pt idx="86">
                  <c:v>4988.87</c:v>
                </c:pt>
                <c:pt idx="87">
                  <c:v>5016.1125000000002</c:v>
                </c:pt>
                <c:pt idx="88">
                  <c:v>5055.5474999999997</c:v>
                </c:pt>
                <c:pt idx="89">
                  <c:v>4792.6679999999997</c:v>
                </c:pt>
                <c:pt idx="90">
                  <c:v>4590.6779999999999</c:v>
                </c:pt>
                <c:pt idx="91">
                  <c:v>4502.97</c:v>
                </c:pt>
                <c:pt idx="92">
                  <c:v>4534.9920000000002</c:v>
                </c:pt>
                <c:pt idx="93">
                  <c:v>4502.8519999999999</c:v>
                </c:pt>
                <c:pt idx="94">
                  <c:v>4288.09</c:v>
                </c:pt>
                <c:pt idx="95">
                  <c:v>4490.4975000000004</c:v>
                </c:pt>
                <c:pt idx="96">
                  <c:v>4557.8940000000002</c:v>
                </c:pt>
                <c:pt idx="97">
                  <c:v>4675.0820000000003</c:v>
                </c:pt>
                <c:pt idx="98">
                  <c:v>4688.4160000000002</c:v>
                </c:pt>
                <c:pt idx="99">
                  <c:v>4762.7120000000004</c:v>
                </c:pt>
                <c:pt idx="100">
                  <c:v>4793.2250000000004</c:v>
                </c:pt>
                <c:pt idx="101">
                  <c:v>4853.4179999999997</c:v>
                </c:pt>
                <c:pt idx="102">
                  <c:v>4871.1019999999999</c:v>
                </c:pt>
                <c:pt idx="103">
                  <c:v>4907.4040000000005</c:v>
                </c:pt>
                <c:pt idx="104">
                  <c:v>4940.12</c:v>
                </c:pt>
                <c:pt idx="105">
                  <c:v>4845.5720000000001</c:v>
                </c:pt>
                <c:pt idx="106">
                  <c:v>4751.9399999999996</c:v>
                </c:pt>
                <c:pt idx="107">
                  <c:v>4755.1580000000004</c:v>
                </c:pt>
                <c:pt idx="108">
                  <c:v>4742.4799999999996</c:v>
                </c:pt>
                <c:pt idx="109">
                  <c:v>4871.3999999999996</c:v>
                </c:pt>
                <c:pt idx="110">
                  <c:v>4953.5450000000001</c:v>
                </c:pt>
                <c:pt idx="111">
                  <c:v>4951.6540000000005</c:v>
                </c:pt>
                <c:pt idx="112">
                  <c:v>4834.4340000000002</c:v>
                </c:pt>
                <c:pt idx="113">
                  <c:v>4826.4620000000004</c:v>
                </c:pt>
                <c:pt idx="114">
                  <c:v>4754.16</c:v>
                </c:pt>
                <c:pt idx="115">
                  <c:v>4878.9075000000003</c:v>
                </c:pt>
                <c:pt idx="116">
                  <c:v>5016.1679999999997</c:v>
                </c:pt>
                <c:pt idx="117">
                  <c:v>5071.2280000000001</c:v>
                </c:pt>
                <c:pt idx="118">
                  <c:v>5132.92</c:v>
                </c:pt>
                <c:pt idx="119">
                  <c:v>5173.808</c:v>
                </c:pt>
                <c:pt idx="120">
                  <c:v>5220.8980000000001</c:v>
                </c:pt>
                <c:pt idx="121">
                  <c:v>5239.2640000000001</c:v>
                </c:pt>
                <c:pt idx="122">
                  <c:v>5230.6980000000003</c:v>
                </c:pt>
                <c:pt idx="123">
                  <c:v>5229.13</c:v>
                </c:pt>
                <c:pt idx="124">
                  <c:v>5236.3074999999999</c:v>
                </c:pt>
                <c:pt idx="125">
                  <c:v>5207.0339999999997</c:v>
                </c:pt>
                <c:pt idx="126">
                  <c:v>5283.366</c:v>
                </c:pt>
                <c:pt idx="127">
                  <c:v>5292.58</c:v>
                </c:pt>
                <c:pt idx="128">
                  <c:v>5301.16</c:v>
                </c:pt>
                <c:pt idx="129">
                  <c:v>5248.3940000000002</c:v>
                </c:pt>
                <c:pt idx="130">
                  <c:v>5237.8599999999997</c:v>
                </c:pt>
                <c:pt idx="131">
                  <c:v>5249.9139999999998</c:v>
                </c:pt>
                <c:pt idx="132">
                  <c:v>5110.6120000000001</c:v>
                </c:pt>
                <c:pt idx="133">
                  <c:v>5211.3280000000004</c:v>
                </c:pt>
                <c:pt idx="134">
                  <c:v>5288.8159999999998</c:v>
                </c:pt>
                <c:pt idx="135">
                  <c:v>5383.7025000000003</c:v>
                </c:pt>
                <c:pt idx="136">
                  <c:v>5315.8339999999998</c:v>
                </c:pt>
                <c:pt idx="137">
                  <c:v>5379.5020000000004</c:v>
                </c:pt>
                <c:pt idx="138">
                  <c:v>5441.41</c:v>
                </c:pt>
                <c:pt idx="139">
                  <c:v>5464.5839999999998</c:v>
                </c:pt>
                <c:pt idx="140">
                  <c:v>5435.3024999999998</c:v>
                </c:pt>
                <c:pt idx="141">
                  <c:v>5478.77</c:v>
                </c:pt>
                <c:pt idx="142">
                  <c:v>5553.78</c:v>
                </c:pt>
                <c:pt idx="143">
                  <c:v>5547.4475000000002</c:v>
                </c:pt>
                <c:pt idx="144">
                  <c:v>5625.24</c:v>
                </c:pt>
                <c:pt idx="145">
                  <c:v>5634.8239999999996</c:v>
                </c:pt>
                <c:pt idx="146">
                  <c:v>5693.9059999999999</c:v>
                </c:pt>
                <c:pt idx="147">
                  <c:v>5803.89</c:v>
                </c:pt>
                <c:pt idx="148">
                  <c:v>5851.85</c:v>
                </c:pt>
                <c:pt idx="149">
                  <c:v>5864.6679999999997</c:v>
                </c:pt>
                <c:pt idx="150">
                  <c:v>5844.2380000000003</c:v>
                </c:pt>
                <c:pt idx="151">
                  <c:v>5886.8819999999996</c:v>
                </c:pt>
                <c:pt idx="152">
                  <c:v>5832.6859999999997</c:v>
                </c:pt>
                <c:pt idx="153">
                  <c:v>5887.8280000000004</c:v>
                </c:pt>
                <c:pt idx="154">
                  <c:v>5882.9059999999999</c:v>
                </c:pt>
                <c:pt idx="155">
                  <c:v>5847.2524999999996</c:v>
                </c:pt>
                <c:pt idx="156">
                  <c:v>5879.3180000000002</c:v>
                </c:pt>
                <c:pt idx="157">
                  <c:v>6026.2179999999998</c:v>
                </c:pt>
                <c:pt idx="158">
                  <c:v>6087.1239999999998</c:v>
                </c:pt>
                <c:pt idx="159">
                  <c:v>6117.9160000000002</c:v>
                </c:pt>
                <c:pt idx="160">
                  <c:v>6093.9219999999996</c:v>
                </c:pt>
                <c:pt idx="161">
                  <c:v>6170.16</c:v>
                </c:pt>
                <c:pt idx="162">
                  <c:v>6238.585</c:v>
                </c:pt>
                <c:pt idx="163">
                  <c:v>6279.56</c:v>
                </c:pt>
                <c:pt idx="164">
                  <c:v>6181.5959999999995</c:v>
                </c:pt>
                <c:pt idx="165">
                  <c:v>6232.5860000000002</c:v>
                </c:pt>
                <c:pt idx="166">
                  <c:v>6182.59</c:v>
                </c:pt>
                <c:pt idx="167">
                  <c:v>6125.8649999999998</c:v>
                </c:pt>
                <c:pt idx="168">
                  <c:v>6243.5540000000001</c:v>
                </c:pt>
                <c:pt idx="169">
                  <c:v>6364.3059999999996</c:v>
                </c:pt>
                <c:pt idx="170">
                  <c:v>6400.52</c:v>
                </c:pt>
                <c:pt idx="171">
                  <c:v>6353.1220000000003</c:v>
                </c:pt>
                <c:pt idx="172">
                  <c:v>6315.9979999999996</c:v>
                </c:pt>
                <c:pt idx="173">
                  <c:v>6291.3580000000002</c:v>
                </c:pt>
                <c:pt idx="174">
                  <c:v>6265.1980000000003</c:v>
                </c:pt>
                <c:pt idx="175">
                  <c:v>6363.442</c:v>
                </c:pt>
                <c:pt idx="176">
                  <c:v>6381.7349999999997</c:v>
                </c:pt>
                <c:pt idx="177">
                  <c:v>6444.8559999999998</c:v>
                </c:pt>
                <c:pt idx="178">
                  <c:v>6444.3220000000001</c:v>
                </c:pt>
                <c:pt idx="179">
                  <c:v>6430.6840000000002</c:v>
                </c:pt>
                <c:pt idx="180">
                  <c:v>6551.72</c:v>
                </c:pt>
                <c:pt idx="181">
                  <c:v>6593.5680000000002</c:v>
                </c:pt>
                <c:pt idx="182">
                  <c:v>6621.2</c:v>
                </c:pt>
                <c:pt idx="183">
                  <c:v>6601.4359999999997</c:v>
                </c:pt>
                <c:pt idx="184">
                  <c:v>6724.5079999999998</c:v>
                </c:pt>
                <c:pt idx="185">
                  <c:v>6768.866</c:v>
                </c:pt>
                <c:pt idx="186">
                  <c:v>6755.5519999999997</c:v>
                </c:pt>
                <c:pt idx="187">
                  <c:v>6852.4274999999998</c:v>
                </c:pt>
                <c:pt idx="188">
                  <c:v>6867.366</c:v>
                </c:pt>
                <c:pt idx="189">
                  <c:v>6793.3760000000002</c:v>
                </c:pt>
                <c:pt idx="190">
                  <c:v>6881.2619999999997</c:v>
                </c:pt>
                <c:pt idx="191">
                  <c:v>6968.9780000000001</c:v>
                </c:pt>
                <c:pt idx="192">
                  <c:v>6932.2849999999999</c:v>
                </c:pt>
                <c:pt idx="193">
                  <c:v>7071.7250000000004</c:v>
                </c:pt>
                <c:pt idx="194">
                  <c:v>7189.4759999999997</c:v>
                </c:pt>
                <c:pt idx="195">
                  <c:v>7288.6</c:v>
                </c:pt>
                <c:pt idx="196">
                  <c:v>7440.0619999999999</c:v>
                </c:pt>
                <c:pt idx="197">
                  <c:v>7381.4560000000001</c:v>
                </c:pt>
                <c:pt idx="198">
                  <c:v>6957.4080000000004</c:v>
                </c:pt>
                <c:pt idx="199">
                  <c:v>7126.9979999999996</c:v>
                </c:pt>
                <c:pt idx="200">
                  <c:v>7250.0050000000001</c:v>
                </c:pt>
                <c:pt idx="201">
                  <c:v>7292.65</c:v>
                </c:pt>
                <c:pt idx="202">
                  <c:v>7417.6239999999998</c:v>
                </c:pt>
                <c:pt idx="203">
                  <c:v>7511.9740000000002</c:v>
                </c:pt>
                <c:pt idx="204">
                  <c:v>7242.6360000000004</c:v>
                </c:pt>
                <c:pt idx="205">
                  <c:v>7060.5050000000001</c:v>
                </c:pt>
                <c:pt idx="206">
                  <c:v>6969.0330000000004</c:v>
                </c:pt>
                <c:pt idx="207">
                  <c:v>7072.1131999999998</c:v>
                </c:pt>
                <c:pt idx="208">
                  <c:v>7223.3594000000003</c:v>
                </c:pt>
                <c:pt idx="209">
                  <c:v>7075.6337999999996</c:v>
                </c:pt>
                <c:pt idx="210">
                  <c:v>7119.1271999999999</c:v>
                </c:pt>
                <c:pt idx="211">
                  <c:v>7335.9758000000002</c:v>
                </c:pt>
                <c:pt idx="212">
                  <c:v>7379.6109999999999</c:v>
                </c:pt>
                <c:pt idx="213">
                  <c:v>7411.3468000000003</c:v>
                </c:pt>
                <c:pt idx="214">
                  <c:v>7463.8739999999998</c:v>
                </c:pt>
                <c:pt idx="215">
                  <c:v>7642.8296</c:v>
                </c:pt>
                <c:pt idx="216">
                  <c:v>7713.3680000000004</c:v>
                </c:pt>
                <c:pt idx="217">
                  <c:v>7731.9787999999999</c:v>
                </c:pt>
                <c:pt idx="218">
                  <c:v>7510.5415999999996</c:v>
                </c:pt>
                <c:pt idx="219">
                  <c:v>7586.2932499999997</c:v>
                </c:pt>
                <c:pt idx="220">
                  <c:v>7776.3811999999998</c:v>
                </c:pt>
                <c:pt idx="221">
                  <c:v>7832.1553999999996</c:v>
                </c:pt>
                <c:pt idx="222">
                  <c:v>7840.8954000000003</c:v>
                </c:pt>
                <c:pt idx="223">
                  <c:v>7724.7556000000004</c:v>
                </c:pt>
                <c:pt idx="224">
                  <c:v>7872.5115999999998</c:v>
                </c:pt>
                <c:pt idx="225">
                  <c:v>7817.5140000000001</c:v>
                </c:pt>
                <c:pt idx="226">
                  <c:v>7878.7424000000001</c:v>
                </c:pt>
                <c:pt idx="227">
                  <c:v>8071.1040000000003</c:v>
                </c:pt>
                <c:pt idx="228">
                  <c:v>7977.9219999999996</c:v>
                </c:pt>
                <c:pt idx="229">
                  <c:v>7974.9233999999997</c:v>
                </c:pt>
                <c:pt idx="230">
                  <c:v>7963.4247999999998</c:v>
                </c:pt>
                <c:pt idx="231">
                  <c:v>8015.8822</c:v>
                </c:pt>
                <c:pt idx="232">
                  <c:v>7945.9781999999996</c:v>
                </c:pt>
                <c:pt idx="233">
                  <c:v>7544.3940000000002</c:v>
                </c:pt>
                <c:pt idx="234">
                  <c:v>7530.6202000000003</c:v>
                </c:pt>
                <c:pt idx="235">
                  <c:v>7300.0234</c:v>
                </c:pt>
                <c:pt idx="236">
                  <c:v>7261.7788</c:v>
                </c:pt>
                <c:pt idx="237">
                  <c:v>7442.6719999999996</c:v>
                </c:pt>
                <c:pt idx="238">
                  <c:v>7209.0069999999996</c:v>
                </c:pt>
                <c:pt idx="239">
                  <c:v>6962.13375</c:v>
                </c:pt>
                <c:pt idx="240">
                  <c:v>7211.9524000000001</c:v>
                </c:pt>
                <c:pt idx="241">
                  <c:v>7189.3625000000002</c:v>
                </c:pt>
                <c:pt idx="242">
                  <c:v>7026.3329999999996</c:v>
                </c:pt>
                <c:pt idx="243">
                  <c:v>6607.1747999999998</c:v>
                </c:pt>
                <c:pt idx="244">
                  <c:v>6477.8220000000001</c:v>
                </c:pt>
                <c:pt idx="245">
                  <c:v>6625.8935000000001</c:v>
                </c:pt>
                <c:pt idx="246">
                  <c:v>6927.018</c:v>
                </c:pt>
                <c:pt idx="247">
                  <c:v>7041.2266</c:v>
                </c:pt>
                <c:pt idx="248">
                  <c:v>7071.1112499999999</c:v>
                </c:pt>
                <c:pt idx="249">
                  <c:v>7168.5312000000004</c:v>
                </c:pt>
                <c:pt idx="250">
                  <c:v>7342.2906000000003</c:v>
                </c:pt>
                <c:pt idx="251">
                  <c:v>7408.4530000000004</c:v>
                </c:pt>
                <c:pt idx="252">
                  <c:v>7490.7714999999998</c:v>
                </c:pt>
                <c:pt idx="253">
                  <c:v>7557.2298000000001</c:v>
                </c:pt>
                <c:pt idx="254">
                  <c:v>7497.8897999999999</c:v>
                </c:pt>
                <c:pt idx="255">
                  <c:v>7622.3873999999996</c:v>
                </c:pt>
                <c:pt idx="256">
                  <c:v>7729.8040000000001</c:v>
                </c:pt>
                <c:pt idx="257">
                  <c:v>7674.1858000000002</c:v>
                </c:pt>
                <c:pt idx="258">
                  <c:v>7880.7250000000004</c:v>
                </c:pt>
                <c:pt idx="259">
                  <c:v>7951.7849999999999</c:v>
                </c:pt>
                <c:pt idx="260">
                  <c:v>7993.6886000000004</c:v>
                </c:pt>
                <c:pt idx="261">
                  <c:v>8100.6368000000002</c:v>
                </c:pt>
                <c:pt idx="262">
                  <c:v>8101.5298000000003</c:v>
                </c:pt>
                <c:pt idx="263">
                  <c:v>7971.5788000000002</c:v>
                </c:pt>
                <c:pt idx="264">
                  <c:v>7783.5990000000002</c:v>
                </c:pt>
                <c:pt idx="265">
                  <c:v>7700.8469999999998</c:v>
                </c:pt>
                <c:pt idx="266">
                  <c:v>7543.8810000000003</c:v>
                </c:pt>
                <c:pt idx="267">
                  <c:v>7558.6541999999999</c:v>
                </c:pt>
                <c:pt idx="268">
                  <c:v>7814.4484000000002</c:v>
                </c:pt>
                <c:pt idx="269">
                  <c:v>7973.8554000000004</c:v>
                </c:pt>
                <c:pt idx="270">
                  <c:v>7954.8765999999996</c:v>
                </c:pt>
                <c:pt idx="271">
                  <c:v>8133.0692499999996</c:v>
                </c:pt>
                <c:pt idx="272">
                  <c:v>8176.5658000000003</c:v>
                </c:pt>
                <c:pt idx="273">
                  <c:v>8203.9835999999996</c:v>
                </c:pt>
                <c:pt idx="274">
                  <c:v>8269.1578000000009</c:v>
                </c:pt>
                <c:pt idx="275">
                  <c:v>8171.5108</c:v>
                </c:pt>
                <c:pt idx="276">
                  <c:v>7884.0852000000004</c:v>
                </c:pt>
                <c:pt idx="277">
                  <c:v>7863.2632000000003</c:v>
                </c:pt>
                <c:pt idx="278">
                  <c:v>7942.9463999999998</c:v>
                </c:pt>
                <c:pt idx="279">
                  <c:v>7894.768</c:v>
                </c:pt>
                <c:pt idx="280">
                  <c:v>8017.7352499999997</c:v>
                </c:pt>
                <c:pt idx="281">
                  <c:v>8142.4916000000003</c:v>
                </c:pt>
                <c:pt idx="282">
                  <c:v>8163.5010000000002</c:v>
                </c:pt>
                <c:pt idx="283">
                  <c:v>8030.7507999999998</c:v>
                </c:pt>
                <c:pt idx="284">
                  <c:v>7909.6018000000004</c:v>
                </c:pt>
                <c:pt idx="285">
                  <c:v>7938.3263999999999</c:v>
                </c:pt>
                <c:pt idx="286">
                  <c:v>8113.5868</c:v>
                </c:pt>
                <c:pt idx="287">
                  <c:v>8163.1984000000002</c:v>
                </c:pt>
                <c:pt idx="288">
                  <c:v>8317.1139999999996</c:v>
                </c:pt>
                <c:pt idx="289">
                  <c:v>8437.6674000000003</c:v>
                </c:pt>
                <c:pt idx="290">
                  <c:v>8490.4626000000007</c:v>
                </c:pt>
                <c:pt idx="291">
                  <c:v>8534.6844000000001</c:v>
                </c:pt>
                <c:pt idx="292">
                  <c:v>8662.7677500000009</c:v>
                </c:pt>
                <c:pt idx="293">
                  <c:v>8576.5069999999996</c:v>
                </c:pt>
                <c:pt idx="294">
                  <c:v>8668.8516</c:v>
                </c:pt>
                <c:pt idx="295">
                  <c:v>8855.4984000000004</c:v>
                </c:pt>
                <c:pt idx="296">
                  <c:v>8981.8847499999993</c:v>
                </c:pt>
                <c:pt idx="297">
                  <c:v>9007.8887500000001</c:v>
                </c:pt>
                <c:pt idx="298">
                  <c:v>9130.3148000000001</c:v>
                </c:pt>
                <c:pt idx="299">
                  <c:v>9306.0069999999996</c:v>
                </c:pt>
                <c:pt idx="300">
                  <c:v>9367.9915000000001</c:v>
                </c:pt>
                <c:pt idx="301">
                  <c:v>9226.8050000000003</c:v>
                </c:pt>
                <c:pt idx="302">
                  <c:v>9468.5445999999993</c:v>
                </c:pt>
                <c:pt idx="303">
                  <c:v>9687.2875999999997</c:v>
                </c:pt>
                <c:pt idx="304">
                  <c:v>9719.3692499999997</c:v>
                </c:pt>
                <c:pt idx="305">
                  <c:v>8860.3027999999995</c:v>
                </c:pt>
                <c:pt idx="306">
                  <c:v>8793.7109999999993</c:v>
                </c:pt>
                <c:pt idx="307">
                  <c:v>7864.7313999999997</c:v>
                </c:pt>
                <c:pt idx="308">
                  <c:v>7051.8626000000004</c:v>
                </c:pt>
                <c:pt idx="309">
                  <c:v>7392.5475999999999</c:v>
                </c:pt>
                <c:pt idx="310">
                  <c:v>7539.0454</c:v>
                </c:pt>
                <c:pt idx="311">
                  <c:v>8011.2430000000004</c:v>
                </c:pt>
                <c:pt idx="312">
                  <c:v>8456.7695999999996</c:v>
                </c:pt>
                <c:pt idx="313">
                  <c:v>8489.7219999999998</c:v>
                </c:pt>
                <c:pt idx="314">
                  <c:v>8749.4210000000003</c:v>
                </c:pt>
                <c:pt idx="315">
                  <c:v>8895.0406000000003</c:v>
                </c:pt>
                <c:pt idx="316">
                  <c:v>9003.2690000000002</c:v>
                </c:pt>
                <c:pt idx="317">
                  <c:v>9281.0357999999997</c:v>
                </c:pt>
                <c:pt idx="318">
                  <c:v>9402.8592499999995</c:v>
                </c:pt>
                <c:pt idx="319">
                  <c:v>9654.6461999999992</c:v>
                </c:pt>
                <c:pt idx="320">
                  <c:v>9796.0768000000007</c:v>
                </c:pt>
                <c:pt idx="321">
                  <c:v>9884.3194000000003</c:v>
                </c:pt>
                <c:pt idx="322">
                  <c:v>9974.2461999999996</c:v>
                </c:pt>
                <c:pt idx="323">
                  <c:v>10073.794</c:v>
                </c:pt>
                <c:pt idx="324">
                  <c:v>10487.046</c:v>
                </c:pt>
                <c:pt idx="325">
                  <c:v>10481.3866</c:v>
                </c:pt>
                <c:pt idx="326">
                  <c:v>10595.636</c:v>
                </c:pt>
                <c:pt idx="327">
                  <c:v>10562.8766</c:v>
                </c:pt>
                <c:pt idx="328">
                  <c:v>10992.2826</c:v>
                </c:pt>
                <c:pt idx="329">
                  <c:v>10965.044400000001</c:v>
                </c:pt>
                <c:pt idx="330">
                  <c:v>11212.7572</c:v>
                </c:pt>
                <c:pt idx="331">
                  <c:v>11566.444</c:v>
                </c:pt>
                <c:pt idx="332">
                  <c:v>11708.5602</c:v>
                </c:pt>
                <c:pt idx="333">
                  <c:v>10940.598749999999</c:v>
                </c:pt>
                <c:pt idx="334">
                  <c:v>11000.2006</c:v>
                </c:pt>
                <c:pt idx="335">
                  <c:v>10792.249400000001</c:v>
                </c:pt>
                <c:pt idx="336">
                  <c:v>11154.361000000001</c:v>
                </c:pt>
                <c:pt idx="337">
                  <c:v>11370.5224</c:v>
                </c:pt>
                <c:pt idx="338">
                  <c:v>11778.861800000001</c:v>
                </c:pt>
                <c:pt idx="339">
                  <c:v>11506.871800000001</c:v>
                </c:pt>
                <c:pt idx="340">
                  <c:v>11178.468199999999</c:v>
                </c:pt>
                <c:pt idx="341">
                  <c:v>11499.024799999999</c:v>
                </c:pt>
                <c:pt idx="342">
                  <c:v>11718.588426599999</c:v>
                </c:pt>
                <c:pt idx="343">
                  <c:v>11876.95</c:v>
                </c:pt>
                <c:pt idx="344">
                  <c:v>12054.4175</c:v>
                </c:pt>
                <c:pt idx="345">
                  <c:v>12348.925999999999</c:v>
                </c:pt>
                <c:pt idx="346">
                  <c:v>12445.07</c:v>
                </c:pt>
                <c:pt idx="347">
                  <c:v>12642.736000000001</c:v>
                </c:pt>
                <c:pt idx="348">
                  <c:v>12781.57</c:v>
                </c:pt>
                <c:pt idx="349">
                  <c:v>12876.98</c:v>
                </c:pt>
                <c:pt idx="350">
                  <c:v>12905.531999999999</c:v>
                </c:pt>
                <c:pt idx="351">
                  <c:v>13069.79</c:v>
                </c:pt>
                <c:pt idx="352">
                  <c:v>13432.1</c:v>
                </c:pt>
                <c:pt idx="353">
                  <c:v>13388.1</c:v>
                </c:pt>
                <c:pt idx="354">
                  <c:v>13652.15</c:v>
                </c:pt>
                <c:pt idx="355">
                  <c:v>14017.822</c:v>
                </c:pt>
                <c:pt idx="356">
                  <c:v>13938.202499999999</c:v>
                </c:pt>
                <c:pt idx="357">
                  <c:v>13381.6</c:v>
                </c:pt>
                <c:pt idx="358">
                  <c:v>13117.798000000001</c:v>
                </c:pt>
                <c:pt idx="359">
                  <c:v>13094.067999999999</c:v>
                </c:pt>
                <c:pt idx="360">
                  <c:v>13357.578</c:v>
                </c:pt>
                <c:pt idx="361">
                  <c:v>13136.706</c:v>
                </c:pt>
                <c:pt idx="362">
                  <c:v>13208.004999999999</c:v>
                </c:pt>
                <c:pt idx="363">
                  <c:v>13764.462</c:v>
                </c:pt>
                <c:pt idx="364">
                  <c:v>13959.008</c:v>
                </c:pt>
                <c:pt idx="365">
                  <c:v>13897.296</c:v>
                </c:pt>
                <c:pt idx="366">
                  <c:v>14065.052</c:v>
                </c:pt>
                <c:pt idx="367">
                  <c:v>13699.224</c:v>
                </c:pt>
                <c:pt idx="368">
                  <c:v>13265.402</c:v>
                </c:pt>
                <c:pt idx="369">
                  <c:v>13397.832</c:v>
                </c:pt>
                <c:pt idx="370">
                  <c:v>13708.272000000001</c:v>
                </c:pt>
                <c:pt idx="371">
                  <c:v>13730.452499999999</c:v>
                </c:pt>
                <c:pt idx="372">
                  <c:v>13961.626</c:v>
                </c:pt>
                <c:pt idx="373">
                  <c:v>14095.682000000001</c:v>
                </c:pt>
                <c:pt idx="374">
                  <c:v>14279.316000000001</c:v>
                </c:pt>
                <c:pt idx="375">
                  <c:v>14538.9</c:v>
                </c:pt>
                <c:pt idx="376">
                  <c:v>14647.6</c:v>
                </c:pt>
                <c:pt idx="377">
                  <c:v>14605.242</c:v>
                </c:pt>
                <c:pt idx="378">
                  <c:v>14585.48</c:v>
                </c:pt>
                <c:pt idx="379">
                  <c:v>14742.962</c:v>
                </c:pt>
                <c:pt idx="380">
                  <c:v>14790.754000000001</c:v>
                </c:pt>
                <c:pt idx="381">
                  <c:v>14810.513999999999</c:v>
                </c:pt>
                <c:pt idx="382">
                  <c:v>14646.46</c:v>
                </c:pt>
                <c:pt idx="383">
                  <c:v>15015.924000000001</c:v>
                </c:pt>
                <c:pt idx="384">
                  <c:v>15305.842000000001</c:v>
                </c:pt>
                <c:pt idx="385">
                  <c:v>15256.1775</c:v>
                </c:pt>
                <c:pt idx="386">
                  <c:v>15106.152</c:v>
                </c:pt>
                <c:pt idx="387">
                  <c:v>14891.418</c:v>
                </c:pt>
                <c:pt idx="388">
                  <c:v>14608.874</c:v>
                </c:pt>
                <c:pt idx="389">
                  <c:v>14484.956</c:v>
                </c:pt>
                <c:pt idx="390">
                  <c:v>14648.906000000001</c:v>
                </c:pt>
                <c:pt idx="391">
                  <c:v>15115.696</c:v>
                </c:pt>
                <c:pt idx="392">
                  <c:v>15328.954</c:v>
                </c:pt>
                <c:pt idx="393">
                  <c:v>15793.8</c:v>
                </c:pt>
                <c:pt idx="394">
                  <c:v>15811.37</c:v>
                </c:pt>
                <c:pt idx="395">
                  <c:v>15960.085999999999</c:v>
                </c:pt>
                <c:pt idx="396">
                  <c:v>15741.6975</c:v>
                </c:pt>
                <c:pt idx="397">
                  <c:v>15408.272000000001</c:v>
                </c:pt>
                <c:pt idx="398">
                  <c:v>15569.406000000001</c:v>
                </c:pt>
                <c:pt idx="399">
                  <c:v>15313.322</c:v>
                </c:pt>
                <c:pt idx="400">
                  <c:v>15374.3225</c:v>
                </c:pt>
                <c:pt idx="401">
                  <c:v>15761.146000000001</c:v>
                </c:pt>
                <c:pt idx="402">
                  <c:v>15314.49</c:v>
                </c:pt>
                <c:pt idx="403">
                  <c:v>14997.046</c:v>
                </c:pt>
                <c:pt idx="404">
                  <c:v>14192.525</c:v>
                </c:pt>
                <c:pt idx="405">
                  <c:v>13611.977999999999</c:v>
                </c:pt>
                <c:pt idx="406">
                  <c:v>14196.052</c:v>
                </c:pt>
                <c:pt idx="407">
                  <c:v>14135.456</c:v>
                </c:pt>
                <c:pt idx="408">
                  <c:v>13863.912</c:v>
                </c:pt>
                <c:pt idx="409">
                  <c:v>13396.8025</c:v>
                </c:pt>
                <c:pt idx="410">
                  <c:v>13577.451999999999</c:v>
                </c:pt>
                <c:pt idx="411">
                  <c:v>12971.165999999999</c:v>
                </c:pt>
                <c:pt idx="412">
                  <c:v>13295.002</c:v>
                </c:pt>
                <c:pt idx="413">
                  <c:v>14046.204</c:v>
                </c:pt>
                <c:pt idx="414">
                  <c:v>14379.766</c:v>
                </c:pt>
                <c:pt idx="415">
                  <c:v>14046.768</c:v>
                </c:pt>
                <c:pt idx="416">
                  <c:v>13444.55</c:v>
                </c:pt>
                <c:pt idx="417">
                  <c:v>13283.806</c:v>
                </c:pt>
                <c:pt idx="418">
                  <c:v>12638.138000000001</c:v>
                </c:pt>
                <c:pt idx="419">
                  <c:v>12505.397999999999</c:v>
                </c:pt>
                <c:pt idx="420">
                  <c:v>11580.224</c:v>
                </c:pt>
                <c:pt idx="421">
                  <c:v>11561.716</c:v>
                </c:pt>
                <c:pt idx="422">
                  <c:v>11621.248</c:v>
                </c:pt>
                <c:pt idx="423">
                  <c:v>12101.37</c:v>
                </c:pt>
                <c:pt idx="424">
                  <c:v>11883.424000000001</c:v>
                </c:pt>
                <c:pt idx="425">
                  <c:v>10836.236000000001</c:v>
                </c:pt>
                <c:pt idx="426">
                  <c:v>11240.547500000001</c:v>
                </c:pt>
                <c:pt idx="427">
                  <c:v>11208.114</c:v>
                </c:pt>
                <c:pt idx="428">
                  <c:v>11485.1875</c:v>
                </c:pt>
                <c:pt idx="429">
                  <c:v>11317.704</c:v>
                </c:pt>
                <c:pt idx="430">
                  <c:v>11772.914000000001</c:v>
                </c:pt>
                <c:pt idx="431">
                  <c:v>11986.188</c:v>
                </c:pt>
                <c:pt idx="432">
                  <c:v>12552.806</c:v>
                </c:pt>
                <c:pt idx="433">
                  <c:v>12764.058000000001</c:v>
                </c:pt>
                <c:pt idx="434">
                  <c:v>12967.856</c:v>
                </c:pt>
                <c:pt idx="435">
                  <c:v>12395.075999999999</c:v>
                </c:pt>
                <c:pt idx="436">
                  <c:v>11826.6</c:v>
                </c:pt>
                <c:pt idx="437">
                  <c:v>11827.8125</c:v>
                </c:pt>
                <c:pt idx="438">
                  <c:v>11724.084000000001</c:v>
                </c:pt>
                <c:pt idx="439">
                  <c:v>11223</c:v>
                </c:pt>
                <c:pt idx="440">
                  <c:v>10799.438</c:v>
                </c:pt>
                <c:pt idx="441">
                  <c:v>10973.237999999999</c:v>
                </c:pt>
                <c:pt idx="442">
                  <c:v>10471.186</c:v>
                </c:pt>
                <c:pt idx="443">
                  <c:v>10720.654</c:v>
                </c:pt>
                <c:pt idx="444">
                  <c:v>11003.567999999999</c:v>
                </c:pt>
                <c:pt idx="445">
                  <c:v>10644.397999999999</c:v>
                </c:pt>
                <c:pt idx="446">
                  <c:v>10794.273999999999</c:v>
                </c:pt>
                <c:pt idx="447">
                  <c:v>11205.861999999999</c:v>
                </c:pt>
                <c:pt idx="448">
                  <c:v>11177.65</c:v>
                </c:pt>
                <c:pt idx="449">
                  <c:v>11289.046</c:v>
                </c:pt>
                <c:pt idx="450">
                  <c:v>11060</c:v>
                </c:pt>
                <c:pt idx="451">
                  <c:v>11017.476000000001</c:v>
                </c:pt>
                <c:pt idx="452">
                  <c:v>10555.298000000001</c:v>
                </c:pt>
                <c:pt idx="453">
                  <c:v>10377.772499999999</c:v>
                </c:pt>
                <c:pt idx="454">
                  <c:v>10430.067499999999</c:v>
                </c:pt>
                <c:pt idx="455">
                  <c:v>10878.041999999999</c:v>
                </c:pt>
                <c:pt idx="456">
                  <c:v>11011.205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1-B84D-9D26-0DFE74081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4334304"/>
        <c:axId val="1415165808"/>
      </c:lineChart>
      <c:dateAx>
        <c:axId val="14143343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165808"/>
        <c:crosses val="autoZero"/>
        <c:auto val="1"/>
        <c:lblOffset val="100"/>
        <c:baseTimeUnit val="days"/>
      </c:dateAx>
      <c:valAx>
        <c:axId val="141516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33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Shiller CAPE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Data!$X$1041:$X$1834</c:f>
              <c:numCache>
                <c:formatCode>mmm\-yy</c:formatCode>
                <c:ptCount val="794"/>
                <c:pt idx="0">
                  <c:v>20821</c:v>
                </c:pt>
                <c:pt idx="1">
                  <c:v>20852</c:v>
                </c:pt>
                <c:pt idx="2">
                  <c:v>20880</c:v>
                </c:pt>
                <c:pt idx="3">
                  <c:v>20911</c:v>
                </c:pt>
                <c:pt idx="4">
                  <c:v>20941</c:v>
                </c:pt>
                <c:pt idx="5">
                  <c:v>20972</c:v>
                </c:pt>
                <c:pt idx="6">
                  <c:v>21002</c:v>
                </c:pt>
                <c:pt idx="7">
                  <c:v>21033</c:v>
                </c:pt>
                <c:pt idx="8">
                  <c:v>21064</c:v>
                </c:pt>
                <c:pt idx="9">
                  <c:v>21094</c:v>
                </c:pt>
                <c:pt idx="10">
                  <c:v>21125</c:v>
                </c:pt>
                <c:pt idx="11">
                  <c:v>21155</c:v>
                </c:pt>
                <c:pt idx="12">
                  <c:v>21186</c:v>
                </c:pt>
                <c:pt idx="13">
                  <c:v>21217</c:v>
                </c:pt>
                <c:pt idx="14">
                  <c:v>21245</c:v>
                </c:pt>
                <c:pt idx="15">
                  <c:v>21276</c:v>
                </c:pt>
                <c:pt idx="16">
                  <c:v>21306</c:v>
                </c:pt>
                <c:pt idx="17">
                  <c:v>21337</c:v>
                </c:pt>
                <c:pt idx="18">
                  <c:v>21367</c:v>
                </c:pt>
                <c:pt idx="19">
                  <c:v>21398</c:v>
                </c:pt>
                <c:pt idx="20">
                  <c:v>21429</c:v>
                </c:pt>
                <c:pt idx="21">
                  <c:v>21459</c:v>
                </c:pt>
                <c:pt idx="22">
                  <c:v>21490</c:v>
                </c:pt>
                <c:pt idx="23">
                  <c:v>21520</c:v>
                </c:pt>
                <c:pt idx="24">
                  <c:v>21551</c:v>
                </c:pt>
                <c:pt idx="25">
                  <c:v>21582</c:v>
                </c:pt>
                <c:pt idx="26">
                  <c:v>21610</c:v>
                </c:pt>
                <c:pt idx="27">
                  <c:v>21641</c:v>
                </c:pt>
                <c:pt idx="28">
                  <c:v>21671</c:v>
                </c:pt>
                <c:pt idx="29">
                  <c:v>21702</c:v>
                </c:pt>
                <c:pt idx="30">
                  <c:v>21732</c:v>
                </c:pt>
                <c:pt idx="31">
                  <c:v>21763</c:v>
                </c:pt>
                <c:pt idx="32">
                  <c:v>21794</c:v>
                </c:pt>
                <c:pt idx="33">
                  <c:v>21824</c:v>
                </c:pt>
                <c:pt idx="34">
                  <c:v>21855</c:v>
                </c:pt>
                <c:pt idx="35">
                  <c:v>21885</c:v>
                </c:pt>
                <c:pt idx="36">
                  <c:v>21916</c:v>
                </c:pt>
                <c:pt idx="37">
                  <c:v>21947</c:v>
                </c:pt>
                <c:pt idx="38">
                  <c:v>21976</c:v>
                </c:pt>
                <c:pt idx="39">
                  <c:v>22007</c:v>
                </c:pt>
                <c:pt idx="40">
                  <c:v>22037</c:v>
                </c:pt>
                <c:pt idx="41">
                  <c:v>22068</c:v>
                </c:pt>
                <c:pt idx="42">
                  <c:v>22098</c:v>
                </c:pt>
                <c:pt idx="43">
                  <c:v>22129</c:v>
                </c:pt>
                <c:pt idx="44">
                  <c:v>22160</c:v>
                </c:pt>
                <c:pt idx="45">
                  <c:v>22190</c:v>
                </c:pt>
                <c:pt idx="46">
                  <c:v>22221</c:v>
                </c:pt>
                <c:pt idx="47">
                  <c:v>22251</c:v>
                </c:pt>
                <c:pt idx="48">
                  <c:v>22282</c:v>
                </c:pt>
                <c:pt idx="49">
                  <c:v>22313</c:v>
                </c:pt>
                <c:pt idx="50">
                  <c:v>22341</c:v>
                </c:pt>
                <c:pt idx="51">
                  <c:v>22372</c:v>
                </c:pt>
                <c:pt idx="52">
                  <c:v>22402</c:v>
                </c:pt>
                <c:pt idx="53">
                  <c:v>22433</c:v>
                </c:pt>
                <c:pt idx="54">
                  <c:v>22463</c:v>
                </c:pt>
                <c:pt idx="55">
                  <c:v>22494</c:v>
                </c:pt>
                <c:pt idx="56">
                  <c:v>22525</c:v>
                </c:pt>
                <c:pt idx="57">
                  <c:v>22555</c:v>
                </c:pt>
                <c:pt idx="58">
                  <c:v>22586</c:v>
                </c:pt>
                <c:pt idx="59">
                  <c:v>22616</c:v>
                </c:pt>
                <c:pt idx="60">
                  <c:v>22647</c:v>
                </c:pt>
                <c:pt idx="61">
                  <c:v>22678</c:v>
                </c:pt>
                <c:pt idx="62">
                  <c:v>22706</c:v>
                </c:pt>
                <c:pt idx="63">
                  <c:v>22737</c:v>
                </c:pt>
                <c:pt idx="64">
                  <c:v>22767</c:v>
                </c:pt>
                <c:pt idx="65">
                  <c:v>22798</c:v>
                </c:pt>
                <c:pt idx="66">
                  <c:v>22828</c:v>
                </c:pt>
                <c:pt idx="67">
                  <c:v>22859</c:v>
                </c:pt>
                <c:pt idx="68">
                  <c:v>22890</c:v>
                </c:pt>
                <c:pt idx="69">
                  <c:v>22920</c:v>
                </c:pt>
                <c:pt idx="70">
                  <c:v>22951</c:v>
                </c:pt>
                <c:pt idx="71">
                  <c:v>22981</c:v>
                </c:pt>
                <c:pt idx="72">
                  <c:v>23012</c:v>
                </c:pt>
                <c:pt idx="73">
                  <c:v>23043</c:v>
                </c:pt>
                <c:pt idx="74">
                  <c:v>23071</c:v>
                </c:pt>
                <c:pt idx="75">
                  <c:v>23102</c:v>
                </c:pt>
                <c:pt idx="76">
                  <c:v>23132</c:v>
                </c:pt>
                <c:pt idx="77">
                  <c:v>23163</c:v>
                </c:pt>
                <c:pt idx="78">
                  <c:v>23193</c:v>
                </c:pt>
                <c:pt idx="79">
                  <c:v>23224</c:v>
                </c:pt>
                <c:pt idx="80">
                  <c:v>23255</c:v>
                </c:pt>
                <c:pt idx="81">
                  <c:v>23285</c:v>
                </c:pt>
                <c:pt idx="82">
                  <c:v>23316</c:v>
                </c:pt>
                <c:pt idx="83">
                  <c:v>23346</c:v>
                </c:pt>
                <c:pt idx="84">
                  <c:v>23377</c:v>
                </c:pt>
                <c:pt idx="85">
                  <c:v>23408</c:v>
                </c:pt>
                <c:pt idx="86">
                  <c:v>23437</c:v>
                </c:pt>
                <c:pt idx="87">
                  <c:v>23468</c:v>
                </c:pt>
                <c:pt idx="88">
                  <c:v>23498</c:v>
                </c:pt>
                <c:pt idx="89">
                  <c:v>23529</c:v>
                </c:pt>
                <c:pt idx="90">
                  <c:v>23559</c:v>
                </c:pt>
                <c:pt idx="91">
                  <c:v>23590</c:v>
                </c:pt>
                <c:pt idx="92">
                  <c:v>23621</c:v>
                </c:pt>
                <c:pt idx="93">
                  <c:v>23651</c:v>
                </c:pt>
                <c:pt idx="94">
                  <c:v>23682</c:v>
                </c:pt>
                <c:pt idx="95">
                  <c:v>23712</c:v>
                </c:pt>
                <c:pt idx="96">
                  <c:v>23743</c:v>
                </c:pt>
                <c:pt idx="97">
                  <c:v>23774</c:v>
                </c:pt>
                <c:pt idx="98">
                  <c:v>23802</c:v>
                </c:pt>
                <c:pt idx="99">
                  <c:v>23833</c:v>
                </c:pt>
                <c:pt idx="100">
                  <c:v>23863</c:v>
                </c:pt>
                <c:pt idx="101">
                  <c:v>23894</c:v>
                </c:pt>
                <c:pt idx="102">
                  <c:v>23924</c:v>
                </c:pt>
                <c:pt idx="103">
                  <c:v>23955</c:v>
                </c:pt>
                <c:pt idx="104">
                  <c:v>23986</c:v>
                </c:pt>
                <c:pt idx="105">
                  <c:v>24016</c:v>
                </c:pt>
                <c:pt idx="106">
                  <c:v>24047</c:v>
                </c:pt>
                <c:pt idx="107">
                  <c:v>24077</c:v>
                </c:pt>
                <c:pt idx="108">
                  <c:v>24108</c:v>
                </c:pt>
                <c:pt idx="109">
                  <c:v>24139</c:v>
                </c:pt>
                <c:pt idx="110">
                  <c:v>24167</c:v>
                </c:pt>
                <c:pt idx="111">
                  <c:v>24198</c:v>
                </c:pt>
                <c:pt idx="112">
                  <c:v>24228</c:v>
                </c:pt>
                <c:pt idx="113">
                  <c:v>24259</c:v>
                </c:pt>
                <c:pt idx="114">
                  <c:v>24289</c:v>
                </c:pt>
                <c:pt idx="115">
                  <c:v>24320</c:v>
                </c:pt>
                <c:pt idx="116">
                  <c:v>24351</c:v>
                </c:pt>
                <c:pt idx="117">
                  <c:v>24381</c:v>
                </c:pt>
                <c:pt idx="118">
                  <c:v>24412</c:v>
                </c:pt>
                <c:pt idx="119">
                  <c:v>24442</c:v>
                </c:pt>
                <c:pt idx="120">
                  <c:v>24473</c:v>
                </c:pt>
                <c:pt idx="121">
                  <c:v>24504</c:v>
                </c:pt>
                <c:pt idx="122">
                  <c:v>24532</c:v>
                </c:pt>
                <c:pt idx="123">
                  <c:v>24563</c:v>
                </c:pt>
                <c:pt idx="124">
                  <c:v>24593</c:v>
                </c:pt>
                <c:pt idx="125">
                  <c:v>24624</c:v>
                </c:pt>
                <c:pt idx="126">
                  <c:v>24654</c:v>
                </c:pt>
                <c:pt idx="127">
                  <c:v>24685</c:v>
                </c:pt>
                <c:pt idx="128">
                  <c:v>24716</c:v>
                </c:pt>
                <c:pt idx="129">
                  <c:v>24746</c:v>
                </c:pt>
                <c:pt idx="130">
                  <c:v>24777</c:v>
                </c:pt>
                <c:pt idx="131">
                  <c:v>24807</c:v>
                </c:pt>
                <c:pt idx="132">
                  <c:v>24838</c:v>
                </c:pt>
                <c:pt idx="133">
                  <c:v>24869</c:v>
                </c:pt>
                <c:pt idx="134">
                  <c:v>24898</c:v>
                </c:pt>
                <c:pt idx="135">
                  <c:v>24929</c:v>
                </c:pt>
                <c:pt idx="136">
                  <c:v>24959</c:v>
                </c:pt>
                <c:pt idx="137">
                  <c:v>24990</c:v>
                </c:pt>
                <c:pt idx="138">
                  <c:v>25020</c:v>
                </c:pt>
                <c:pt idx="139">
                  <c:v>25051</c:v>
                </c:pt>
                <c:pt idx="140">
                  <c:v>25082</c:v>
                </c:pt>
                <c:pt idx="141">
                  <c:v>25112</c:v>
                </c:pt>
                <c:pt idx="142">
                  <c:v>25143</c:v>
                </c:pt>
                <c:pt idx="143">
                  <c:v>25173</c:v>
                </c:pt>
                <c:pt idx="144">
                  <c:v>25204</c:v>
                </c:pt>
                <c:pt idx="145">
                  <c:v>25235</c:v>
                </c:pt>
                <c:pt idx="146">
                  <c:v>25263</c:v>
                </c:pt>
                <c:pt idx="147">
                  <c:v>25294</c:v>
                </c:pt>
                <c:pt idx="148">
                  <c:v>25324</c:v>
                </c:pt>
                <c:pt idx="149">
                  <c:v>25355</c:v>
                </c:pt>
                <c:pt idx="150">
                  <c:v>25385</c:v>
                </c:pt>
                <c:pt idx="151">
                  <c:v>25416</c:v>
                </c:pt>
                <c:pt idx="152">
                  <c:v>25447</c:v>
                </c:pt>
                <c:pt idx="153">
                  <c:v>25477</c:v>
                </c:pt>
                <c:pt idx="154">
                  <c:v>25508</c:v>
                </c:pt>
                <c:pt idx="155">
                  <c:v>25538</c:v>
                </c:pt>
                <c:pt idx="156">
                  <c:v>25569</c:v>
                </c:pt>
                <c:pt idx="157">
                  <c:v>25600</c:v>
                </c:pt>
                <c:pt idx="158">
                  <c:v>25628</c:v>
                </c:pt>
                <c:pt idx="159">
                  <c:v>25659</c:v>
                </c:pt>
                <c:pt idx="160">
                  <c:v>25689</c:v>
                </c:pt>
                <c:pt idx="161">
                  <c:v>25720</c:v>
                </c:pt>
                <c:pt idx="162">
                  <c:v>25750</c:v>
                </c:pt>
                <c:pt idx="163">
                  <c:v>25781</c:v>
                </c:pt>
                <c:pt idx="164">
                  <c:v>25812</c:v>
                </c:pt>
                <c:pt idx="165">
                  <c:v>25842</c:v>
                </c:pt>
                <c:pt idx="166">
                  <c:v>25873</c:v>
                </c:pt>
                <c:pt idx="167">
                  <c:v>25903</c:v>
                </c:pt>
                <c:pt idx="168">
                  <c:v>25934</c:v>
                </c:pt>
                <c:pt idx="169">
                  <c:v>25965</c:v>
                </c:pt>
                <c:pt idx="170">
                  <c:v>25993</c:v>
                </c:pt>
                <c:pt idx="171">
                  <c:v>26024</c:v>
                </c:pt>
                <c:pt idx="172">
                  <c:v>26054</c:v>
                </c:pt>
                <c:pt idx="173">
                  <c:v>26085</c:v>
                </c:pt>
                <c:pt idx="174">
                  <c:v>26115</c:v>
                </c:pt>
                <c:pt idx="175">
                  <c:v>26146</c:v>
                </c:pt>
                <c:pt idx="176">
                  <c:v>26177</c:v>
                </c:pt>
                <c:pt idx="177">
                  <c:v>26207</c:v>
                </c:pt>
                <c:pt idx="178">
                  <c:v>26238</c:v>
                </c:pt>
                <c:pt idx="179">
                  <c:v>26268</c:v>
                </c:pt>
                <c:pt idx="180">
                  <c:v>26299</c:v>
                </c:pt>
                <c:pt idx="181">
                  <c:v>26330</c:v>
                </c:pt>
                <c:pt idx="182">
                  <c:v>26359</c:v>
                </c:pt>
                <c:pt idx="183">
                  <c:v>26390</c:v>
                </c:pt>
                <c:pt idx="184">
                  <c:v>26420</c:v>
                </c:pt>
                <c:pt idx="185">
                  <c:v>26451</c:v>
                </c:pt>
                <c:pt idx="186">
                  <c:v>26481</c:v>
                </c:pt>
                <c:pt idx="187">
                  <c:v>26512</c:v>
                </c:pt>
                <c:pt idx="188">
                  <c:v>26543</c:v>
                </c:pt>
                <c:pt idx="189">
                  <c:v>26573</c:v>
                </c:pt>
                <c:pt idx="190">
                  <c:v>26604</c:v>
                </c:pt>
                <c:pt idx="191">
                  <c:v>26634</c:v>
                </c:pt>
                <c:pt idx="192">
                  <c:v>26665</c:v>
                </c:pt>
                <c:pt idx="193">
                  <c:v>26696</c:v>
                </c:pt>
                <c:pt idx="194">
                  <c:v>26724</c:v>
                </c:pt>
                <c:pt idx="195">
                  <c:v>26755</c:v>
                </c:pt>
                <c:pt idx="196">
                  <c:v>26785</c:v>
                </c:pt>
                <c:pt idx="197">
                  <c:v>26816</c:v>
                </c:pt>
                <c:pt idx="198">
                  <c:v>26846</c:v>
                </c:pt>
                <c:pt idx="199">
                  <c:v>26877</c:v>
                </c:pt>
                <c:pt idx="200">
                  <c:v>26908</c:v>
                </c:pt>
                <c:pt idx="201">
                  <c:v>26938</c:v>
                </c:pt>
                <c:pt idx="202">
                  <c:v>26969</c:v>
                </c:pt>
                <c:pt idx="203">
                  <c:v>26999</c:v>
                </c:pt>
                <c:pt idx="204">
                  <c:v>27030</c:v>
                </c:pt>
                <c:pt idx="205">
                  <c:v>27061</c:v>
                </c:pt>
                <c:pt idx="206">
                  <c:v>27089</c:v>
                </c:pt>
                <c:pt idx="207">
                  <c:v>27120</c:v>
                </c:pt>
                <c:pt idx="208">
                  <c:v>27150</c:v>
                </c:pt>
                <c:pt idx="209">
                  <c:v>27181</c:v>
                </c:pt>
                <c:pt idx="210">
                  <c:v>27211</c:v>
                </c:pt>
                <c:pt idx="211">
                  <c:v>27242</c:v>
                </c:pt>
                <c:pt idx="212">
                  <c:v>27273</c:v>
                </c:pt>
                <c:pt idx="213">
                  <c:v>27303</c:v>
                </c:pt>
                <c:pt idx="214">
                  <c:v>27334</c:v>
                </c:pt>
                <c:pt idx="215">
                  <c:v>27364</c:v>
                </c:pt>
                <c:pt idx="216">
                  <c:v>27395</c:v>
                </c:pt>
                <c:pt idx="217">
                  <c:v>27426</c:v>
                </c:pt>
                <c:pt idx="218">
                  <c:v>27454</c:v>
                </c:pt>
                <c:pt idx="219">
                  <c:v>27485</c:v>
                </c:pt>
                <c:pt idx="220">
                  <c:v>27515</c:v>
                </c:pt>
                <c:pt idx="221">
                  <c:v>27546</c:v>
                </c:pt>
                <c:pt idx="222">
                  <c:v>27576</c:v>
                </c:pt>
                <c:pt idx="223">
                  <c:v>27607</c:v>
                </c:pt>
                <c:pt idx="224">
                  <c:v>27638</c:v>
                </c:pt>
                <c:pt idx="225">
                  <c:v>27668</c:v>
                </c:pt>
                <c:pt idx="226">
                  <c:v>27699</c:v>
                </c:pt>
                <c:pt idx="227">
                  <c:v>27729</c:v>
                </c:pt>
                <c:pt idx="228">
                  <c:v>27760</c:v>
                </c:pt>
                <c:pt idx="229">
                  <c:v>27791</c:v>
                </c:pt>
                <c:pt idx="230">
                  <c:v>27820</c:v>
                </c:pt>
                <c:pt idx="231">
                  <c:v>27851</c:v>
                </c:pt>
                <c:pt idx="232">
                  <c:v>27881</c:v>
                </c:pt>
                <c:pt idx="233">
                  <c:v>27912</c:v>
                </c:pt>
                <c:pt idx="234">
                  <c:v>27942</c:v>
                </c:pt>
                <c:pt idx="235">
                  <c:v>27973</c:v>
                </c:pt>
                <c:pt idx="236">
                  <c:v>28004</c:v>
                </c:pt>
                <c:pt idx="237">
                  <c:v>28034</c:v>
                </c:pt>
                <c:pt idx="238">
                  <c:v>28065</c:v>
                </c:pt>
                <c:pt idx="239">
                  <c:v>28095</c:v>
                </c:pt>
                <c:pt idx="240">
                  <c:v>28126</c:v>
                </c:pt>
                <c:pt idx="241">
                  <c:v>28157</c:v>
                </c:pt>
                <c:pt idx="242">
                  <c:v>28185</c:v>
                </c:pt>
                <c:pt idx="243">
                  <c:v>28216</c:v>
                </c:pt>
                <c:pt idx="244">
                  <c:v>28246</c:v>
                </c:pt>
                <c:pt idx="245">
                  <c:v>28277</c:v>
                </c:pt>
                <c:pt idx="246">
                  <c:v>28307</c:v>
                </c:pt>
                <c:pt idx="247">
                  <c:v>28338</c:v>
                </c:pt>
                <c:pt idx="248">
                  <c:v>28369</c:v>
                </c:pt>
                <c:pt idx="249">
                  <c:v>28399</c:v>
                </c:pt>
                <c:pt idx="250">
                  <c:v>28430</c:v>
                </c:pt>
                <c:pt idx="251">
                  <c:v>28460</c:v>
                </c:pt>
                <c:pt idx="252">
                  <c:v>28491</c:v>
                </c:pt>
                <c:pt idx="253">
                  <c:v>28522</c:v>
                </c:pt>
                <c:pt idx="254">
                  <c:v>28550</c:v>
                </c:pt>
                <c:pt idx="255">
                  <c:v>28581</c:v>
                </c:pt>
                <c:pt idx="256">
                  <c:v>28611</c:v>
                </c:pt>
                <c:pt idx="257">
                  <c:v>28642</c:v>
                </c:pt>
                <c:pt idx="258">
                  <c:v>28672</c:v>
                </c:pt>
                <c:pt idx="259">
                  <c:v>28703</c:v>
                </c:pt>
                <c:pt idx="260">
                  <c:v>28734</c:v>
                </c:pt>
                <c:pt idx="261">
                  <c:v>28764</c:v>
                </c:pt>
                <c:pt idx="262">
                  <c:v>28795</c:v>
                </c:pt>
                <c:pt idx="263">
                  <c:v>28825</c:v>
                </c:pt>
                <c:pt idx="264">
                  <c:v>28856</c:v>
                </c:pt>
                <c:pt idx="265">
                  <c:v>28887</c:v>
                </c:pt>
                <c:pt idx="266">
                  <c:v>28915</c:v>
                </c:pt>
                <c:pt idx="267">
                  <c:v>28946</c:v>
                </c:pt>
                <c:pt idx="268">
                  <c:v>28976</c:v>
                </c:pt>
                <c:pt idx="269">
                  <c:v>29007</c:v>
                </c:pt>
                <c:pt idx="270">
                  <c:v>29037</c:v>
                </c:pt>
                <c:pt idx="271">
                  <c:v>29068</c:v>
                </c:pt>
                <c:pt idx="272">
                  <c:v>29099</c:v>
                </c:pt>
                <c:pt idx="273">
                  <c:v>29129</c:v>
                </c:pt>
                <c:pt idx="274">
                  <c:v>29160</c:v>
                </c:pt>
                <c:pt idx="275">
                  <c:v>29190</c:v>
                </c:pt>
                <c:pt idx="276">
                  <c:v>29221</c:v>
                </c:pt>
                <c:pt idx="277">
                  <c:v>29252</c:v>
                </c:pt>
                <c:pt idx="278">
                  <c:v>29281</c:v>
                </c:pt>
                <c:pt idx="279">
                  <c:v>29312</c:v>
                </c:pt>
                <c:pt idx="280">
                  <c:v>29342</c:v>
                </c:pt>
                <c:pt idx="281">
                  <c:v>29373</c:v>
                </c:pt>
                <c:pt idx="282">
                  <c:v>29403</c:v>
                </c:pt>
                <c:pt idx="283">
                  <c:v>29434</c:v>
                </c:pt>
                <c:pt idx="284">
                  <c:v>29465</c:v>
                </c:pt>
                <c:pt idx="285">
                  <c:v>29495</c:v>
                </c:pt>
                <c:pt idx="286">
                  <c:v>29526</c:v>
                </c:pt>
                <c:pt idx="287">
                  <c:v>29556</c:v>
                </c:pt>
                <c:pt idx="288">
                  <c:v>29587</c:v>
                </c:pt>
                <c:pt idx="289">
                  <c:v>29618</c:v>
                </c:pt>
                <c:pt idx="290">
                  <c:v>29646</c:v>
                </c:pt>
                <c:pt idx="291">
                  <c:v>29677</c:v>
                </c:pt>
                <c:pt idx="292">
                  <c:v>29707</c:v>
                </c:pt>
                <c:pt idx="293">
                  <c:v>29738</c:v>
                </c:pt>
                <c:pt idx="294">
                  <c:v>29768</c:v>
                </c:pt>
                <c:pt idx="295">
                  <c:v>29799</c:v>
                </c:pt>
                <c:pt idx="296">
                  <c:v>29830</c:v>
                </c:pt>
                <c:pt idx="297">
                  <c:v>29860</c:v>
                </c:pt>
                <c:pt idx="298">
                  <c:v>29891</c:v>
                </c:pt>
                <c:pt idx="299">
                  <c:v>29921</c:v>
                </c:pt>
                <c:pt idx="300">
                  <c:v>29952</c:v>
                </c:pt>
                <c:pt idx="301">
                  <c:v>29983</c:v>
                </c:pt>
                <c:pt idx="302">
                  <c:v>30011</c:v>
                </c:pt>
                <c:pt idx="303">
                  <c:v>30042</c:v>
                </c:pt>
                <c:pt idx="304">
                  <c:v>30072</c:v>
                </c:pt>
                <c:pt idx="305">
                  <c:v>30103</c:v>
                </c:pt>
                <c:pt idx="306">
                  <c:v>30133</c:v>
                </c:pt>
                <c:pt idx="307">
                  <c:v>30164</c:v>
                </c:pt>
                <c:pt idx="308">
                  <c:v>30195</c:v>
                </c:pt>
                <c:pt idx="309">
                  <c:v>30225</c:v>
                </c:pt>
                <c:pt idx="310">
                  <c:v>30256</c:v>
                </c:pt>
                <c:pt idx="311">
                  <c:v>30286</c:v>
                </c:pt>
                <c:pt idx="312">
                  <c:v>30317</c:v>
                </c:pt>
                <c:pt idx="313">
                  <c:v>30348</c:v>
                </c:pt>
                <c:pt idx="314">
                  <c:v>30376</c:v>
                </c:pt>
                <c:pt idx="315">
                  <c:v>30407</c:v>
                </c:pt>
                <c:pt idx="316">
                  <c:v>30437</c:v>
                </c:pt>
                <c:pt idx="317">
                  <c:v>30468</c:v>
                </c:pt>
                <c:pt idx="318">
                  <c:v>30498</c:v>
                </c:pt>
                <c:pt idx="319">
                  <c:v>30529</c:v>
                </c:pt>
                <c:pt idx="320">
                  <c:v>30560</c:v>
                </c:pt>
                <c:pt idx="321">
                  <c:v>30590</c:v>
                </c:pt>
                <c:pt idx="322">
                  <c:v>30621</c:v>
                </c:pt>
                <c:pt idx="323">
                  <c:v>30651</c:v>
                </c:pt>
                <c:pt idx="324">
                  <c:v>30682</c:v>
                </c:pt>
                <c:pt idx="325">
                  <c:v>30713</c:v>
                </c:pt>
                <c:pt idx="326">
                  <c:v>30742</c:v>
                </c:pt>
                <c:pt idx="327">
                  <c:v>30773</c:v>
                </c:pt>
                <c:pt idx="328">
                  <c:v>30803</c:v>
                </c:pt>
                <c:pt idx="329">
                  <c:v>30834</c:v>
                </c:pt>
                <c:pt idx="330">
                  <c:v>30864</c:v>
                </c:pt>
                <c:pt idx="331">
                  <c:v>30895</c:v>
                </c:pt>
                <c:pt idx="332">
                  <c:v>30926</c:v>
                </c:pt>
                <c:pt idx="333">
                  <c:v>30956</c:v>
                </c:pt>
                <c:pt idx="334">
                  <c:v>30987</c:v>
                </c:pt>
                <c:pt idx="335">
                  <c:v>31017</c:v>
                </c:pt>
                <c:pt idx="336">
                  <c:v>31048</c:v>
                </c:pt>
                <c:pt idx="337">
                  <c:v>31079</c:v>
                </c:pt>
                <c:pt idx="338">
                  <c:v>31107</c:v>
                </c:pt>
                <c:pt idx="339">
                  <c:v>31138</c:v>
                </c:pt>
                <c:pt idx="340">
                  <c:v>31168</c:v>
                </c:pt>
                <c:pt idx="341">
                  <c:v>31199</c:v>
                </c:pt>
                <c:pt idx="342">
                  <c:v>31229</c:v>
                </c:pt>
                <c:pt idx="343">
                  <c:v>31260</c:v>
                </c:pt>
                <c:pt idx="344">
                  <c:v>31291</c:v>
                </c:pt>
                <c:pt idx="345">
                  <c:v>31321</c:v>
                </c:pt>
                <c:pt idx="346">
                  <c:v>31352</c:v>
                </c:pt>
                <c:pt idx="347">
                  <c:v>31382</c:v>
                </c:pt>
                <c:pt idx="348">
                  <c:v>31413</c:v>
                </c:pt>
                <c:pt idx="349">
                  <c:v>31444</c:v>
                </c:pt>
                <c:pt idx="350">
                  <c:v>31472</c:v>
                </c:pt>
                <c:pt idx="351">
                  <c:v>31503</c:v>
                </c:pt>
                <c:pt idx="352">
                  <c:v>31533</c:v>
                </c:pt>
                <c:pt idx="353">
                  <c:v>31564</c:v>
                </c:pt>
                <c:pt idx="354">
                  <c:v>31594</c:v>
                </c:pt>
                <c:pt idx="355">
                  <c:v>31625</c:v>
                </c:pt>
                <c:pt idx="356">
                  <c:v>31656</c:v>
                </c:pt>
                <c:pt idx="357">
                  <c:v>31686</c:v>
                </c:pt>
                <c:pt idx="358">
                  <c:v>31717</c:v>
                </c:pt>
                <c:pt idx="359">
                  <c:v>31747</c:v>
                </c:pt>
                <c:pt idx="360">
                  <c:v>31778</c:v>
                </c:pt>
                <c:pt idx="361">
                  <c:v>31809</c:v>
                </c:pt>
                <c:pt idx="362">
                  <c:v>31837</c:v>
                </c:pt>
                <c:pt idx="363">
                  <c:v>31868</c:v>
                </c:pt>
                <c:pt idx="364">
                  <c:v>31898</c:v>
                </c:pt>
                <c:pt idx="365">
                  <c:v>31929</c:v>
                </c:pt>
                <c:pt idx="366">
                  <c:v>31959</c:v>
                </c:pt>
                <c:pt idx="367">
                  <c:v>31990</c:v>
                </c:pt>
                <c:pt idx="368">
                  <c:v>32021</c:v>
                </c:pt>
                <c:pt idx="369">
                  <c:v>32051</c:v>
                </c:pt>
                <c:pt idx="370">
                  <c:v>32082</c:v>
                </c:pt>
                <c:pt idx="371">
                  <c:v>32112</c:v>
                </c:pt>
                <c:pt idx="372">
                  <c:v>32143</c:v>
                </c:pt>
                <c:pt idx="373">
                  <c:v>32174</c:v>
                </c:pt>
                <c:pt idx="374">
                  <c:v>32203</c:v>
                </c:pt>
                <c:pt idx="375">
                  <c:v>32234</c:v>
                </c:pt>
                <c:pt idx="376">
                  <c:v>32264</c:v>
                </c:pt>
                <c:pt idx="377">
                  <c:v>32295</c:v>
                </c:pt>
                <c:pt idx="378">
                  <c:v>32325</c:v>
                </c:pt>
                <c:pt idx="379">
                  <c:v>32356</c:v>
                </c:pt>
                <c:pt idx="380">
                  <c:v>32387</c:v>
                </c:pt>
                <c:pt idx="381">
                  <c:v>32417</c:v>
                </c:pt>
                <c:pt idx="382">
                  <c:v>32448</c:v>
                </c:pt>
                <c:pt idx="383">
                  <c:v>32478</c:v>
                </c:pt>
                <c:pt idx="384">
                  <c:v>32509</c:v>
                </c:pt>
                <c:pt idx="385">
                  <c:v>32540</c:v>
                </c:pt>
                <c:pt idx="386">
                  <c:v>32568</c:v>
                </c:pt>
                <c:pt idx="387">
                  <c:v>32599</c:v>
                </c:pt>
                <c:pt idx="388">
                  <c:v>32629</c:v>
                </c:pt>
                <c:pt idx="389">
                  <c:v>32660</c:v>
                </c:pt>
                <c:pt idx="390">
                  <c:v>32690</c:v>
                </c:pt>
                <c:pt idx="391">
                  <c:v>32721</c:v>
                </c:pt>
                <c:pt idx="392">
                  <c:v>32752</c:v>
                </c:pt>
                <c:pt idx="393">
                  <c:v>32782</c:v>
                </c:pt>
                <c:pt idx="394">
                  <c:v>32813</c:v>
                </c:pt>
                <c:pt idx="395">
                  <c:v>32843</c:v>
                </c:pt>
                <c:pt idx="396">
                  <c:v>32874</c:v>
                </c:pt>
                <c:pt idx="397">
                  <c:v>32905</c:v>
                </c:pt>
                <c:pt idx="398">
                  <c:v>32933</c:v>
                </c:pt>
                <c:pt idx="399">
                  <c:v>32964</c:v>
                </c:pt>
                <c:pt idx="400">
                  <c:v>32994</c:v>
                </c:pt>
                <c:pt idx="401">
                  <c:v>33025</c:v>
                </c:pt>
                <c:pt idx="402">
                  <c:v>33055</c:v>
                </c:pt>
                <c:pt idx="403">
                  <c:v>33086</c:v>
                </c:pt>
                <c:pt idx="404">
                  <c:v>33117</c:v>
                </c:pt>
                <c:pt idx="405">
                  <c:v>33147</c:v>
                </c:pt>
                <c:pt idx="406">
                  <c:v>33178</c:v>
                </c:pt>
                <c:pt idx="407">
                  <c:v>33208</c:v>
                </c:pt>
                <c:pt idx="408">
                  <c:v>33239</c:v>
                </c:pt>
                <c:pt idx="409">
                  <c:v>33270</c:v>
                </c:pt>
                <c:pt idx="410">
                  <c:v>33298</c:v>
                </c:pt>
                <c:pt idx="411">
                  <c:v>33329</c:v>
                </c:pt>
                <c:pt idx="412">
                  <c:v>33359</c:v>
                </c:pt>
                <c:pt idx="413">
                  <c:v>33390</c:v>
                </c:pt>
                <c:pt idx="414">
                  <c:v>33420</c:v>
                </c:pt>
                <c:pt idx="415">
                  <c:v>33451</c:v>
                </c:pt>
                <c:pt idx="416">
                  <c:v>33482</c:v>
                </c:pt>
                <c:pt idx="417">
                  <c:v>33512</c:v>
                </c:pt>
                <c:pt idx="418">
                  <c:v>33543</c:v>
                </c:pt>
                <c:pt idx="419">
                  <c:v>33573</c:v>
                </c:pt>
                <c:pt idx="420">
                  <c:v>33604</c:v>
                </c:pt>
                <c:pt idx="421">
                  <c:v>33635</c:v>
                </c:pt>
                <c:pt idx="422">
                  <c:v>33664</c:v>
                </c:pt>
                <c:pt idx="423">
                  <c:v>33695</c:v>
                </c:pt>
                <c:pt idx="424">
                  <c:v>33725</c:v>
                </c:pt>
                <c:pt idx="425">
                  <c:v>33756</c:v>
                </c:pt>
                <c:pt idx="426">
                  <c:v>33786</c:v>
                </c:pt>
                <c:pt idx="427">
                  <c:v>33817</c:v>
                </c:pt>
                <c:pt idx="428">
                  <c:v>33848</c:v>
                </c:pt>
                <c:pt idx="429">
                  <c:v>33878</c:v>
                </c:pt>
                <c:pt idx="430">
                  <c:v>33909</c:v>
                </c:pt>
                <c:pt idx="431">
                  <c:v>33939</c:v>
                </c:pt>
                <c:pt idx="432">
                  <c:v>33970</c:v>
                </c:pt>
                <c:pt idx="433">
                  <c:v>34001</c:v>
                </c:pt>
                <c:pt idx="434">
                  <c:v>34029</c:v>
                </c:pt>
                <c:pt idx="435">
                  <c:v>34060</c:v>
                </c:pt>
                <c:pt idx="436">
                  <c:v>34090</c:v>
                </c:pt>
                <c:pt idx="437">
                  <c:v>34121</c:v>
                </c:pt>
                <c:pt idx="438">
                  <c:v>34151</c:v>
                </c:pt>
                <c:pt idx="439">
                  <c:v>34182</c:v>
                </c:pt>
                <c:pt idx="440">
                  <c:v>34213</c:v>
                </c:pt>
                <c:pt idx="441">
                  <c:v>34243</c:v>
                </c:pt>
                <c:pt idx="442">
                  <c:v>34274</c:v>
                </c:pt>
                <c:pt idx="443">
                  <c:v>34304</c:v>
                </c:pt>
                <c:pt idx="444">
                  <c:v>34335</c:v>
                </c:pt>
                <c:pt idx="445">
                  <c:v>34366</c:v>
                </c:pt>
                <c:pt idx="446">
                  <c:v>34394</c:v>
                </c:pt>
                <c:pt idx="447">
                  <c:v>34425</c:v>
                </c:pt>
                <c:pt idx="448">
                  <c:v>34455</c:v>
                </c:pt>
                <c:pt idx="449">
                  <c:v>34486</c:v>
                </c:pt>
                <c:pt idx="450">
                  <c:v>34516</c:v>
                </c:pt>
                <c:pt idx="451">
                  <c:v>34547</c:v>
                </c:pt>
                <c:pt idx="452">
                  <c:v>34578</c:v>
                </c:pt>
                <c:pt idx="453">
                  <c:v>34608</c:v>
                </c:pt>
                <c:pt idx="454">
                  <c:v>34639</c:v>
                </c:pt>
                <c:pt idx="455">
                  <c:v>34669</c:v>
                </c:pt>
                <c:pt idx="456">
                  <c:v>34700</c:v>
                </c:pt>
                <c:pt idx="457">
                  <c:v>34731</c:v>
                </c:pt>
                <c:pt idx="458">
                  <c:v>34759</c:v>
                </c:pt>
                <c:pt idx="459">
                  <c:v>34790</c:v>
                </c:pt>
                <c:pt idx="460">
                  <c:v>34820</c:v>
                </c:pt>
                <c:pt idx="461">
                  <c:v>34851</c:v>
                </c:pt>
                <c:pt idx="462">
                  <c:v>34881</c:v>
                </c:pt>
                <c:pt idx="463">
                  <c:v>34912</c:v>
                </c:pt>
                <c:pt idx="464">
                  <c:v>34943</c:v>
                </c:pt>
                <c:pt idx="465">
                  <c:v>34973</c:v>
                </c:pt>
                <c:pt idx="466">
                  <c:v>35004</c:v>
                </c:pt>
                <c:pt idx="467">
                  <c:v>35034</c:v>
                </c:pt>
                <c:pt idx="468">
                  <c:v>35065</c:v>
                </c:pt>
                <c:pt idx="469">
                  <c:v>35096</c:v>
                </c:pt>
                <c:pt idx="470">
                  <c:v>35125</c:v>
                </c:pt>
                <c:pt idx="471">
                  <c:v>35156</c:v>
                </c:pt>
                <c:pt idx="472">
                  <c:v>35186</c:v>
                </c:pt>
                <c:pt idx="473">
                  <c:v>35217</c:v>
                </c:pt>
                <c:pt idx="474">
                  <c:v>35247</c:v>
                </c:pt>
                <c:pt idx="475">
                  <c:v>35278</c:v>
                </c:pt>
                <c:pt idx="476">
                  <c:v>35309</c:v>
                </c:pt>
                <c:pt idx="477">
                  <c:v>35339</c:v>
                </c:pt>
                <c:pt idx="478">
                  <c:v>35370</c:v>
                </c:pt>
                <c:pt idx="479">
                  <c:v>35400</c:v>
                </c:pt>
                <c:pt idx="480">
                  <c:v>35431</c:v>
                </c:pt>
                <c:pt idx="481">
                  <c:v>35462</c:v>
                </c:pt>
                <c:pt idx="482">
                  <c:v>35490</c:v>
                </c:pt>
                <c:pt idx="483">
                  <c:v>35521</c:v>
                </c:pt>
                <c:pt idx="484">
                  <c:v>35551</c:v>
                </c:pt>
                <c:pt idx="485">
                  <c:v>35582</c:v>
                </c:pt>
                <c:pt idx="486">
                  <c:v>35612</c:v>
                </c:pt>
                <c:pt idx="487">
                  <c:v>35643</c:v>
                </c:pt>
                <c:pt idx="488">
                  <c:v>35674</c:v>
                </c:pt>
                <c:pt idx="489">
                  <c:v>35704</c:v>
                </c:pt>
                <c:pt idx="490">
                  <c:v>35735</c:v>
                </c:pt>
                <c:pt idx="491">
                  <c:v>35765</c:v>
                </c:pt>
                <c:pt idx="492">
                  <c:v>35796</c:v>
                </c:pt>
                <c:pt idx="493">
                  <c:v>35827</c:v>
                </c:pt>
                <c:pt idx="494">
                  <c:v>35855</c:v>
                </c:pt>
                <c:pt idx="495">
                  <c:v>35886</c:v>
                </c:pt>
                <c:pt idx="496">
                  <c:v>35916</c:v>
                </c:pt>
                <c:pt idx="497">
                  <c:v>35947</c:v>
                </c:pt>
                <c:pt idx="498">
                  <c:v>35977</c:v>
                </c:pt>
                <c:pt idx="499">
                  <c:v>36008</c:v>
                </c:pt>
                <c:pt idx="500">
                  <c:v>36039</c:v>
                </c:pt>
                <c:pt idx="501">
                  <c:v>36069</c:v>
                </c:pt>
                <c:pt idx="502">
                  <c:v>36100</c:v>
                </c:pt>
                <c:pt idx="503">
                  <c:v>36130</c:v>
                </c:pt>
                <c:pt idx="504">
                  <c:v>36161</c:v>
                </c:pt>
                <c:pt idx="505">
                  <c:v>36192</c:v>
                </c:pt>
                <c:pt idx="506">
                  <c:v>36220</c:v>
                </c:pt>
                <c:pt idx="507">
                  <c:v>36251</c:v>
                </c:pt>
                <c:pt idx="508">
                  <c:v>36281</c:v>
                </c:pt>
                <c:pt idx="509">
                  <c:v>36312</c:v>
                </c:pt>
                <c:pt idx="510">
                  <c:v>36342</c:v>
                </c:pt>
                <c:pt idx="511">
                  <c:v>36373</c:v>
                </c:pt>
                <c:pt idx="512">
                  <c:v>36404</c:v>
                </c:pt>
                <c:pt idx="513">
                  <c:v>36434</c:v>
                </c:pt>
                <c:pt idx="514">
                  <c:v>36465</c:v>
                </c:pt>
                <c:pt idx="515">
                  <c:v>36495</c:v>
                </c:pt>
                <c:pt idx="516">
                  <c:v>36526</c:v>
                </c:pt>
                <c:pt idx="517">
                  <c:v>36557</c:v>
                </c:pt>
                <c:pt idx="518">
                  <c:v>36586</c:v>
                </c:pt>
                <c:pt idx="519">
                  <c:v>36617</c:v>
                </c:pt>
                <c:pt idx="520">
                  <c:v>36647</c:v>
                </c:pt>
                <c:pt idx="521">
                  <c:v>36678</c:v>
                </c:pt>
                <c:pt idx="522">
                  <c:v>36708</c:v>
                </c:pt>
                <c:pt idx="523">
                  <c:v>36739</c:v>
                </c:pt>
                <c:pt idx="524">
                  <c:v>36770</c:v>
                </c:pt>
                <c:pt idx="525">
                  <c:v>36800</c:v>
                </c:pt>
                <c:pt idx="526">
                  <c:v>36831</c:v>
                </c:pt>
                <c:pt idx="527">
                  <c:v>36861</c:v>
                </c:pt>
                <c:pt idx="528">
                  <c:v>36892</c:v>
                </c:pt>
                <c:pt idx="529">
                  <c:v>36923</c:v>
                </c:pt>
                <c:pt idx="530">
                  <c:v>36951</c:v>
                </c:pt>
                <c:pt idx="531">
                  <c:v>36982</c:v>
                </c:pt>
                <c:pt idx="532">
                  <c:v>37012</c:v>
                </c:pt>
                <c:pt idx="533">
                  <c:v>37043</c:v>
                </c:pt>
                <c:pt idx="534">
                  <c:v>37073</c:v>
                </c:pt>
                <c:pt idx="535">
                  <c:v>37104</c:v>
                </c:pt>
                <c:pt idx="536">
                  <c:v>37135</c:v>
                </c:pt>
                <c:pt idx="537">
                  <c:v>37165</c:v>
                </c:pt>
                <c:pt idx="538">
                  <c:v>37196</c:v>
                </c:pt>
                <c:pt idx="539">
                  <c:v>37226</c:v>
                </c:pt>
                <c:pt idx="540">
                  <c:v>37257</c:v>
                </c:pt>
                <c:pt idx="541">
                  <c:v>37288</c:v>
                </c:pt>
                <c:pt idx="542">
                  <c:v>37316</c:v>
                </c:pt>
                <c:pt idx="543">
                  <c:v>37347</c:v>
                </c:pt>
                <c:pt idx="544">
                  <c:v>37377</c:v>
                </c:pt>
                <c:pt idx="545">
                  <c:v>37408</c:v>
                </c:pt>
                <c:pt idx="546">
                  <c:v>37438</c:v>
                </c:pt>
                <c:pt idx="547">
                  <c:v>37469</c:v>
                </c:pt>
                <c:pt idx="548">
                  <c:v>37500</c:v>
                </c:pt>
                <c:pt idx="549">
                  <c:v>37530</c:v>
                </c:pt>
                <c:pt idx="550">
                  <c:v>37561</c:v>
                </c:pt>
                <c:pt idx="551">
                  <c:v>37591</c:v>
                </c:pt>
                <c:pt idx="552">
                  <c:v>37622</c:v>
                </c:pt>
                <c:pt idx="553">
                  <c:v>37653</c:v>
                </c:pt>
                <c:pt idx="554">
                  <c:v>37681</c:v>
                </c:pt>
                <c:pt idx="555">
                  <c:v>37712</c:v>
                </c:pt>
                <c:pt idx="556">
                  <c:v>37742</c:v>
                </c:pt>
                <c:pt idx="557">
                  <c:v>37773</c:v>
                </c:pt>
                <c:pt idx="558">
                  <c:v>37803</c:v>
                </c:pt>
                <c:pt idx="559">
                  <c:v>37834</c:v>
                </c:pt>
                <c:pt idx="560">
                  <c:v>37865</c:v>
                </c:pt>
                <c:pt idx="561">
                  <c:v>37895</c:v>
                </c:pt>
                <c:pt idx="562">
                  <c:v>37926</c:v>
                </c:pt>
                <c:pt idx="563">
                  <c:v>37956</c:v>
                </c:pt>
                <c:pt idx="564">
                  <c:v>37987</c:v>
                </c:pt>
                <c:pt idx="565">
                  <c:v>38018</c:v>
                </c:pt>
                <c:pt idx="566">
                  <c:v>38047</c:v>
                </c:pt>
                <c:pt idx="567">
                  <c:v>38078</c:v>
                </c:pt>
                <c:pt idx="568">
                  <c:v>38108</c:v>
                </c:pt>
                <c:pt idx="569">
                  <c:v>38139</c:v>
                </c:pt>
                <c:pt idx="570">
                  <c:v>38169</c:v>
                </c:pt>
                <c:pt idx="571">
                  <c:v>38200</c:v>
                </c:pt>
                <c:pt idx="572">
                  <c:v>38231</c:v>
                </c:pt>
                <c:pt idx="573">
                  <c:v>38261</c:v>
                </c:pt>
                <c:pt idx="574">
                  <c:v>38292</c:v>
                </c:pt>
                <c:pt idx="575">
                  <c:v>38322</c:v>
                </c:pt>
                <c:pt idx="576">
                  <c:v>38353</c:v>
                </c:pt>
                <c:pt idx="577">
                  <c:v>38384</c:v>
                </c:pt>
                <c:pt idx="578">
                  <c:v>38412</c:v>
                </c:pt>
                <c:pt idx="579">
                  <c:v>38443</c:v>
                </c:pt>
                <c:pt idx="580">
                  <c:v>38473</c:v>
                </c:pt>
                <c:pt idx="581">
                  <c:v>38504</c:v>
                </c:pt>
                <c:pt idx="582">
                  <c:v>38534</c:v>
                </c:pt>
                <c:pt idx="583">
                  <c:v>38565</c:v>
                </c:pt>
                <c:pt idx="584">
                  <c:v>38596</c:v>
                </c:pt>
                <c:pt idx="585">
                  <c:v>38626</c:v>
                </c:pt>
                <c:pt idx="586">
                  <c:v>38657</c:v>
                </c:pt>
                <c:pt idx="587">
                  <c:v>38687</c:v>
                </c:pt>
                <c:pt idx="588">
                  <c:v>38718</c:v>
                </c:pt>
                <c:pt idx="589">
                  <c:v>38749</c:v>
                </c:pt>
                <c:pt idx="590">
                  <c:v>38777</c:v>
                </c:pt>
                <c:pt idx="591">
                  <c:v>38808</c:v>
                </c:pt>
                <c:pt idx="592">
                  <c:v>38838</c:v>
                </c:pt>
                <c:pt idx="593">
                  <c:v>38869</c:v>
                </c:pt>
                <c:pt idx="594">
                  <c:v>38899</c:v>
                </c:pt>
                <c:pt idx="595">
                  <c:v>38930</c:v>
                </c:pt>
                <c:pt idx="596">
                  <c:v>38961</c:v>
                </c:pt>
                <c:pt idx="597">
                  <c:v>38991</c:v>
                </c:pt>
                <c:pt idx="598">
                  <c:v>39022</c:v>
                </c:pt>
                <c:pt idx="599">
                  <c:v>39052</c:v>
                </c:pt>
                <c:pt idx="600">
                  <c:v>39083</c:v>
                </c:pt>
                <c:pt idx="601">
                  <c:v>39114</c:v>
                </c:pt>
                <c:pt idx="602">
                  <c:v>39142</c:v>
                </c:pt>
                <c:pt idx="603">
                  <c:v>39173</c:v>
                </c:pt>
                <c:pt idx="604">
                  <c:v>39203</c:v>
                </c:pt>
                <c:pt idx="605">
                  <c:v>39234</c:v>
                </c:pt>
                <c:pt idx="606">
                  <c:v>39264</c:v>
                </c:pt>
                <c:pt idx="607">
                  <c:v>39295</c:v>
                </c:pt>
                <c:pt idx="608">
                  <c:v>39326</c:v>
                </c:pt>
                <c:pt idx="609">
                  <c:v>39356</c:v>
                </c:pt>
                <c:pt idx="610">
                  <c:v>39387</c:v>
                </c:pt>
                <c:pt idx="611">
                  <c:v>39417</c:v>
                </c:pt>
                <c:pt idx="612">
                  <c:v>39448</c:v>
                </c:pt>
                <c:pt idx="613">
                  <c:v>39479</c:v>
                </c:pt>
                <c:pt idx="614">
                  <c:v>39508</c:v>
                </c:pt>
                <c:pt idx="615">
                  <c:v>39539</c:v>
                </c:pt>
                <c:pt idx="616">
                  <c:v>39569</c:v>
                </c:pt>
                <c:pt idx="617">
                  <c:v>39600</c:v>
                </c:pt>
                <c:pt idx="618">
                  <c:v>39630</c:v>
                </c:pt>
                <c:pt idx="619">
                  <c:v>39661</c:v>
                </c:pt>
                <c:pt idx="620">
                  <c:v>39692</c:v>
                </c:pt>
                <c:pt idx="621">
                  <c:v>39722</c:v>
                </c:pt>
                <c:pt idx="622">
                  <c:v>39753</c:v>
                </c:pt>
                <c:pt idx="623">
                  <c:v>39783</c:v>
                </c:pt>
                <c:pt idx="624">
                  <c:v>39814</c:v>
                </c:pt>
                <c:pt idx="625">
                  <c:v>39845</c:v>
                </c:pt>
                <c:pt idx="626">
                  <c:v>39873</c:v>
                </c:pt>
                <c:pt idx="627">
                  <c:v>39904</c:v>
                </c:pt>
                <c:pt idx="628">
                  <c:v>39934</c:v>
                </c:pt>
                <c:pt idx="629">
                  <c:v>39965</c:v>
                </c:pt>
                <c:pt idx="630">
                  <c:v>39995</c:v>
                </c:pt>
                <c:pt idx="631">
                  <c:v>40026</c:v>
                </c:pt>
                <c:pt idx="632">
                  <c:v>40057</c:v>
                </c:pt>
                <c:pt idx="633">
                  <c:v>40087</c:v>
                </c:pt>
                <c:pt idx="634">
                  <c:v>40118</c:v>
                </c:pt>
                <c:pt idx="635">
                  <c:v>40148</c:v>
                </c:pt>
                <c:pt idx="636">
                  <c:v>40179</c:v>
                </c:pt>
                <c:pt idx="637">
                  <c:v>40210</c:v>
                </c:pt>
                <c:pt idx="638">
                  <c:v>40238</c:v>
                </c:pt>
                <c:pt idx="639">
                  <c:v>40269</c:v>
                </c:pt>
                <c:pt idx="640">
                  <c:v>40299</c:v>
                </c:pt>
                <c:pt idx="641">
                  <c:v>40330</c:v>
                </c:pt>
                <c:pt idx="642">
                  <c:v>40360</c:v>
                </c:pt>
                <c:pt idx="643">
                  <c:v>40391</c:v>
                </c:pt>
                <c:pt idx="644">
                  <c:v>40422</c:v>
                </c:pt>
                <c:pt idx="645">
                  <c:v>40452</c:v>
                </c:pt>
                <c:pt idx="646">
                  <c:v>40483</c:v>
                </c:pt>
                <c:pt idx="647">
                  <c:v>40513</c:v>
                </c:pt>
                <c:pt idx="648">
                  <c:v>40544</c:v>
                </c:pt>
                <c:pt idx="649">
                  <c:v>40575</c:v>
                </c:pt>
                <c:pt idx="650">
                  <c:v>40603</c:v>
                </c:pt>
                <c:pt idx="651">
                  <c:v>40634</c:v>
                </c:pt>
                <c:pt idx="652">
                  <c:v>40664</c:v>
                </c:pt>
                <c:pt idx="653">
                  <c:v>40695</c:v>
                </c:pt>
                <c:pt idx="654">
                  <c:v>40725</c:v>
                </c:pt>
                <c:pt idx="655">
                  <c:v>40756</c:v>
                </c:pt>
                <c:pt idx="656">
                  <c:v>40787</c:v>
                </c:pt>
                <c:pt idx="657">
                  <c:v>40817</c:v>
                </c:pt>
                <c:pt idx="658">
                  <c:v>40848</c:v>
                </c:pt>
                <c:pt idx="659">
                  <c:v>40878</c:v>
                </c:pt>
                <c:pt idx="660">
                  <c:v>40909</c:v>
                </c:pt>
                <c:pt idx="661">
                  <c:v>40940</c:v>
                </c:pt>
                <c:pt idx="662">
                  <c:v>40969</c:v>
                </c:pt>
                <c:pt idx="663">
                  <c:v>41000</c:v>
                </c:pt>
                <c:pt idx="664">
                  <c:v>41030</c:v>
                </c:pt>
                <c:pt idx="665">
                  <c:v>41061</c:v>
                </c:pt>
                <c:pt idx="666">
                  <c:v>41091</c:v>
                </c:pt>
                <c:pt idx="667">
                  <c:v>41122</c:v>
                </c:pt>
                <c:pt idx="668">
                  <c:v>41153</c:v>
                </c:pt>
                <c:pt idx="669">
                  <c:v>41183</c:v>
                </c:pt>
                <c:pt idx="670">
                  <c:v>41214</c:v>
                </c:pt>
                <c:pt idx="671">
                  <c:v>41244</c:v>
                </c:pt>
                <c:pt idx="672">
                  <c:v>41275</c:v>
                </c:pt>
                <c:pt idx="673">
                  <c:v>41306</c:v>
                </c:pt>
                <c:pt idx="674">
                  <c:v>41334</c:v>
                </c:pt>
                <c:pt idx="675">
                  <c:v>41365</c:v>
                </c:pt>
                <c:pt idx="676">
                  <c:v>41395</c:v>
                </c:pt>
                <c:pt idx="677">
                  <c:v>41426</c:v>
                </c:pt>
                <c:pt idx="678">
                  <c:v>41456</c:v>
                </c:pt>
                <c:pt idx="679">
                  <c:v>41487</c:v>
                </c:pt>
                <c:pt idx="680">
                  <c:v>41518</c:v>
                </c:pt>
                <c:pt idx="681">
                  <c:v>41548</c:v>
                </c:pt>
                <c:pt idx="682">
                  <c:v>41579</c:v>
                </c:pt>
                <c:pt idx="683">
                  <c:v>41609</c:v>
                </c:pt>
                <c:pt idx="684">
                  <c:v>41640</c:v>
                </c:pt>
                <c:pt idx="685">
                  <c:v>41671</c:v>
                </c:pt>
                <c:pt idx="686">
                  <c:v>41699</c:v>
                </c:pt>
                <c:pt idx="687">
                  <c:v>41730</c:v>
                </c:pt>
                <c:pt idx="688">
                  <c:v>41760</c:v>
                </c:pt>
                <c:pt idx="689">
                  <c:v>41791</c:v>
                </c:pt>
                <c:pt idx="690">
                  <c:v>41821</c:v>
                </c:pt>
                <c:pt idx="691">
                  <c:v>41852</c:v>
                </c:pt>
                <c:pt idx="692">
                  <c:v>41883</c:v>
                </c:pt>
                <c:pt idx="693">
                  <c:v>41913</c:v>
                </c:pt>
                <c:pt idx="694">
                  <c:v>41944</c:v>
                </c:pt>
                <c:pt idx="695">
                  <c:v>41974</c:v>
                </c:pt>
                <c:pt idx="696">
                  <c:v>42005</c:v>
                </c:pt>
                <c:pt idx="697">
                  <c:v>42036</c:v>
                </c:pt>
                <c:pt idx="698">
                  <c:v>42064</c:v>
                </c:pt>
                <c:pt idx="699">
                  <c:v>42095</c:v>
                </c:pt>
                <c:pt idx="700">
                  <c:v>42125</c:v>
                </c:pt>
                <c:pt idx="701">
                  <c:v>42156</c:v>
                </c:pt>
                <c:pt idx="702">
                  <c:v>42186</c:v>
                </c:pt>
                <c:pt idx="703">
                  <c:v>42217</c:v>
                </c:pt>
                <c:pt idx="704">
                  <c:v>42248</c:v>
                </c:pt>
                <c:pt idx="705">
                  <c:v>42278</c:v>
                </c:pt>
                <c:pt idx="706">
                  <c:v>42309</c:v>
                </c:pt>
                <c:pt idx="707">
                  <c:v>42339</c:v>
                </c:pt>
                <c:pt idx="708">
                  <c:v>42370</c:v>
                </c:pt>
                <c:pt idx="709">
                  <c:v>42401</c:v>
                </c:pt>
                <c:pt idx="710">
                  <c:v>42430</c:v>
                </c:pt>
                <c:pt idx="711">
                  <c:v>42461</c:v>
                </c:pt>
                <c:pt idx="712">
                  <c:v>42491</c:v>
                </c:pt>
                <c:pt idx="713">
                  <c:v>42522</c:v>
                </c:pt>
                <c:pt idx="714">
                  <c:v>42552</c:v>
                </c:pt>
                <c:pt idx="715">
                  <c:v>42583</c:v>
                </c:pt>
                <c:pt idx="716">
                  <c:v>42614</c:v>
                </c:pt>
                <c:pt idx="717">
                  <c:v>42644</c:v>
                </c:pt>
                <c:pt idx="718">
                  <c:v>42675</c:v>
                </c:pt>
                <c:pt idx="719">
                  <c:v>42705</c:v>
                </c:pt>
                <c:pt idx="720">
                  <c:v>42736</c:v>
                </c:pt>
                <c:pt idx="721">
                  <c:v>42767</c:v>
                </c:pt>
                <c:pt idx="722">
                  <c:v>42795</c:v>
                </c:pt>
                <c:pt idx="723">
                  <c:v>42826</c:v>
                </c:pt>
                <c:pt idx="724">
                  <c:v>42856</c:v>
                </c:pt>
                <c:pt idx="725">
                  <c:v>42887</c:v>
                </c:pt>
                <c:pt idx="726">
                  <c:v>42917</c:v>
                </c:pt>
                <c:pt idx="727">
                  <c:v>42948</c:v>
                </c:pt>
                <c:pt idx="728">
                  <c:v>42979</c:v>
                </c:pt>
                <c:pt idx="729">
                  <c:v>43009</c:v>
                </c:pt>
                <c:pt idx="730">
                  <c:v>43040</c:v>
                </c:pt>
                <c:pt idx="731">
                  <c:v>43070</c:v>
                </c:pt>
                <c:pt idx="732">
                  <c:v>43101</c:v>
                </c:pt>
                <c:pt idx="733">
                  <c:v>43132</c:v>
                </c:pt>
                <c:pt idx="734">
                  <c:v>43160</c:v>
                </c:pt>
                <c:pt idx="735">
                  <c:v>43191</c:v>
                </c:pt>
                <c:pt idx="736">
                  <c:v>43221</c:v>
                </c:pt>
                <c:pt idx="737">
                  <c:v>43252</c:v>
                </c:pt>
                <c:pt idx="738">
                  <c:v>43282</c:v>
                </c:pt>
                <c:pt idx="739">
                  <c:v>43313</c:v>
                </c:pt>
                <c:pt idx="740">
                  <c:v>43344</c:v>
                </c:pt>
                <c:pt idx="741">
                  <c:v>43374</c:v>
                </c:pt>
                <c:pt idx="742">
                  <c:v>43405</c:v>
                </c:pt>
                <c:pt idx="743">
                  <c:v>43435</c:v>
                </c:pt>
                <c:pt idx="744">
                  <c:v>43466</c:v>
                </c:pt>
                <c:pt idx="745">
                  <c:v>43497</c:v>
                </c:pt>
                <c:pt idx="746">
                  <c:v>43525</c:v>
                </c:pt>
                <c:pt idx="747">
                  <c:v>43556</c:v>
                </c:pt>
                <c:pt idx="748">
                  <c:v>43586</c:v>
                </c:pt>
                <c:pt idx="749">
                  <c:v>43617</c:v>
                </c:pt>
                <c:pt idx="750">
                  <c:v>43647</c:v>
                </c:pt>
                <c:pt idx="751">
                  <c:v>43678</c:v>
                </c:pt>
                <c:pt idx="752">
                  <c:v>43709</c:v>
                </c:pt>
                <c:pt idx="753">
                  <c:v>43739</c:v>
                </c:pt>
                <c:pt idx="754">
                  <c:v>43770</c:v>
                </c:pt>
                <c:pt idx="755">
                  <c:v>43800</c:v>
                </c:pt>
                <c:pt idx="756">
                  <c:v>43831</c:v>
                </c:pt>
                <c:pt idx="757">
                  <c:v>43862</c:v>
                </c:pt>
                <c:pt idx="758">
                  <c:v>43891</c:v>
                </c:pt>
                <c:pt idx="759">
                  <c:v>43922</c:v>
                </c:pt>
                <c:pt idx="760">
                  <c:v>43952</c:v>
                </c:pt>
                <c:pt idx="761">
                  <c:v>43983</c:v>
                </c:pt>
                <c:pt idx="762">
                  <c:v>44013</c:v>
                </c:pt>
                <c:pt idx="763">
                  <c:v>44044</c:v>
                </c:pt>
                <c:pt idx="764">
                  <c:v>44075</c:v>
                </c:pt>
                <c:pt idx="765">
                  <c:v>44105</c:v>
                </c:pt>
                <c:pt idx="766">
                  <c:v>44136</c:v>
                </c:pt>
                <c:pt idx="767">
                  <c:v>44166</c:v>
                </c:pt>
                <c:pt idx="768">
                  <c:v>44197</c:v>
                </c:pt>
                <c:pt idx="769">
                  <c:v>44228</c:v>
                </c:pt>
                <c:pt idx="770">
                  <c:v>44256</c:v>
                </c:pt>
                <c:pt idx="771">
                  <c:v>44287</c:v>
                </c:pt>
                <c:pt idx="772">
                  <c:v>44317</c:v>
                </c:pt>
                <c:pt idx="773">
                  <c:v>44348</c:v>
                </c:pt>
                <c:pt idx="774">
                  <c:v>44378</c:v>
                </c:pt>
                <c:pt idx="775">
                  <c:v>44409</c:v>
                </c:pt>
                <c:pt idx="776">
                  <c:v>44440</c:v>
                </c:pt>
                <c:pt idx="777">
                  <c:v>44470</c:v>
                </c:pt>
                <c:pt idx="778">
                  <c:v>44501</c:v>
                </c:pt>
                <c:pt idx="779">
                  <c:v>44531</c:v>
                </c:pt>
                <c:pt idx="780">
                  <c:v>44562</c:v>
                </c:pt>
                <c:pt idx="781">
                  <c:v>44593</c:v>
                </c:pt>
                <c:pt idx="782">
                  <c:v>44621</c:v>
                </c:pt>
                <c:pt idx="783">
                  <c:v>44652</c:v>
                </c:pt>
                <c:pt idx="784">
                  <c:v>44682</c:v>
                </c:pt>
                <c:pt idx="785">
                  <c:v>44713</c:v>
                </c:pt>
                <c:pt idx="786">
                  <c:v>44743</c:v>
                </c:pt>
                <c:pt idx="787">
                  <c:v>44774</c:v>
                </c:pt>
                <c:pt idx="788">
                  <c:v>44805</c:v>
                </c:pt>
                <c:pt idx="789">
                  <c:v>44835</c:v>
                </c:pt>
                <c:pt idx="790">
                  <c:v>44866</c:v>
                </c:pt>
                <c:pt idx="791">
                  <c:v>44896</c:v>
                </c:pt>
                <c:pt idx="792">
                  <c:v>44927</c:v>
                </c:pt>
                <c:pt idx="793">
                  <c:v>44958</c:v>
                </c:pt>
              </c:numCache>
            </c:numRef>
          </c:cat>
          <c:val>
            <c:numRef>
              <c:f>Data!$Y$1041:$Y$1834</c:f>
              <c:numCache>
                <c:formatCode>General</c:formatCode>
                <c:ptCount val="794"/>
                <c:pt idx="0">
                  <c:v>16.957651402046963</c:v>
                </c:pt>
                <c:pt idx="1">
                  <c:v>16.280756610381374</c:v>
                </c:pt>
                <c:pt idx="2">
                  <c:v>15.872075125549447</c:v>
                </c:pt>
                <c:pt idx="3">
                  <c:v>16.012060734540455</c:v>
                </c:pt>
                <c:pt idx="4">
                  <c:v>16.360907574663003</c:v>
                </c:pt>
                <c:pt idx="5">
                  <c:v>16.664014830793555</c:v>
                </c:pt>
                <c:pt idx="6">
                  <c:v>16.799400628226323</c:v>
                </c:pt>
                <c:pt idx="7">
                  <c:v>16.368912556716015</c:v>
                </c:pt>
                <c:pt idx="8">
                  <c:v>15.513108609207222</c:v>
                </c:pt>
                <c:pt idx="9">
                  <c:v>14.653362989222869</c:v>
                </c:pt>
                <c:pt idx="10">
                  <c:v>13.942846862391004</c:v>
                </c:pt>
                <c:pt idx="11">
                  <c:v>13.704744146624929</c:v>
                </c:pt>
                <c:pt idx="12">
                  <c:v>13.730838805129505</c:v>
                </c:pt>
                <c:pt idx="13">
                  <c:v>13.786668971322651</c:v>
                </c:pt>
                <c:pt idx="14">
                  <c:v>13.855248157115305</c:v>
                </c:pt>
                <c:pt idx="15">
                  <c:v>13.919545844577856</c:v>
                </c:pt>
                <c:pt idx="16">
                  <c:v>14.118663366836</c:v>
                </c:pt>
                <c:pt idx="17">
                  <c:v>14.479690260182743</c:v>
                </c:pt>
                <c:pt idx="18">
                  <c:v>14.796506326928693</c:v>
                </c:pt>
                <c:pt idx="19">
                  <c:v>15.251011996533517</c:v>
                </c:pt>
                <c:pt idx="20">
                  <c:v>15.738245037629371</c:v>
                </c:pt>
                <c:pt idx="21">
                  <c:v>16.245863247222196</c:v>
                </c:pt>
                <c:pt idx="22">
                  <c:v>16.77434344486894</c:v>
                </c:pt>
                <c:pt idx="23">
                  <c:v>17.17362047237814</c:v>
                </c:pt>
                <c:pt idx="24">
                  <c:v>17.669348354181672</c:v>
                </c:pt>
                <c:pt idx="25">
                  <c:v>17.8697543033024</c:v>
                </c:pt>
                <c:pt idx="26">
                  <c:v>17.980020554548521</c:v>
                </c:pt>
                <c:pt idx="27">
                  <c:v>18.315812447134519</c:v>
                </c:pt>
                <c:pt idx="28">
                  <c:v>18.561737244188791</c:v>
                </c:pt>
                <c:pt idx="29">
                  <c:v>18.570656418330323</c:v>
                </c:pt>
                <c:pt idx="30">
                  <c:v>18.769562686431485</c:v>
                </c:pt>
                <c:pt idx="31">
                  <c:v>19.024668808273354</c:v>
                </c:pt>
                <c:pt idx="32">
                  <c:v>18.541047098754408</c:v>
                </c:pt>
                <c:pt idx="33">
                  <c:v>18.072626499137016</c:v>
                </c:pt>
                <c:pt idx="34">
                  <c:v>18.046875786042815</c:v>
                </c:pt>
                <c:pt idx="35">
                  <c:v>18.348259054235157</c:v>
                </c:pt>
                <c:pt idx="36">
                  <c:v>18.48150698613783</c:v>
                </c:pt>
                <c:pt idx="37">
                  <c:v>17.941780051660764</c:v>
                </c:pt>
                <c:pt idx="38">
                  <c:v>17.415647914734059</c:v>
                </c:pt>
                <c:pt idx="39">
                  <c:v>17.35789383405967</c:v>
                </c:pt>
                <c:pt idx="40">
                  <c:v>17.342968763162553</c:v>
                </c:pt>
                <c:pt idx="41">
                  <c:v>17.539767197996326</c:v>
                </c:pt>
                <c:pt idx="42">
                  <c:v>17.60008514508143</c:v>
                </c:pt>
                <c:pt idx="43">
                  <c:v>17.47945975623789</c:v>
                </c:pt>
                <c:pt idx="44">
                  <c:v>17.317064253697666</c:v>
                </c:pt>
                <c:pt idx="45">
                  <c:v>16.828560002034344</c:v>
                </c:pt>
                <c:pt idx="46">
                  <c:v>16.875596494335014</c:v>
                </c:pt>
                <c:pt idx="47">
                  <c:v>17.354089643188061</c:v>
                </c:pt>
                <c:pt idx="48">
                  <c:v>18.016253910217145</c:v>
                </c:pt>
                <c:pt idx="49">
                  <c:v>18.852215742387759</c:v>
                </c:pt>
                <c:pt idx="50">
                  <c:v>19.539119885511958</c:v>
                </c:pt>
                <c:pt idx="51">
                  <c:v>20.113534124240168</c:v>
                </c:pt>
                <c:pt idx="52">
                  <c:v>20.490724909526055</c:v>
                </c:pt>
                <c:pt idx="53">
                  <c:v>20.46551069744482</c:v>
                </c:pt>
                <c:pt idx="54">
                  <c:v>20.239529144209808</c:v>
                </c:pt>
                <c:pt idx="55">
                  <c:v>20.544166106021251</c:v>
                </c:pt>
                <c:pt idx="56">
                  <c:v>20.823465759681216</c:v>
                </c:pt>
                <c:pt idx="57">
                  <c:v>20.814716592579018</c:v>
                </c:pt>
                <c:pt idx="58">
                  <c:v>21.391073931485231</c:v>
                </c:pt>
                <c:pt idx="59">
                  <c:v>21.949718960170966</c:v>
                </c:pt>
                <c:pt idx="60">
                  <c:v>21.619705799198741</c:v>
                </c:pt>
                <c:pt idx="61">
                  <c:v>21.324809577444295</c:v>
                </c:pt>
                <c:pt idx="62">
                  <c:v>21.447423161699803</c:v>
                </c:pt>
                <c:pt idx="63">
                  <c:v>21.050747508087628</c:v>
                </c:pt>
                <c:pt idx="64">
                  <c:v>19.873851972882836</c:v>
                </c:pt>
                <c:pt idx="65">
                  <c:v>17.958469371454552</c:v>
                </c:pt>
                <c:pt idx="66">
                  <c:v>16.98444845305762</c:v>
                </c:pt>
                <c:pt idx="67">
                  <c:v>17.356294146184155</c:v>
                </c:pt>
                <c:pt idx="68">
                  <c:v>17.446361889255499</c:v>
                </c:pt>
                <c:pt idx="69">
                  <c:v>17.030641057683397</c:v>
                </c:pt>
                <c:pt idx="70">
                  <c:v>17.297103728699234</c:v>
                </c:pt>
                <c:pt idx="71">
                  <c:v>18.220111303968494</c:v>
                </c:pt>
                <c:pt idx="72">
                  <c:v>18.922533905846947</c:v>
                </c:pt>
                <c:pt idx="73">
                  <c:v>19.364211501462727</c:v>
                </c:pt>
                <c:pt idx="74">
                  <c:v>19.378627958138118</c:v>
                </c:pt>
                <c:pt idx="75">
                  <c:v>19.719070922415902</c:v>
                </c:pt>
                <c:pt idx="76">
                  <c:v>20.328831551589786</c:v>
                </c:pt>
                <c:pt idx="77">
                  <c:v>20.445867929396798</c:v>
                </c:pt>
                <c:pt idx="78">
                  <c:v>20.176690939895309</c:v>
                </c:pt>
                <c:pt idx="79">
                  <c:v>20.220934893238656</c:v>
                </c:pt>
                <c:pt idx="80">
                  <c:v>20.716498995616391</c:v>
                </c:pt>
                <c:pt idx="81">
                  <c:v>20.925852343058303</c:v>
                </c:pt>
                <c:pt idx="82">
                  <c:v>20.805871965375601</c:v>
                </c:pt>
                <c:pt idx="83">
                  <c:v>20.87949935603838</c:v>
                </c:pt>
                <c:pt idx="84">
                  <c:v>21.332907786858996</c:v>
                </c:pt>
                <c:pt idx="85">
                  <c:v>21.729943511845633</c:v>
                </c:pt>
                <c:pt idx="86">
                  <c:v>21.999958206346481</c:v>
                </c:pt>
                <c:pt idx="87">
                  <c:v>22.294718877859907</c:v>
                </c:pt>
                <c:pt idx="88">
                  <c:v>22.498261469650501</c:v>
                </c:pt>
                <c:pt idx="89">
                  <c:v>22.437309402823306</c:v>
                </c:pt>
                <c:pt idx="90">
                  <c:v>22.642319940910589</c:v>
                </c:pt>
                <c:pt idx="91">
                  <c:v>22.817379569338591</c:v>
                </c:pt>
                <c:pt idx="92">
                  <c:v>22.771314638585238</c:v>
                </c:pt>
                <c:pt idx="93">
                  <c:v>23.052188332453511</c:v>
                </c:pt>
                <c:pt idx="94">
                  <c:v>23.218587236885575</c:v>
                </c:pt>
                <c:pt idx="95">
                  <c:v>22.989002282941541</c:v>
                </c:pt>
                <c:pt idx="96">
                  <c:v>23.011159927354861</c:v>
                </c:pt>
                <c:pt idx="97">
                  <c:v>23.320701677336896</c:v>
                </c:pt>
                <c:pt idx="98">
                  <c:v>23.312798236393085</c:v>
                </c:pt>
                <c:pt idx="99">
                  <c:v>23.337040077403067</c:v>
                </c:pt>
                <c:pt idx="100">
                  <c:v>23.564680131816615</c:v>
                </c:pt>
                <c:pt idx="101">
                  <c:v>23.047075647659867</c:v>
                </c:pt>
                <c:pt idx="102">
                  <c:v>22.34306234931611</c:v>
                </c:pt>
                <c:pt idx="103">
                  <c:v>22.48337677906941</c:v>
                </c:pt>
                <c:pt idx="104">
                  <c:v>23.020059338806508</c:v>
                </c:pt>
                <c:pt idx="105">
                  <c:v>23.574946177480665</c:v>
                </c:pt>
                <c:pt idx="106">
                  <c:v>23.850603339993214</c:v>
                </c:pt>
                <c:pt idx="107">
                  <c:v>23.809786352890022</c:v>
                </c:pt>
                <c:pt idx="108">
                  <c:v>23.87629746876404</c:v>
                </c:pt>
                <c:pt idx="109">
                  <c:v>23.87925526700058</c:v>
                </c:pt>
                <c:pt idx="110">
                  <c:v>23.155569863934698</c:v>
                </c:pt>
                <c:pt idx="111">
                  <c:v>22.862404522452913</c:v>
                </c:pt>
                <c:pt idx="112">
                  <c:v>22.482937219689461</c:v>
                </c:pt>
                <c:pt idx="113">
                  <c:v>21.703715679994673</c:v>
                </c:pt>
                <c:pt idx="114">
                  <c:v>21.468477695329831</c:v>
                </c:pt>
                <c:pt idx="115">
                  <c:v>20.647802935721607</c:v>
                </c:pt>
                <c:pt idx="116">
                  <c:v>19.537790057312403</c:v>
                </c:pt>
                <c:pt idx="117">
                  <c:v>18.993542810965337</c:v>
                </c:pt>
                <c:pt idx="118">
                  <c:v>19.26833029162232</c:v>
                </c:pt>
                <c:pt idx="119">
                  <c:v>19.723862482360463</c:v>
                </c:pt>
                <c:pt idx="120">
                  <c:v>20.084357939088122</c:v>
                </c:pt>
                <c:pt idx="121">
                  <c:v>20.753342644531358</c:v>
                </c:pt>
                <c:pt idx="122">
                  <c:v>21.259170882848771</c:v>
                </c:pt>
                <c:pt idx="123">
                  <c:v>21.564962084382671</c:v>
                </c:pt>
                <c:pt idx="124">
                  <c:v>21.817251478202323</c:v>
                </c:pt>
                <c:pt idx="125">
                  <c:v>21.750287499725943</c:v>
                </c:pt>
                <c:pt idx="126">
                  <c:v>21.678146927729927</c:v>
                </c:pt>
                <c:pt idx="127">
                  <c:v>21.9174116473962</c:v>
                </c:pt>
                <c:pt idx="128">
                  <c:v>22.124886268895409</c:v>
                </c:pt>
                <c:pt idx="129">
                  <c:v>22.143672341424342</c:v>
                </c:pt>
                <c:pt idx="130">
                  <c:v>21.665651081260087</c:v>
                </c:pt>
                <c:pt idx="131">
                  <c:v>21.507350388529957</c:v>
                </c:pt>
                <c:pt idx="132">
                  <c:v>21.631566852527911</c:v>
                </c:pt>
                <c:pt idx="133">
                  <c:v>20.968264136273206</c:v>
                </c:pt>
                <c:pt idx="134">
                  <c:v>20.179851842254962</c:v>
                </c:pt>
                <c:pt idx="135">
                  <c:v>20.606033661983723</c:v>
                </c:pt>
                <c:pt idx="136">
                  <c:v>21.453791579225808</c:v>
                </c:pt>
                <c:pt idx="137">
                  <c:v>21.817425287063202</c:v>
                </c:pt>
                <c:pt idx="138">
                  <c:v>21.879080423508739</c:v>
                </c:pt>
                <c:pt idx="139">
                  <c:v>21.445652104644402</c:v>
                </c:pt>
                <c:pt idx="140">
                  <c:v>21.409021213455393</c:v>
                </c:pt>
                <c:pt idx="141">
                  <c:v>21.842441280624904</c:v>
                </c:pt>
                <c:pt idx="142">
                  <c:v>22.100068077557516</c:v>
                </c:pt>
                <c:pt idx="143">
                  <c:v>22.236701111296519</c:v>
                </c:pt>
                <c:pt idx="144">
                  <c:v>21.736420534141018</c:v>
                </c:pt>
                <c:pt idx="145">
                  <c:v>21.045348987417199</c:v>
                </c:pt>
                <c:pt idx="146">
                  <c:v>20.549008759234447</c:v>
                </c:pt>
                <c:pt idx="147">
                  <c:v>20.315447849206905</c:v>
                </c:pt>
                <c:pt idx="148">
                  <c:v>20.700433176952124</c:v>
                </c:pt>
                <c:pt idx="149">
                  <c:v>20.34279992786486</c:v>
                </c:pt>
                <c:pt idx="150">
                  <c:v>19.197524895475198</c:v>
                </c:pt>
                <c:pt idx="151">
                  <c:v>18.555611898700256</c:v>
                </c:pt>
                <c:pt idx="152">
                  <c:v>18.413780967442364</c:v>
                </c:pt>
                <c:pt idx="153">
                  <c:v>18.423354188246172</c:v>
                </c:pt>
                <c:pt idx="154">
                  <c:v>18.443211058253205</c:v>
                </c:pt>
                <c:pt idx="155">
                  <c:v>17.882344999216865</c:v>
                </c:pt>
                <c:pt idx="156">
                  <c:v>17.208735654441451</c:v>
                </c:pt>
                <c:pt idx="157">
                  <c:v>16.731564091150034</c:v>
                </c:pt>
                <c:pt idx="158">
                  <c:v>16.452138800551737</c:v>
                </c:pt>
                <c:pt idx="159">
                  <c:v>16.202379316648841</c:v>
                </c:pt>
                <c:pt idx="160">
                  <c:v>14.928451940071628</c:v>
                </c:pt>
                <c:pt idx="161">
                  <c:v>13.89176392925719</c:v>
                </c:pt>
                <c:pt idx="162">
                  <c:v>13.763095771042479</c:v>
                </c:pt>
                <c:pt idx="163">
                  <c:v>13.913478130587611</c:v>
                </c:pt>
                <c:pt idx="164">
                  <c:v>14.471558831028839</c:v>
                </c:pt>
                <c:pt idx="165">
                  <c:v>14.95342327466593</c:v>
                </c:pt>
                <c:pt idx="166">
                  <c:v>15.007473656440684</c:v>
                </c:pt>
                <c:pt idx="167">
                  <c:v>15.41230129799874</c:v>
                </c:pt>
                <c:pt idx="168">
                  <c:v>16.167817315348845</c:v>
                </c:pt>
                <c:pt idx="169">
                  <c:v>16.748164362497036</c:v>
                </c:pt>
                <c:pt idx="170">
                  <c:v>17.218718694345505</c:v>
                </c:pt>
                <c:pt idx="171">
                  <c:v>17.663506527574249</c:v>
                </c:pt>
                <c:pt idx="172">
                  <c:v>17.744131863829502</c:v>
                </c:pt>
                <c:pt idx="173">
                  <c:v>17.323660079885052</c:v>
                </c:pt>
                <c:pt idx="174">
                  <c:v>16.986290794382036</c:v>
                </c:pt>
                <c:pt idx="175">
                  <c:v>16.704432075872464</c:v>
                </c:pt>
                <c:pt idx="176">
                  <c:v>16.688120995443782</c:v>
                </c:pt>
                <c:pt idx="177">
                  <c:v>16.642827628497734</c:v>
                </c:pt>
                <c:pt idx="178">
                  <c:v>16.03378768174306</c:v>
                </c:pt>
                <c:pt idx="179">
                  <c:v>16.121134933625996</c:v>
                </c:pt>
                <c:pt idx="180">
                  <c:v>16.933277004980262</c:v>
                </c:pt>
                <c:pt idx="181">
                  <c:v>17.363572201260677</c:v>
                </c:pt>
                <c:pt idx="182">
                  <c:v>17.634895727550557</c:v>
                </c:pt>
                <c:pt idx="183">
                  <c:v>17.860402764056623</c:v>
                </c:pt>
                <c:pt idx="184">
                  <c:v>17.788903939435428</c:v>
                </c:pt>
                <c:pt idx="185">
                  <c:v>17.65175175805641</c:v>
                </c:pt>
                <c:pt idx="186">
                  <c:v>17.519773673439218</c:v>
                </c:pt>
                <c:pt idx="187">
                  <c:v>17.671047359583994</c:v>
                </c:pt>
                <c:pt idx="188">
                  <c:v>17.778629620470973</c:v>
                </c:pt>
                <c:pt idx="189">
                  <c:v>17.573519203535344</c:v>
                </c:pt>
                <c:pt idx="190">
                  <c:v>17.936039284563314</c:v>
                </c:pt>
                <c:pt idx="191">
                  <c:v>18.492307078520881</c:v>
                </c:pt>
                <c:pt idx="192">
                  <c:v>18.679124954688071</c:v>
                </c:pt>
                <c:pt idx="193">
                  <c:v>18.301210033248111</c:v>
                </c:pt>
                <c:pt idx="194">
                  <c:v>17.651015828742061</c:v>
                </c:pt>
                <c:pt idx="195">
                  <c:v>17.173941062170591</c:v>
                </c:pt>
                <c:pt idx="196">
                  <c:v>16.625039412859707</c:v>
                </c:pt>
                <c:pt idx="197">
                  <c:v>16.061330903675284</c:v>
                </c:pt>
                <c:pt idx="198">
                  <c:v>15.848920810835388</c:v>
                </c:pt>
                <c:pt idx="199">
                  <c:v>15.584009834347459</c:v>
                </c:pt>
                <c:pt idx="200">
                  <c:v>15.376904848255846</c:v>
                </c:pt>
                <c:pt idx="201">
                  <c:v>15.694412455369475</c:v>
                </c:pt>
                <c:pt idx="202">
                  <c:v>15.282680734321978</c:v>
                </c:pt>
                <c:pt idx="203">
                  <c:v>14.072587422958231</c:v>
                </c:pt>
                <c:pt idx="204">
                  <c:v>13.512025789359921</c:v>
                </c:pt>
                <c:pt idx="205">
                  <c:v>13.244021586359672</c:v>
                </c:pt>
                <c:pt idx="206">
                  <c:v>13.133842759672774</c:v>
                </c:pt>
                <c:pt idx="207">
                  <c:v>12.930387643840536</c:v>
                </c:pt>
                <c:pt idx="208">
                  <c:v>12.272923997935285</c:v>
                </c:pt>
                <c:pt idx="209">
                  <c:v>11.941967883704329</c:v>
                </c:pt>
                <c:pt idx="210">
                  <c:v>11.141320312703026</c:v>
                </c:pt>
                <c:pt idx="211">
                  <c:v>10.109168764234127</c:v>
                </c:pt>
                <c:pt idx="212">
                  <c:v>9.252308514393766</c:v>
                </c:pt>
                <c:pt idx="213">
                  <c:v>8.7127025697279592</c:v>
                </c:pt>
                <c:pt idx="214">
                  <c:v>8.8469841732825962</c:v>
                </c:pt>
                <c:pt idx="215">
                  <c:v>8.6190222843393443</c:v>
                </c:pt>
                <c:pt idx="216">
                  <c:v>8.6050277821636669</c:v>
                </c:pt>
                <c:pt idx="217">
                  <c:v>9.3416211122853596</c:v>
                </c:pt>
                <c:pt idx="218">
                  <c:v>9.9630217418052549</c:v>
                </c:pt>
                <c:pt idx="219">
                  <c:v>10.198436452024978</c:v>
                </c:pt>
                <c:pt idx="220">
                  <c:v>10.525607627970865</c:v>
                </c:pt>
                <c:pt idx="221">
                  <c:v>10.91474686429174</c:v>
                </c:pt>
                <c:pt idx="222">
                  <c:v>10.957060828743124</c:v>
                </c:pt>
                <c:pt idx="223">
                  <c:v>10.496268320783301</c:v>
                </c:pt>
                <c:pt idx="224">
                  <c:v>10.004337474943721</c:v>
                </c:pt>
                <c:pt idx="225">
                  <c:v>10.123252567030269</c:v>
                </c:pt>
                <c:pt idx="226">
                  <c:v>10.381729617724506</c:v>
                </c:pt>
                <c:pt idx="227">
                  <c:v>10.34311393710237</c:v>
                </c:pt>
                <c:pt idx="228">
                  <c:v>10.717709889439496</c:v>
                </c:pt>
                <c:pt idx="229">
                  <c:v>11.385572178535924</c:v>
                </c:pt>
                <c:pt idx="230">
                  <c:v>11.608923699008102</c:v>
                </c:pt>
                <c:pt idx="231">
                  <c:v>11.660459267886441</c:v>
                </c:pt>
                <c:pt idx="232">
                  <c:v>11.610608858907897</c:v>
                </c:pt>
                <c:pt idx="233">
                  <c:v>11.537947608513264</c:v>
                </c:pt>
                <c:pt idx="234">
                  <c:v>11.650666060053508</c:v>
                </c:pt>
                <c:pt idx="235">
                  <c:v>11.677738245599583</c:v>
                </c:pt>
                <c:pt idx="236">
                  <c:v>11.701988476024521</c:v>
                </c:pt>
                <c:pt idx="237">
                  <c:v>11.575843542928244</c:v>
                </c:pt>
                <c:pt idx="238">
                  <c:v>11.297275998412331</c:v>
                </c:pt>
                <c:pt idx="239">
                  <c:v>11.423222793545452</c:v>
                </c:pt>
                <c:pt idx="240">
                  <c:v>11.517775536685249</c:v>
                </c:pt>
                <c:pt idx="241">
                  <c:v>11.22640160050517</c:v>
                </c:pt>
                <c:pt idx="242">
                  <c:v>10.955294182942763</c:v>
                </c:pt>
                <c:pt idx="243">
                  <c:v>10.765891960402055</c:v>
                </c:pt>
                <c:pt idx="244">
                  <c:v>10.592262051349181</c:v>
                </c:pt>
                <c:pt idx="245">
                  <c:v>10.539255326323879</c:v>
                </c:pt>
                <c:pt idx="246">
                  <c:v>10.548858203433085</c:v>
                </c:pt>
                <c:pt idx="247">
                  <c:v>10.418039057243206</c:v>
                </c:pt>
                <c:pt idx="248">
                  <c:v>10.168064243390853</c:v>
                </c:pt>
                <c:pt idx="249">
                  <c:v>9.9172045598136265</c:v>
                </c:pt>
                <c:pt idx="250">
                  <c:v>9.7664831416083757</c:v>
                </c:pt>
                <c:pt idx="251">
                  <c:v>9.722283283098065</c:v>
                </c:pt>
                <c:pt idx="252">
                  <c:v>9.4598644217353094</c:v>
                </c:pt>
                <c:pt idx="253">
                  <c:v>9.1433629158197185</c:v>
                </c:pt>
                <c:pt idx="254">
                  <c:v>8.9978418241693205</c:v>
                </c:pt>
                <c:pt idx="255">
                  <c:v>9.1065043992503725</c:v>
                </c:pt>
                <c:pt idx="256">
                  <c:v>9.4487497247326502</c:v>
                </c:pt>
                <c:pt idx="257">
                  <c:v>9.5922948548200964</c:v>
                </c:pt>
                <c:pt idx="258">
                  <c:v>9.4876015144145533</c:v>
                </c:pt>
                <c:pt idx="259">
                  <c:v>9.7247474508955598</c:v>
                </c:pt>
                <c:pt idx="260">
                  <c:v>9.9829291635040818</c:v>
                </c:pt>
                <c:pt idx="261">
                  <c:v>9.7377479156066222</c:v>
                </c:pt>
                <c:pt idx="262">
                  <c:v>9.2310136302509918</c:v>
                </c:pt>
                <c:pt idx="263">
                  <c:v>8.970180360713492</c:v>
                </c:pt>
                <c:pt idx="264">
                  <c:v>9.1347893691369002</c:v>
                </c:pt>
                <c:pt idx="265">
                  <c:v>9.1306886450928033</c:v>
                </c:pt>
                <c:pt idx="266">
                  <c:v>9.0372627003531996</c:v>
                </c:pt>
                <c:pt idx="267">
                  <c:v>9.1019242979390889</c:v>
                </c:pt>
                <c:pt idx="268">
                  <c:v>8.9637234280161842</c:v>
                </c:pt>
                <c:pt idx="269">
                  <c:v>8.8241605272544543</c:v>
                </c:pt>
                <c:pt idx="270">
                  <c:v>8.8407179051181579</c:v>
                </c:pt>
                <c:pt idx="271">
                  <c:v>8.9773319213786973</c:v>
                </c:pt>
                <c:pt idx="272">
                  <c:v>9.1199623939779926</c:v>
                </c:pt>
                <c:pt idx="273">
                  <c:v>8.8973011488201301</c:v>
                </c:pt>
                <c:pt idx="274">
                  <c:v>8.6003138049414307</c:v>
                </c:pt>
                <c:pt idx="275">
                  <c:v>8.6319943538264212</c:v>
                </c:pt>
                <c:pt idx="276">
                  <c:v>8.7980692926991981</c:v>
                </c:pt>
                <c:pt idx="277">
                  <c:v>8.9527051364608106</c:v>
                </c:pt>
                <c:pt idx="278">
                  <c:v>8.5678134964890056</c:v>
                </c:pt>
                <c:pt idx="279">
                  <c:v>7.9625877027523551</c:v>
                </c:pt>
                <c:pt idx="280">
                  <c:v>7.9741251559478528</c:v>
                </c:pt>
                <c:pt idx="281">
                  <c:v>8.3081518847416156</c:v>
                </c:pt>
                <c:pt idx="282">
                  <c:v>8.6964717448012898</c:v>
                </c:pt>
                <c:pt idx="283">
                  <c:v>8.9759357544571081</c:v>
                </c:pt>
                <c:pt idx="284">
                  <c:v>9.1335230566808079</c:v>
                </c:pt>
                <c:pt idx="285">
                  <c:v>9.276940589250172</c:v>
                </c:pt>
                <c:pt idx="286">
                  <c:v>9.5059423549952449</c:v>
                </c:pt>
                <c:pt idx="287">
                  <c:v>9.5219728740775622</c:v>
                </c:pt>
                <c:pt idx="288">
                  <c:v>9.3246533078998439</c:v>
                </c:pt>
                <c:pt idx="289">
                  <c:v>9.0446519423546263</c:v>
                </c:pt>
                <c:pt idx="290">
                  <c:v>8.9554981188429643</c:v>
                </c:pt>
                <c:pt idx="291">
                  <c:v>9.0833290573216807</c:v>
                </c:pt>
                <c:pt idx="292">
                  <c:v>8.9520223486684039</c:v>
                </c:pt>
                <c:pt idx="293">
                  <c:v>8.7919121054264959</c:v>
                </c:pt>
                <c:pt idx="294">
                  <c:v>8.6053301060902179</c:v>
                </c:pt>
                <c:pt idx="295">
                  <c:v>8.4225628922209737</c:v>
                </c:pt>
                <c:pt idx="296">
                  <c:v>7.9904846842447963</c:v>
                </c:pt>
                <c:pt idx="297">
                  <c:v>7.6151523826211829</c:v>
                </c:pt>
                <c:pt idx="298">
                  <c:v>7.7299471395176607</c:v>
                </c:pt>
                <c:pt idx="299">
                  <c:v>7.8216573514290024</c:v>
                </c:pt>
                <c:pt idx="300">
                  <c:v>7.6106110552589445</c:v>
                </c:pt>
                <c:pt idx="301">
                  <c:v>7.2852417119613619</c:v>
                </c:pt>
                <c:pt idx="302">
                  <c:v>7.06624862204138</c:v>
                </c:pt>
                <c:pt idx="303">
                  <c:v>7.1048732094810871</c:v>
                </c:pt>
                <c:pt idx="304">
                  <c:v>7.225842554945384</c:v>
                </c:pt>
                <c:pt idx="305">
                  <c:v>6.9423732363311048</c:v>
                </c:pt>
                <c:pt idx="306">
                  <c:v>6.6653935442031722</c:v>
                </c:pt>
                <c:pt idx="307">
                  <c:v>6.6410379261874244</c:v>
                </c:pt>
                <c:pt idx="308">
                  <c:v>7.0211304762446982</c:v>
                </c:pt>
                <c:pt idx="309">
                  <c:v>7.6993395974289474</c:v>
                </c:pt>
                <c:pt idx="310">
                  <c:v>8.1736589663450108</c:v>
                </c:pt>
                <c:pt idx="311">
                  <c:v>8.4076076697779545</c:v>
                </c:pt>
                <c:pt idx="312">
                  <c:v>8.6122608127676124</c:v>
                </c:pt>
                <c:pt idx="313">
                  <c:v>8.8336383303794328</c:v>
                </c:pt>
                <c:pt idx="314">
                  <c:v>9.0716615709073238</c:v>
                </c:pt>
                <c:pt idx="315">
                  <c:v>9.3822054946754712</c:v>
                </c:pt>
                <c:pt idx="316">
                  <c:v>9.7030188944144076</c:v>
                </c:pt>
                <c:pt idx="317">
                  <c:v>9.9372872038992135</c:v>
                </c:pt>
                <c:pt idx="318">
                  <c:v>10.007296949350525</c:v>
                </c:pt>
                <c:pt idx="319">
                  <c:v>9.8712664656181186</c:v>
                </c:pt>
                <c:pt idx="320">
                  <c:v>9.8561296968469954</c:v>
                </c:pt>
                <c:pt idx="321">
                  <c:v>9.9937971287392031</c:v>
                </c:pt>
                <c:pt idx="322">
                  <c:v>9.9284867244069552</c:v>
                </c:pt>
                <c:pt idx="323">
                  <c:v>9.8342962764864783</c:v>
                </c:pt>
                <c:pt idx="324">
                  <c:v>9.8549713564056063</c:v>
                </c:pt>
                <c:pt idx="325">
                  <c:v>9.6097307274652657</c:v>
                </c:pt>
                <c:pt idx="326">
                  <c:v>9.3256383561181195</c:v>
                </c:pt>
                <c:pt idx="327">
                  <c:v>9.3161952355515361</c:v>
                </c:pt>
                <c:pt idx="328">
                  <c:v>9.268737610745438</c:v>
                </c:pt>
                <c:pt idx="329">
                  <c:v>9.1210086645935284</c:v>
                </c:pt>
                <c:pt idx="330">
                  <c:v>8.9392438631671567</c:v>
                </c:pt>
                <c:pt idx="331">
                  <c:v>9.2456827357082414</c:v>
                </c:pt>
                <c:pt idx="332">
                  <c:v>9.6552022855006321</c:v>
                </c:pt>
                <c:pt idx="333">
                  <c:v>9.6412060083382976</c:v>
                </c:pt>
                <c:pt idx="334">
                  <c:v>9.6435219624158002</c:v>
                </c:pt>
                <c:pt idx="335">
                  <c:v>9.6435140114582758</c:v>
                </c:pt>
                <c:pt idx="336">
                  <c:v>9.7960279894319591</c:v>
                </c:pt>
                <c:pt idx="337">
                  <c:v>10.24596817516877</c:v>
                </c:pt>
                <c:pt idx="338">
                  <c:v>10.434076193765907</c:v>
                </c:pt>
                <c:pt idx="339">
                  <c:v>10.385167967370776</c:v>
                </c:pt>
                <c:pt idx="340">
                  <c:v>10.502619593838457</c:v>
                </c:pt>
                <c:pt idx="341">
                  <c:v>10.709085156860654</c:v>
                </c:pt>
                <c:pt idx="342">
                  <c:v>10.9038069013273</c:v>
                </c:pt>
                <c:pt idx="343">
                  <c:v>10.868181882835334</c:v>
                </c:pt>
                <c:pt idx="344">
                  <c:v>10.605017235287416</c:v>
                </c:pt>
                <c:pt idx="345">
                  <c:v>10.511875822320649</c:v>
                </c:pt>
                <c:pt idx="346">
                  <c:v>10.858564055805607</c:v>
                </c:pt>
                <c:pt idx="347">
                  <c:v>11.427566301567531</c:v>
                </c:pt>
                <c:pt idx="348">
                  <c:v>11.702764529477786</c:v>
                </c:pt>
                <c:pt idx="349">
                  <c:v>12.05161334195305</c:v>
                </c:pt>
                <c:pt idx="350">
                  <c:v>12.788621040475418</c:v>
                </c:pt>
                <c:pt idx="351">
                  <c:v>13.370763577201092</c:v>
                </c:pt>
                <c:pt idx="352">
                  <c:v>13.556275186050904</c:v>
                </c:pt>
                <c:pt idx="353">
                  <c:v>13.724367412844725</c:v>
                </c:pt>
                <c:pt idx="354">
                  <c:v>13.75434208027046</c:v>
                </c:pt>
                <c:pt idx="355">
                  <c:v>13.753831542474929</c:v>
                </c:pt>
                <c:pt idx="356">
                  <c:v>13.677490931921593</c:v>
                </c:pt>
                <c:pt idx="357">
                  <c:v>13.446616586917248</c:v>
                </c:pt>
                <c:pt idx="358">
                  <c:v>13.649452228497982</c:v>
                </c:pt>
                <c:pt idx="359">
                  <c:v>13.979062705440956</c:v>
                </c:pt>
                <c:pt idx="360">
                  <c:v>14.503673959231129</c:v>
                </c:pt>
                <c:pt idx="361">
                  <c:v>15.372263123277701</c:v>
                </c:pt>
                <c:pt idx="362">
                  <c:v>16.12783105945319</c:v>
                </c:pt>
                <c:pt idx="363">
                  <c:v>16.314939214645399</c:v>
                </c:pt>
                <c:pt idx="364">
                  <c:v>16.178423202938312</c:v>
                </c:pt>
                <c:pt idx="365">
                  <c:v>16.49275963026723</c:v>
                </c:pt>
                <c:pt idx="366">
                  <c:v>17.065605849195471</c:v>
                </c:pt>
                <c:pt idx="367">
                  <c:v>17.816455818184281</c:v>
                </c:pt>
                <c:pt idx="368">
                  <c:v>18.001263847897281</c:v>
                </c:pt>
                <c:pt idx="369">
                  <c:v>16.602838006782768</c:v>
                </c:pt>
                <c:pt idx="370">
                  <c:v>14.560470353408203</c:v>
                </c:pt>
                <c:pt idx="371">
                  <c:v>13.489956828808026</c:v>
                </c:pt>
                <c:pt idx="372">
                  <c:v>13.643682598998051</c:v>
                </c:pt>
                <c:pt idx="373">
                  <c:v>14.098303823019332</c:v>
                </c:pt>
                <c:pt idx="374">
                  <c:v>14.483608886786495</c:v>
                </c:pt>
                <c:pt idx="375">
                  <c:v>14.551131615971208</c:v>
                </c:pt>
                <c:pt idx="376">
                  <c:v>14.23260388443336</c:v>
                </c:pt>
                <c:pt idx="377">
                  <c:v>14.399179997953699</c:v>
                </c:pt>
                <c:pt idx="378">
                  <c:v>14.687392182700862</c:v>
                </c:pt>
                <c:pt idx="379">
                  <c:v>14.426631014098877</c:v>
                </c:pt>
                <c:pt idx="380">
                  <c:v>14.30718754340791</c:v>
                </c:pt>
                <c:pt idx="381">
                  <c:v>14.59043946470895</c:v>
                </c:pt>
                <c:pt idx="382">
                  <c:v>14.628490417075312</c:v>
                </c:pt>
                <c:pt idx="383">
                  <c:v>14.573808714722443</c:v>
                </c:pt>
                <c:pt idx="384">
                  <c:v>14.89507959564264</c:v>
                </c:pt>
                <c:pt idx="385">
                  <c:v>15.27756645272402</c:v>
                </c:pt>
                <c:pt idx="386">
                  <c:v>15.383014785808559</c:v>
                </c:pt>
                <c:pt idx="387">
                  <c:v>15.492855882513474</c:v>
                </c:pt>
                <c:pt idx="388">
                  <c:v>15.936548097344573</c:v>
                </c:pt>
                <c:pt idx="389">
                  <c:v>16.414128887176574</c:v>
                </c:pt>
                <c:pt idx="390">
                  <c:v>16.827655943153861</c:v>
                </c:pt>
                <c:pt idx="391">
                  <c:v>17.373829543538232</c:v>
                </c:pt>
                <c:pt idx="392">
                  <c:v>17.724236057778207</c:v>
                </c:pt>
                <c:pt idx="393">
                  <c:v>17.677537265888517</c:v>
                </c:pt>
                <c:pt idx="394">
                  <c:v>17.44161155987269</c:v>
                </c:pt>
                <c:pt idx="395">
                  <c:v>17.446291085947379</c:v>
                </c:pt>
                <c:pt idx="396">
                  <c:v>17.349528255912798</c:v>
                </c:pt>
                <c:pt idx="397">
                  <c:v>16.778468561684274</c:v>
                </c:pt>
                <c:pt idx="398">
                  <c:v>16.670920874985615</c:v>
                </c:pt>
                <c:pt idx="399">
                  <c:v>16.823831066108358</c:v>
                </c:pt>
                <c:pt idx="400">
                  <c:v>17.103163743690384</c:v>
                </c:pt>
                <c:pt idx="401">
                  <c:v>17.604748205149008</c:v>
                </c:pt>
                <c:pt idx="402">
                  <c:v>17.782127204361629</c:v>
                </c:pt>
                <c:pt idx="403">
                  <c:v>16.957753171789616</c:v>
                </c:pt>
                <c:pt idx="404">
                  <c:v>15.734810100015807</c:v>
                </c:pt>
                <c:pt idx="405">
                  <c:v>15.059716704511718</c:v>
                </c:pt>
                <c:pt idx="406">
                  <c:v>15.002877782502001</c:v>
                </c:pt>
                <c:pt idx="407">
                  <c:v>15.516961287115983</c:v>
                </c:pt>
                <c:pt idx="408">
                  <c:v>15.726252546765568</c:v>
                </c:pt>
                <c:pt idx="409">
                  <c:v>16.48042743200374</c:v>
                </c:pt>
                <c:pt idx="410">
                  <c:v>17.586642414301252</c:v>
                </c:pt>
                <c:pt idx="411">
                  <c:v>17.986982989297708</c:v>
                </c:pt>
                <c:pt idx="412">
                  <c:v>18.09538840310104</c:v>
                </c:pt>
                <c:pt idx="413">
                  <c:v>18.025328977846197</c:v>
                </c:pt>
                <c:pt idx="414">
                  <c:v>18.059339695104047</c:v>
                </c:pt>
                <c:pt idx="415">
                  <c:v>18.307855400428739</c:v>
                </c:pt>
                <c:pt idx="416">
                  <c:v>18.434770523556026</c:v>
                </c:pt>
                <c:pt idx="417">
                  <c:v>18.353235291888161</c:v>
                </c:pt>
                <c:pt idx="418">
                  <c:v>18.319028080651666</c:v>
                </c:pt>
                <c:pt idx="419">
                  <c:v>18.365260241407039</c:v>
                </c:pt>
                <c:pt idx="420">
                  <c:v>19.107360262487692</c:v>
                </c:pt>
                <c:pt idx="421">
                  <c:v>19.678025590924701</c:v>
                </c:pt>
                <c:pt idx="422">
                  <c:v>19.433272415842659</c:v>
                </c:pt>
                <c:pt idx="423">
                  <c:v>19.292395684589806</c:v>
                </c:pt>
                <c:pt idx="424">
                  <c:v>19.481754651761378</c:v>
                </c:pt>
                <c:pt idx="425">
                  <c:v>19.488822881643152</c:v>
                </c:pt>
                <c:pt idx="426">
                  <c:v>19.468053331234515</c:v>
                </c:pt>
                <c:pt idx="427">
                  <c:v>19.671439096587978</c:v>
                </c:pt>
                <c:pt idx="428">
                  <c:v>19.715451961548425</c:v>
                </c:pt>
                <c:pt idx="429">
                  <c:v>19.539518750826147</c:v>
                </c:pt>
                <c:pt idx="430">
                  <c:v>19.601963557854113</c:v>
                </c:pt>
                <c:pt idx="431">
                  <c:v>20.141131380022113</c:v>
                </c:pt>
                <c:pt idx="432">
                  <c:v>20.386008762119349</c:v>
                </c:pt>
                <c:pt idx="433">
                  <c:v>20.434373797948084</c:v>
                </c:pt>
                <c:pt idx="434">
                  <c:v>20.700268470795685</c:v>
                </c:pt>
                <c:pt idx="435">
                  <c:v>20.656281082666556</c:v>
                </c:pt>
                <c:pt idx="436">
                  <c:v>20.487483825203533</c:v>
                </c:pt>
                <c:pt idx="437">
                  <c:v>20.562981323362539</c:v>
                </c:pt>
                <c:pt idx="438">
                  <c:v>20.586476713128679</c:v>
                </c:pt>
                <c:pt idx="439">
                  <c:v>20.688411979962275</c:v>
                </c:pt>
                <c:pt idx="440">
                  <c:v>20.90286427592827</c:v>
                </c:pt>
                <c:pt idx="441">
                  <c:v>21.051339626352135</c:v>
                </c:pt>
                <c:pt idx="442">
                  <c:v>21.073539718540754</c:v>
                </c:pt>
                <c:pt idx="443">
                  <c:v>21.101316634710518</c:v>
                </c:pt>
                <c:pt idx="444">
                  <c:v>21.288353496820601</c:v>
                </c:pt>
                <c:pt idx="445">
                  <c:v>21.337907550569788</c:v>
                </c:pt>
                <c:pt idx="446">
                  <c:v>21.048608038386721</c:v>
                </c:pt>
                <c:pt idx="447">
                  <c:v>20.44431298726213</c:v>
                </c:pt>
                <c:pt idx="448">
                  <c:v>20.125871253172647</c:v>
                </c:pt>
                <c:pt idx="449">
                  <c:v>20.243628055975883</c:v>
                </c:pt>
                <c:pt idx="450">
                  <c:v>20.179357753406236</c:v>
                </c:pt>
                <c:pt idx="451">
                  <c:v>20.301750610448895</c:v>
                </c:pt>
                <c:pt idx="452">
                  <c:v>20.555999752787251</c:v>
                </c:pt>
                <c:pt idx="453">
                  <c:v>20.486104691614564</c:v>
                </c:pt>
                <c:pt idx="454">
                  <c:v>20.302616151402155</c:v>
                </c:pt>
                <c:pt idx="455">
                  <c:v>20.060478564242189</c:v>
                </c:pt>
                <c:pt idx="456">
                  <c:v>20.065301765273809</c:v>
                </c:pt>
                <c:pt idx="457">
                  <c:v>20.51084559339499</c:v>
                </c:pt>
                <c:pt idx="458">
                  <c:v>20.977654533184833</c:v>
                </c:pt>
                <c:pt idx="459">
                  <c:v>21.397738281958322</c:v>
                </c:pt>
                <c:pt idx="460">
                  <c:v>21.919082979949803</c:v>
                </c:pt>
                <c:pt idx="461">
                  <c:v>22.45689172877028</c:v>
                </c:pt>
                <c:pt idx="462">
                  <c:v>23.047384725516366</c:v>
                </c:pt>
                <c:pt idx="463">
                  <c:v>23.330241473871332</c:v>
                </c:pt>
                <c:pt idx="464">
                  <c:v>23.615038665765198</c:v>
                </c:pt>
                <c:pt idx="465">
                  <c:v>23.936384919691569</c:v>
                </c:pt>
                <c:pt idx="466">
                  <c:v>24.137174822599047</c:v>
                </c:pt>
                <c:pt idx="467">
                  <c:v>24.687483773026965</c:v>
                </c:pt>
                <c:pt idx="468">
                  <c:v>24.894922929791573</c:v>
                </c:pt>
                <c:pt idx="469">
                  <c:v>25.369265372618713</c:v>
                </c:pt>
                <c:pt idx="470">
                  <c:v>25.802997972904748</c:v>
                </c:pt>
                <c:pt idx="471">
                  <c:v>25.527067121798815</c:v>
                </c:pt>
                <c:pt idx="472">
                  <c:v>25.619123838040274</c:v>
                </c:pt>
                <c:pt idx="473">
                  <c:v>25.890358693016434</c:v>
                </c:pt>
                <c:pt idx="474">
                  <c:v>25.412542445341117</c:v>
                </c:pt>
                <c:pt idx="475">
                  <c:v>25.135470226901674</c:v>
                </c:pt>
                <c:pt idx="476">
                  <c:v>25.54632231716586</c:v>
                </c:pt>
                <c:pt idx="477">
                  <c:v>26.081791616886989</c:v>
                </c:pt>
                <c:pt idx="478">
                  <c:v>27.034539884955002</c:v>
                </c:pt>
                <c:pt idx="479">
                  <c:v>27.654779106453386</c:v>
                </c:pt>
                <c:pt idx="480">
                  <c:v>28.028408146922168</c:v>
                </c:pt>
                <c:pt idx="481">
                  <c:v>28.799252506763157</c:v>
                </c:pt>
                <c:pt idx="482">
                  <c:v>29.034046737723799</c:v>
                </c:pt>
                <c:pt idx="483">
                  <c:v>28.193809465004094</c:v>
                </c:pt>
                <c:pt idx="484">
                  <c:v>28.756761281412654</c:v>
                </c:pt>
                <c:pt idx="485">
                  <c:v>30.592461420535017</c:v>
                </c:pt>
                <c:pt idx="486">
                  <c:v>32.0115991530256</c:v>
                </c:pt>
                <c:pt idx="487">
                  <c:v>32.676460588191546</c:v>
                </c:pt>
                <c:pt idx="488">
                  <c:v>32.626432414210896</c:v>
                </c:pt>
                <c:pt idx="489">
                  <c:v>32.784039760753366</c:v>
                </c:pt>
                <c:pt idx="490">
                  <c:v>32.619049356305382</c:v>
                </c:pt>
                <c:pt idx="491">
                  <c:v>32.683694787859039</c:v>
                </c:pt>
                <c:pt idx="492">
                  <c:v>32.945378728978824</c:v>
                </c:pt>
                <c:pt idx="493">
                  <c:v>33.784823098661107</c:v>
                </c:pt>
                <c:pt idx="494">
                  <c:v>35.503302759347527</c:v>
                </c:pt>
                <c:pt idx="495">
                  <c:v>36.786930889726911</c:v>
                </c:pt>
                <c:pt idx="496">
                  <c:v>37.116766280998874</c:v>
                </c:pt>
                <c:pt idx="497">
                  <c:v>36.87944598953051</c:v>
                </c:pt>
                <c:pt idx="498">
                  <c:v>37.530969272670276</c:v>
                </c:pt>
                <c:pt idx="499">
                  <c:v>36.841523055063426</c:v>
                </c:pt>
                <c:pt idx="500">
                  <c:v>34.477879002856604</c:v>
                </c:pt>
                <c:pt idx="501">
                  <c:v>33.652729929941515</c:v>
                </c:pt>
                <c:pt idx="502">
                  <c:v>35.57124738148454</c:v>
                </c:pt>
                <c:pt idx="503">
                  <c:v>38.094833332009536</c:v>
                </c:pt>
                <c:pt idx="504">
                  <c:v>39.698616228653123</c:v>
                </c:pt>
                <c:pt idx="505">
                  <c:v>40.48855845323402</c:v>
                </c:pt>
                <c:pt idx="506">
                  <c:v>40.878131430986464</c:v>
                </c:pt>
                <c:pt idx="507">
                  <c:v>42.030306574802566</c:v>
                </c:pt>
                <c:pt idx="508">
                  <c:v>42.63059311320508</c:v>
                </c:pt>
                <c:pt idx="509">
                  <c:v>42.368676310632466</c:v>
                </c:pt>
                <c:pt idx="510">
                  <c:v>43.004355952276157</c:v>
                </c:pt>
                <c:pt idx="511">
                  <c:v>42.879374076372912</c:v>
                </c:pt>
                <c:pt idx="512">
                  <c:v>41.627081747327722</c:v>
                </c:pt>
                <c:pt idx="513">
                  <c:v>40.938152867127428</c:v>
                </c:pt>
                <c:pt idx="514">
                  <c:v>41.880572557076874</c:v>
                </c:pt>
                <c:pt idx="515">
                  <c:v>43.70311523782722</c:v>
                </c:pt>
                <c:pt idx="516">
                  <c:v>43.985258953989259</c:v>
                </c:pt>
                <c:pt idx="517">
                  <c:v>42.979107017427637</c:v>
                </c:pt>
                <c:pt idx="518">
                  <c:v>42.70319216394158</c:v>
                </c:pt>
                <c:pt idx="519">
                  <c:v>43.374661364236786</c:v>
                </c:pt>
                <c:pt idx="520">
                  <c:v>42.747312395916012</c:v>
                </c:pt>
                <c:pt idx="521">
                  <c:v>42.374011035197867</c:v>
                </c:pt>
                <c:pt idx="522">
                  <c:v>42.770032592670503</c:v>
                </c:pt>
                <c:pt idx="523">
                  <c:v>42.813829556344523</c:v>
                </c:pt>
                <c:pt idx="524">
                  <c:v>42.383786709652099</c:v>
                </c:pt>
                <c:pt idx="525">
                  <c:v>40.633853484543046</c:v>
                </c:pt>
                <c:pt idx="526">
                  <c:v>39.075920750493054</c:v>
                </c:pt>
                <c:pt idx="527">
                  <c:v>38.028190230640973</c:v>
                </c:pt>
                <c:pt idx="528">
                  <c:v>37.126553000763494</c:v>
                </c:pt>
                <c:pt idx="529">
                  <c:v>36.406765324230541</c:v>
                </c:pt>
                <c:pt idx="530">
                  <c:v>34.080249943805015</c:v>
                </c:pt>
                <c:pt idx="531">
                  <c:v>32.249869202269721</c:v>
                </c:pt>
                <c:pt idx="532">
                  <c:v>33.124272192750354</c:v>
                </c:pt>
                <c:pt idx="533">
                  <c:v>33.5715888141264</c:v>
                </c:pt>
                <c:pt idx="534">
                  <c:v>32.615786549278553</c:v>
                </c:pt>
                <c:pt idx="535">
                  <c:v>31.783678724112246</c:v>
                </c:pt>
                <c:pt idx="536">
                  <c:v>29.535855673821317</c:v>
                </c:pt>
                <c:pt idx="537">
                  <c:v>28.12238285011129</c:v>
                </c:pt>
                <c:pt idx="538">
                  <c:v>29.291238462208447</c:v>
                </c:pt>
                <c:pt idx="539">
                  <c:v>30.252528533038628</c:v>
                </c:pt>
                <c:pt idx="540">
                  <c:v>30.38857884405822</c:v>
                </c:pt>
                <c:pt idx="541">
                  <c:v>29.681454292552203</c:v>
                </c:pt>
                <c:pt idx="542">
                  <c:v>29.688917396463548</c:v>
                </c:pt>
                <c:pt idx="543">
                  <c:v>29.649006947018677</c:v>
                </c:pt>
                <c:pt idx="544">
                  <c:v>28.566995380903503</c:v>
                </c:pt>
                <c:pt idx="545">
                  <c:v>27.25789002493584</c:v>
                </c:pt>
                <c:pt idx="546">
                  <c:v>24.92539650430739</c:v>
                </c:pt>
                <c:pt idx="547">
                  <c:v>23.525916998136903</c:v>
                </c:pt>
                <c:pt idx="548">
                  <c:v>22.976875165033348</c:v>
                </c:pt>
                <c:pt idx="549">
                  <c:v>22.1606353324417</c:v>
                </c:pt>
                <c:pt idx="550">
                  <c:v>22.652315183192098</c:v>
                </c:pt>
                <c:pt idx="551">
                  <c:v>23.224919520205376</c:v>
                </c:pt>
                <c:pt idx="552">
                  <c:v>22.999895557149422</c:v>
                </c:pt>
                <c:pt idx="553">
                  <c:v>22.056225350014245</c:v>
                </c:pt>
                <c:pt idx="554">
                  <c:v>21.261910575203132</c:v>
                </c:pt>
                <c:pt idx="555">
                  <c:v>21.86882930236094</c:v>
                </c:pt>
                <c:pt idx="556">
                  <c:v>23.009510015606185</c:v>
                </c:pt>
                <c:pt idx="557">
                  <c:v>24.211651856506265</c:v>
                </c:pt>
                <c:pt idx="558">
                  <c:v>24.849776180399914</c:v>
                </c:pt>
                <c:pt idx="559">
                  <c:v>24.754790255600469</c:v>
                </c:pt>
                <c:pt idx="560">
                  <c:v>24.942969081269204</c:v>
                </c:pt>
                <c:pt idx="561">
                  <c:v>25.463221411592965</c:v>
                </c:pt>
                <c:pt idx="562">
                  <c:v>25.814777144499899</c:v>
                </c:pt>
                <c:pt idx="563">
                  <c:v>26.290984364750823</c:v>
                </c:pt>
                <c:pt idx="564">
                  <c:v>27.146855433409051</c:v>
                </c:pt>
                <c:pt idx="565">
                  <c:v>27.654701196238399</c:v>
                </c:pt>
                <c:pt idx="566">
                  <c:v>27.268696210388043</c:v>
                </c:pt>
                <c:pt idx="567">
                  <c:v>26.893553946240377</c:v>
                </c:pt>
                <c:pt idx="568">
                  <c:v>26.401695900694328</c:v>
                </c:pt>
                <c:pt idx="569">
                  <c:v>26.152049829709338</c:v>
                </c:pt>
                <c:pt idx="570">
                  <c:v>26.048587006371733</c:v>
                </c:pt>
                <c:pt idx="571">
                  <c:v>25.435175436373164</c:v>
                </c:pt>
                <c:pt idx="572">
                  <c:v>25.421434501417735</c:v>
                </c:pt>
                <c:pt idx="573">
                  <c:v>25.540031220923517</c:v>
                </c:pt>
                <c:pt idx="574">
                  <c:v>25.93848324015369</c:v>
                </c:pt>
                <c:pt idx="575">
                  <c:v>26.805059754779641</c:v>
                </c:pt>
                <c:pt idx="576">
                  <c:v>26.86602969635581</c:v>
                </c:pt>
                <c:pt idx="577">
                  <c:v>26.666056913035789</c:v>
                </c:pt>
                <c:pt idx="578">
                  <c:v>26.542002629579564</c:v>
                </c:pt>
                <c:pt idx="579">
                  <c:v>25.874032350086203</c:v>
                </c:pt>
                <c:pt idx="580">
                  <c:v>25.529576378148725</c:v>
                </c:pt>
                <c:pt idx="581">
                  <c:v>25.85931252953349</c:v>
                </c:pt>
                <c:pt idx="582">
                  <c:v>26.178132981569377</c:v>
                </c:pt>
                <c:pt idx="583">
                  <c:v>26.196126251095457</c:v>
                </c:pt>
                <c:pt idx="584">
                  <c:v>25.917252200550319</c:v>
                </c:pt>
                <c:pt idx="585">
                  <c:v>25.303330856906221</c:v>
                </c:pt>
                <c:pt idx="586">
                  <c:v>25.404161016358501</c:v>
                </c:pt>
                <c:pt idx="587">
                  <c:v>26.18779321168072</c:v>
                </c:pt>
                <c:pt idx="588">
                  <c:v>26.456252870489067</c:v>
                </c:pt>
                <c:pt idx="589">
                  <c:v>26.359163695134509</c:v>
                </c:pt>
                <c:pt idx="590">
                  <c:v>26.288731271125492</c:v>
                </c:pt>
                <c:pt idx="591">
                  <c:v>26.23755936127111</c:v>
                </c:pt>
                <c:pt idx="592">
                  <c:v>25.898960826315935</c:v>
                </c:pt>
                <c:pt idx="593">
                  <c:v>25.200111475201858</c:v>
                </c:pt>
                <c:pt idx="594">
                  <c:v>24.723184504249843</c:v>
                </c:pt>
                <c:pt idx="595">
                  <c:v>24.874090164432143</c:v>
                </c:pt>
                <c:pt idx="596">
                  <c:v>25.347775001404187</c:v>
                </c:pt>
                <c:pt idx="597">
                  <c:v>26.091098361449564</c:v>
                </c:pt>
                <c:pt idx="598">
                  <c:v>26.733030276479113</c:v>
                </c:pt>
                <c:pt idx="599">
                  <c:v>27.105355029214088</c:v>
                </c:pt>
                <c:pt idx="600">
                  <c:v>27.24511322218941</c:v>
                </c:pt>
                <c:pt idx="601">
                  <c:v>27.261359035161874</c:v>
                </c:pt>
                <c:pt idx="602">
                  <c:v>26.771393484083756</c:v>
                </c:pt>
                <c:pt idx="603">
                  <c:v>26.601936934419992</c:v>
                </c:pt>
                <c:pt idx="604">
                  <c:v>27.262379383020171</c:v>
                </c:pt>
                <c:pt idx="605">
                  <c:v>27.483376596130931</c:v>
                </c:pt>
                <c:pt idx="606">
                  <c:v>27.414175453807459</c:v>
                </c:pt>
                <c:pt idx="607">
                  <c:v>26.779347678258311</c:v>
                </c:pt>
                <c:pt idx="608">
                  <c:v>26.437175118504612</c:v>
                </c:pt>
                <c:pt idx="609">
                  <c:v>27.023195589079464</c:v>
                </c:pt>
                <c:pt idx="610">
                  <c:v>26.524850854980194</c:v>
                </c:pt>
                <c:pt idx="611">
                  <c:v>25.842281842369296</c:v>
                </c:pt>
                <c:pt idx="612">
                  <c:v>24.988913933038514</c:v>
                </c:pt>
                <c:pt idx="613">
                  <c:v>23.758790581324288</c:v>
                </c:pt>
                <c:pt idx="614">
                  <c:v>23.051037122030543</c:v>
                </c:pt>
                <c:pt idx="615">
                  <c:v>22.981425742725452</c:v>
                </c:pt>
                <c:pt idx="616">
                  <c:v>23.526236379912369</c:v>
                </c:pt>
                <c:pt idx="617">
                  <c:v>23.056622459452534</c:v>
                </c:pt>
                <c:pt idx="618">
                  <c:v>21.662009632471744</c:v>
                </c:pt>
                <c:pt idx="619">
                  <c:v>21.154411911354735</c:v>
                </c:pt>
                <c:pt idx="620">
                  <c:v>20.882175653072704</c:v>
                </c:pt>
                <c:pt idx="621">
                  <c:v>18.375045247443659</c:v>
                </c:pt>
                <c:pt idx="622">
                  <c:v>15.823507977247193</c:v>
                </c:pt>
                <c:pt idx="623">
                  <c:v>15.317870076564162</c:v>
                </c:pt>
                <c:pt idx="624">
                  <c:v>15.275366342151706</c:v>
                </c:pt>
                <c:pt idx="625">
                  <c:v>14.64841686939927</c:v>
                </c:pt>
                <c:pt idx="626">
                  <c:v>13.722924729391405</c:v>
                </c:pt>
                <c:pt idx="627">
                  <c:v>14.152767054951582</c:v>
                </c:pt>
                <c:pt idx="628">
                  <c:v>15.489111104151196</c:v>
                </c:pt>
                <c:pt idx="629">
                  <c:v>16.190269285739241</c:v>
                </c:pt>
                <c:pt idx="630">
                  <c:v>16.539401816605469</c:v>
                </c:pt>
                <c:pt idx="631">
                  <c:v>17.394345309285839</c:v>
                </c:pt>
                <c:pt idx="632">
                  <c:v>18.462986033208068</c:v>
                </c:pt>
                <c:pt idx="633">
                  <c:v>19.094955354163449</c:v>
                </c:pt>
                <c:pt idx="634">
                  <c:v>19.585384761726441</c:v>
                </c:pt>
                <c:pt idx="635">
                  <c:v>20.067568790091293</c:v>
                </c:pt>
                <c:pt idx="636">
                  <c:v>20.42511815083548</c:v>
                </c:pt>
                <c:pt idx="637">
                  <c:v>20.224199554027429</c:v>
                </c:pt>
                <c:pt idx="638">
                  <c:v>20.462570258157896</c:v>
                </c:pt>
                <c:pt idx="639">
                  <c:v>21.404723404670253</c:v>
                </c:pt>
                <c:pt idx="640">
                  <c:v>21.142457119024279</c:v>
                </c:pt>
                <c:pt idx="641">
                  <c:v>20.11105424608143</c:v>
                </c:pt>
                <c:pt idx="642">
                  <c:v>19.705350162228576</c:v>
                </c:pt>
                <c:pt idx="643">
                  <c:v>19.71947982253814</c:v>
                </c:pt>
                <c:pt idx="644">
                  <c:v>20.075847203781304</c:v>
                </c:pt>
                <c:pt idx="645">
                  <c:v>20.810761442481727</c:v>
                </c:pt>
                <c:pt idx="646">
                  <c:v>21.470425739760021</c:v>
                </c:pt>
                <c:pt idx="647">
                  <c:v>22.048551800402414</c:v>
                </c:pt>
                <c:pt idx="648">
                  <c:v>22.687339601799593</c:v>
                </c:pt>
                <c:pt idx="649">
                  <c:v>23.234064066926756</c:v>
                </c:pt>
                <c:pt idx="650">
                  <c:v>23.194582566721081</c:v>
                </c:pt>
                <c:pt idx="651">
                  <c:v>23.021632938714784</c:v>
                </c:pt>
                <c:pt idx="652">
                  <c:v>23.101710476690634</c:v>
                </c:pt>
                <c:pt idx="653">
                  <c:v>22.580161396353162</c:v>
                </c:pt>
                <c:pt idx="654">
                  <c:v>22.355906493883808</c:v>
                </c:pt>
                <c:pt idx="655">
                  <c:v>21.330417211408566</c:v>
                </c:pt>
                <c:pt idx="656">
                  <c:v>19.873983645269107</c:v>
                </c:pt>
                <c:pt idx="657">
                  <c:v>19.926969677783234</c:v>
                </c:pt>
                <c:pt idx="658">
                  <c:v>20.250535792167284</c:v>
                </c:pt>
                <c:pt idx="659">
                  <c:v>20.434411148538757</c:v>
                </c:pt>
                <c:pt idx="660">
                  <c:v>20.868291795617573</c:v>
                </c:pt>
                <c:pt idx="661">
                  <c:v>21.505222027760496</c:v>
                </c:pt>
                <c:pt idx="662">
                  <c:v>21.925689968311126</c:v>
                </c:pt>
                <c:pt idx="663">
                  <c:v>21.916595439864807</c:v>
                </c:pt>
                <c:pt idx="664">
                  <c:v>21.360357163284188</c:v>
                </c:pt>
                <c:pt idx="665">
                  <c:v>20.744485753299791</c:v>
                </c:pt>
                <c:pt idx="666">
                  <c:v>20.773422690118331</c:v>
                </c:pt>
                <c:pt idx="667">
                  <c:v>21.20488487341175</c:v>
                </c:pt>
                <c:pt idx="668">
                  <c:v>21.597059377585314</c:v>
                </c:pt>
                <c:pt idx="669">
                  <c:v>21.680399978128239</c:v>
                </c:pt>
                <c:pt idx="670">
                  <c:v>21.237635857051245</c:v>
                </c:pt>
                <c:pt idx="671">
                  <c:v>21.068211599709663</c:v>
                </c:pt>
                <c:pt idx="672">
                  <c:v>21.569368276833714</c:v>
                </c:pt>
                <c:pt idx="673">
                  <c:v>21.976599875341876</c:v>
                </c:pt>
                <c:pt idx="674">
                  <c:v>22.23596572573226</c:v>
                </c:pt>
                <c:pt idx="675">
                  <c:v>22.507431255354089</c:v>
                </c:pt>
                <c:pt idx="676">
                  <c:v>23.003748588973998</c:v>
                </c:pt>
                <c:pt idx="677">
                  <c:v>23.168587477878866</c:v>
                </c:pt>
                <c:pt idx="678">
                  <c:v>23.208896675537481</c:v>
                </c:pt>
                <c:pt idx="679">
                  <c:v>23.424554636037865</c:v>
                </c:pt>
                <c:pt idx="680">
                  <c:v>23.399468131438347</c:v>
                </c:pt>
                <c:pt idx="681">
                  <c:v>23.638512527796017</c:v>
                </c:pt>
                <c:pt idx="682">
                  <c:v>24.238407490021746</c:v>
                </c:pt>
                <c:pt idx="683">
                  <c:v>24.751973194436999</c:v>
                </c:pt>
                <c:pt idx="684">
                  <c:v>24.860739195047323</c:v>
                </c:pt>
                <c:pt idx="685">
                  <c:v>24.725269985763418</c:v>
                </c:pt>
                <c:pt idx="686">
                  <c:v>24.773485015929751</c:v>
                </c:pt>
                <c:pt idx="687">
                  <c:v>24.871177275464003</c:v>
                </c:pt>
                <c:pt idx="688">
                  <c:v>24.864794753432601</c:v>
                </c:pt>
                <c:pt idx="689">
                  <c:v>25.250640866706931</c:v>
                </c:pt>
                <c:pt idx="690">
                  <c:v>25.687776799835003</c:v>
                </c:pt>
                <c:pt idx="691">
                  <c:v>25.717576198979053</c:v>
                </c:pt>
                <c:pt idx="692">
                  <c:v>25.76802165720278</c:v>
                </c:pt>
                <c:pt idx="693">
                  <c:v>25.540592587844714</c:v>
                </c:pt>
                <c:pt idx="694">
                  <c:v>25.884782715113332</c:v>
                </c:pt>
                <c:pt idx="695">
                  <c:v>26.700451314857979</c:v>
                </c:pt>
                <c:pt idx="696">
                  <c:v>26.643190451477828</c:v>
                </c:pt>
                <c:pt idx="697">
                  <c:v>26.743904559883173</c:v>
                </c:pt>
                <c:pt idx="698">
                  <c:v>26.86205957615585</c:v>
                </c:pt>
                <c:pt idx="699">
                  <c:v>26.759988566560388</c:v>
                </c:pt>
                <c:pt idx="700">
                  <c:v>26.798741529921557</c:v>
                </c:pt>
                <c:pt idx="701">
                  <c:v>26.651003336217826</c:v>
                </c:pt>
                <c:pt idx="702">
                  <c:v>26.438515814592265</c:v>
                </c:pt>
                <c:pt idx="703">
                  <c:v>26.037397376728695</c:v>
                </c:pt>
                <c:pt idx="704">
                  <c:v>25.095205293772061</c:v>
                </c:pt>
                <c:pt idx="705">
                  <c:v>24.994096608276593</c:v>
                </c:pt>
                <c:pt idx="706">
                  <c:v>25.858646468519339</c:v>
                </c:pt>
                <c:pt idx="707">
                  <c:v>26.095637964048048</c:v>
                </c:pt>
                <c:pt idx="708">
                  <c:v>25.085795620501322</c:v>
                </c:pt>
                <c:pt idx="709">
                  <c:v>24.104386990584111</c:v>
                </c:pt>
                <c:pt idx="710">
                  <c:v>24.687452698738831</c:v>
                </c:pt>
                <c:pt idx="711">
                  <c:v>25.647318081930891</c:v>
                </c:pt>
                <c:pt idx="712">
                  <c:v>25.80852373356192</c:v>
                </c:pt>
                <c:pt idx="713">
                  <c:v>25.767541425560239</c:v>
                </c:pt>
                <c:pt idx="714">
                  <c:v>26.267188091883405</c:v>
                </c:pt>
                <c:pt idx="715">
                  <c:v>26.821437844910083</c:v>
                </c:pt>
                <c:pt idx="716">
                  <c:v>26.838372890101201</c:v>
                </c:pt>
                <c:pt idx="717">
                  <c:v>26.626508215774567</c:v>
                </c:pt>
                <c:pt idx="718">
                  <c:v>26.688048308063429</c:v>
                </c:pt>
                <c:pt idx="719">
                  <c:v>27.358025877489897</c:v>
                </c:pt>
                <c:pt idx="720">
                  <c:v>27.964335983023997</c:v>
                </c:pt>
                <c:pt idx="721">
                  <c:v>28.3593401336543</c:v>
                </c:pt>
                <c:pt idx="722">
                  <c:v>28.871014133824389</c:v>
                </c:pt>
                <c:pt idx="723">
                  <c:v>28.995583849369904</c:v>
                </c:pt>
                <c:pt idx="724">
                  <c:v>29.1087954682733</c:v>
                </c:pt>
                <c:pt idx="725">
                  <c:v>29.530924110452098</c:v>
                </c:pt>
                <c:pt idx="726">
                  <c:v>29.875361992325658</c:v>
                </c:pt>
                <c:pt idx="727">
                  <c:v>29.958590070758028</c:v>
                </c:pt>
                <c:pt idx="728">
                  <c:v>30.041536904088204</c:v>
                </c:pt>
                <c:pt idx="729">
                  <c:v>30.544253850506376</c:v>
                </c:pt>
                <c:pt idx="730">
                  <c:v>31.109653312107056</c:v>
                </c:pt>
                <c:pt idx="731">
                  <c:v>31.692522670793139</c:v>
                </c:pt>
                <c:pt idx="732">
                  <c:v>32.696737917868333</c:v>
                </c:pt>
                <c:pt idx="733">
                  <c:v>32.671363083640486</c:v>
                </c:pt>
                <c:pt idx="734">
                  <c:v>31.921895698446708</c:v>
                </c:pt>
                <c:pt idx="735">
                  <c:v>31.389294175484178</c:v>
                </c:pt>
                <c:pt idx="736">
                  <c:v>31.106897184094922</c:v>
                </c:pt>
                <c:pt idx="737">
                  <c:v>31.437085785659605</c:v>
                </c:pt>
                <c:pt idx="738">
                  <c:v>31.758461729306791</c:v>
                </c:pt>
                <c:pt idx="739">
                  <c:v>32.138321921230052</c:v>
                </c:pt>
                <c:pt idx="740">
                  <c:v>32.50658400040065</c:v>
                </c:pt>
                <c:pt idx="741">
                  <c:v>31.830426099253348</c:v>
                </c:pt>
                <c:pt idx="742">
                  <c:v>30.616772242355879</c:v>
                </c:pt>
                <c:pt idx="743">
                  <c:v>29.24372020938906</c:v>
                </c:pt>
                <c:pt idx="744">
                  <c:v>28.336010737810234</c:v>
                </c:pt>
                <c:pt idx="745">
                  <c:v>28.960856714339403</c:v>
                </c:pt>
                <c:pt idx="746">
                  <c:v>29.558872489958027</c:v>
                </c:pt>
                <c:pt idx="747">
                  <c:v>29.854856593086176</c:v>
                </c:pt>
                <c:pt idx="748">
                  <c:v>29.68777405416369</c:v>
                </c:pt>
                <c:pt idx="749">
                  <c:v>29.262913606123067</c:v>
                </c:pt>
                <c:pt idx="750">
                  <c:v>29.635240805174405</c:v>
                </c:pt>
                <c:pt idx="751">
                  <c:v>29.346041353437805</c:v>
                </c:pt>
                <c:pt idx="752">
                  <c:v>28.96745880243418</c:v>
                </c:pt>
                <c:pt idx="753">
                  <c:v>29.035321557494349</c:v>
                </c:pt>
                <c:pt idx="754">
                  <c:v>29.338995270518424</c:v>
                </c:pt>
                <c:pt idx="755">
                  <c:v>30.084344990663372</c:v>
                </c:pt>
                <c:pt idx="756">
                  <c:v>30.65852131123701</c:v>
                </c:pt>
                <c:pt idx="757">
                  <c:v>30.857454782483238</c:v>
                </c:pt>
                <c:pt idx="758">
                  <c:v>27.773428946917598</c:v>
                </c:pt>
                <c:pt idx="759">
                  <c:v>25.372263727189804</c:v>
                </c:pt>
                <c:pt idx="760">
                  <c:v>26.627919911489315</c:v>
                </c:pt>
                <c:pt idx="761">
                  <c:v>28.083398476410657</c:v>
                </c:pt>
                <c:pt idx="762">
                  <c:v>29.218755441394936</c:v>
                </c:pt>
                <c:pt idx="763">
                  <c:v>30.378701946511125</c:v>
                </c:pt>
                <c:pt idx="764">
                  <c:v>30.998817504583243</c:v>
                </c:pt>
                <c:pt idx="765">
                  <c:v>31.061560038202053</c:v>
                </c:pt>
                <c:pt idx="766">
                  <c:v>31.878449064602712</c:v>
                </c:pt>
                <c:pt idx="767">
                  <c:v>33.119397757364837</c:v>
                </c:pt>
                <c:pt idx="768">
                  <c:v>34.139011856112013</c:v>
                </c:pt>
                <c:pt idx="769">
                  <c:v>34.808169733038376</c:v>
                </c:pt>
                <c:pt idx="770">
                  <c:v>35.073226142080962</c:v>
                </c:pt>
                <c:pt idx="771">
                  <c:v>35.881179610662549</c:v>
                </c:pt>
                <c:pt idx="772">
                  <c:v>36.635974049466043</c:v>
                </c:pt>
                <c:pt idx="773">
                  <c:v>36.624196001443728</c:v>
                </c:pt>
                <c:pt idx="774">
                  <c:v>37.069820598851898</c:v>
                </c:pt>
                <c:pt idx="775">
                  <c:v>37.708441899342958</c:v>
                </c:pt>
                <c:pt idx="776">
                  <c:v>37.796923650360853</c:v>
                </c:pt>
                <c:pt idx="777">
                  <c:v>37.436685843488263</c:v>
                </c:pt>
                <c:pt idx="778">
                  <c:v>37.917826249022269</c:v>
                </c:pt>
                <c:pt idx="779">
                  <c:v>38.443738685593331</c:v>
                </c:pt>
                <c:pt idx="780">
                  <c:v>37.620803971882452</c:v>
                </c:pt>
                <c:pt idx="781">
                  <c:v>36.111953647996174</c:v>
                </c:pt>
                <c:pt idx="782">
                  <c:v>34.778973959493314</c:v>
                </c:pt>
                <c:pt idx="783">
                  <c:v>34.079981724602803</c:v>
                </c:pt>
                <c:pt idx="784">
                  <c:v>32.281159917729497</c:v>
                </c:pt>
                <c:pt idx="785">
                  <c:v>29.860438237324495</c:v>
                </c:pt>
                <c:pt idx="786">
                  <c:v>29.02616985615639</c:v>
                </c:pt>
                <c:pt idx="787">
                  <c:v>29.851690841192113</c:v>
                </c:pt>
                <c:pt idx="788">
                  <c:v>29.464324010498636</c:v>
                </c:pt>
                <c:pt idx="789">
                  <c:v>27.655325790611336</c:v>
                </c:pt>
                <c:pt idx="790">
                  <c:v>27.768120534719269</c:v>
                </c:pt>
                <c:pt idx="791">
                  <c:v>28.458077829512224</c:v>
                </c:pt>
                <c:pt idx="792">
                  <c:v>28.635525807534219</c:v>
                </c:pt>
                <c:pt idx="793">
                  <c:v>29.594577725879422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E5-A04E-B206-EB5F94FDB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673920"/>
        <c:axId val="932859872"/>
      </c:lineChart>
      <c:dateAx>
        <c:axId val="1102673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859872"/>
        <c:crosses val="autoZero"/>
        <c:auto val="1"/>
        <c:lblOffset val="100"/>
        <c:baseTimeUnit val="months"/>
      </c:dateAx>
      <c:valAx>
        <c:axId val="93285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67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Capital Invested by Industry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(B2B)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Sheet1!$B$2:$B$12</c:f>
              <c:numCache>
                <c:formatCode>[&lt;1000]\$#,##0.00"M";[&gt;=1000000]\$#,##0.00,,"Tn";\$#,##0.00,"B"</c:formatCode>
                <c:ptCount val="11"/>
                <c:pt idx="0">
                  <c:v>10275.14</c:v>
                </c:pt>
                <c:pt idx="1">
                  <c:v>12325.220000000001</c:v>
                </c:pt>
                <c:pt idx="2">
                  <c:v>14188.539999999999</c:v>
                </c:pt>
                <c:pt idx="3">
                  <c:v>22290.68</c:v>
                </c:pt>
                <c:pt idx="4">
                  <c:v>26023.759999999998</c:v>
                </c:pt>
                <c:pt idx="5">
                  <c:v>30404.490000000005</c:v>
                </c:pt>
                <c:pt idx="6">
                  <c:v>38730.269999999997</c:v>
                </c:pt>
                <c:pt idx="7">
                  <c:v>51216.909999999996</c:v>
                </c:pt>
                <c:pt idx="8">
                  <c:v>43791.710000000006</c:v>
                </c:pt>
                <c:pt idx="9">
                  <c:v>100308.75</c:v>
                </c:pt>
                <c:pt idx="10">
                  <c:v>75258.550000000017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7-7946-859E-5A3043BB0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(B2C)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Sheet1!$C$2:$C$12</c:f>
              <c:numCache>
                <c:formatCode>[&lt;1000]\$#,##0.00"M";[&gt;=1000000]\$#,##0.00,,"Tn";\$#,##0.00,"B"</c:formatCode>
                <c:ptCount val="11"/>
                <c:pt idx="0">
                  <c:v>11934.909999999998</c:v>
                </c:pt>
                <c:pt idx="1">
                  <c:v>15480.609999999999</c:v>
                </c:pt>
                <c:pt idx="2">
                  <c:v>33160.129999999997</c:v>
                </c:pt>
                <c:pt idx="3">
                  <c:v>53307.490000000005</c:v>
                </c:pt>
                <c:pt idx="4">
                  <c:v>57671.39</c:v>
                </c:pt>
                <c:pt idx="5">
                  <c:v>55605.54</c:v>
                </c:pt>
                <c:pt idx="6">
                  <c:v>107713.60000000001</c:v>
                </c:pt>
                <c:pt idx="7">
                  <c:v>89840.15</c:v>
                </c:pt>
                <c:pt idx="8">
                  <c:v>73320.95</c:v>
                </c:pt>
                <c:pt idx="9">
                  <c:v>142138.23999999999</c:v>
                </c:pt>
                <c:pt idx="10">
                  <c:v>77370.89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7-7946-859E-5A3043BB03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Sheet1!$D$2:$D$12</c:f>
              <c:numCache>
                <c:formatCode>[&lt;1000]\$#,##0.00"M";[&gt;=1000000]\$#,##0.00,,"Tn";\$#,##0.00,"B"</c:formatCode>
                <c:ptCount val="11"/>
                <c:pt idx="0">
                  <c:v>3325.03</c:v>
                </c:pt>
                <c:pt idx="1">
                  <c:v>3472.91</c:v>
                </c:pt>
                <c:pt idx="2">
                  <c:v>2687.7200000000003</c:v>
                </c:pt>
                <c:pt idx="3">
                  <c:v>2999.57</c:v>
                </c:pt>
                <c:pt idx="4">
                  <c:v>2464.5200000000004</c:v>
                </c:pt>
                <c:pt idx="5">
                  <c:v>2073.12</c:v>
                </c:pt>
                <c:pt idx="6">
                  <c:v>2996.23</c:v>
                </c:pt>
                <c:pt idx="7">
                  <c:v>7712.9</c:v>
                </c:pt>
                <c:pt idx="8">
                  <c:v>6455.5900000000011</c:v>
                </c:pt>
                <c:pt idx="9">
                  <c:v>21562.670000000002</c:v>
                </c:pt>
                <c:pt idx="10">
                  <c:v>14158.28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97-7946-859E-5A3043BB03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Financial Services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Sheet1!$E$2:$E$12</c:f>
              <c:numCache>
                <c:formatCode>[&lt;1000]\$#,##0.00"M";[&gt;=1000000]\$#,##0.00,,"Tn";\$#,##0.00,"B"</c:formatCode>
                <c:ptCount val="11"/>
                <c:pt idx="0">
                  <c:v>1967.1200000000001</c:v>
                </c:pt>
                <c:pt idx="1">
                  <c:v>3252.6300000000006</c:v>
                </c:pt>
                <c:pt idx="2">
                  <c:v>11579.6</c:v>
                </c:pt>
                <c:pt idx="3">
                  <c:v>9419.83</c:v>
                </c:pt>
                <c:pt idx="4">
                  <c:v>9246.2000000000007</c:v>
                </c:pt>
                <c:pt idx="5">
                  <c:v>7934.6500000000005</c:v>
                </c:pt>
                <c:pt idx="6">
                  <c:v>16854.829999999998</c:v>
                </c:pt>
                <c:pt idx="7">
                  <c:v>16865</c:v>
                </c:pt>
                <c:pt idx="8">
                  <c:v>18073.320000000003</c:v>
                </c:pt>
                <c:pt idx="9">
                  <c:v>47316.19</c:v>
                </c:pt>
                <c:pt idx="10">
                  <c:v>27036.019999999997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97-7946-859E-5A3043BB03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Healthcare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Sheet1!$F$2:$F$12</c:f>
              <c:numCache>
                <c:formatCode>[&lt;1000]\$#,##0.00"M";[&gt;=1000000]\$#,##0.00,,"Tn";\$#,##0.00,"B"</c:formatCode>
                <c:ptCount val="11"/>
                <c:pt idx="0">
                  <c:v>15782.16</c:v>
                </c:pt>
                <c:pt idx="1">
                  <c:v>19107.61</c:v>
                </c:pt>
                <c:pt idx="2">
                  <c:v>25675.39</c:v>
                </c:pt>
                <c:pt idx="3">
                  <c:v>32629.71</c:v>
                </c:pt>
                <c:pt idx="4">
                  <c:v>33421.57</c:v>
                </c:pt>
                <c:pt idx="5">
                  <c:v>40636.450000000004</c:v>
                </c:pt>
                <c:pt idx="6">
                  <c:v>60250.95</c:v>
                </c:pt>
                <c:pt idx="7">
                  <c:v>59345.320000000007</c:v>
                </c:pt>
                <c:pt idx="8">
                  <c:v>91570.16</c:v>
                </c:pt>
                <c:pt idx="9">
                  <c:v>142415.1</c:v>
                </c:pt>
                <c:pt idx="10">
                  <c:v>93392.14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97-7946-859E-5A3043BB035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Information Technology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Sheet1!$G$2:$G$12</c:f>
              <c:numCache>
                <c:formatCode>[&lt;1000]\$#,##0.00"M";[&gt;=1000000]\$#,##0.00,,"Tn";\$#,##0.00,"B"</c:formatCode>
                <c:ptCount val="11"/>
                <c:pt idx="0">
                  <c:v>22626.94</c:v>
                </c:pt>
                <c:pt idx="1">
                  <c:v>28104.1</c:v>
                </c:pt>
                <c:pt idx="2">
                  <c:v>46397.1</c:v>
                </c:pt>
                <c:pt idx="3">
                  <c:v>66643.149999999994</c:v>
                </c:pt>
                <c:pt idx="4">
                  <c:v>72872.86</c:v>
                </c:pt>
                <c:pt idx="5">
                  <c:v>78390.19</c:v>
                </c:pt>
                <c:pt idx="6">
                  <c:v>130100.5</c:v>
                </c:pt>
                <c:pt idx="7">
                  <c:v>117380.28999999998</c:v>
                </c:pt>
                <c:pt idx="8">
                  <c:v>143725.19</c:v>
                </c:pt>
                <c:pt idx="9">
                  <c:v>286036.42999999993</c:v>
                </c:pt>
                <c:pt idx="10">
                  <c:v>211023.67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7-7946-859E-5A3043BB035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Materials and Resources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Sheet1!$H$2:$H$12</c:f>
              <c:numCache>
                <c:formatCode>[&lt;1000]\$#,##0.00"M";[&gt;=1000000]\$#,##0.00,,"Tn";\$#,##0.00,"B"</c:formatCode>
                <c:ptCount val="11"/>
                <c:pt idx="0">
                  <c:v>1466.8000000000002</c:v>
                </c:pt>
                <c:pt idx="1">
                  <c:v>1723.1899999999998</c:v>
                </c:pt>
                <c:pt idx="2">
                  <c:v>1292.93</c:v>
                </c:pt>
                <c:pt idx="3">
                  <c:v>1777.82</c:v>
                </c:pt>
                <c:pt idx="4">
                  <c:v>2269.8200000000002</c:v>
                </c:pt>
                <c:pt idx="5">
                  <c:v>2720.2</c:v>
                </c:pt>
                <c:pt idx="6">
                  <c:v>4688.1499999999996</c:v>
                </c:pt>
                <c:pt idx="7">
                  <c:v>3814.7900000000004</c:v>
                </c:pt>
                <c:pt idx="8">
                  <c:v>6573.71</c:v>
                </c:pt>
                <c:pt idx="9">
                  <c:v>13927.75</c:v>
                </c:pt>
                <c:pt idx="10">
                  <c:v>12505.27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97-7946-859E-5A3043BB0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8221999"/>
        <c:axId val="1758091455"/>
      </c:barChart>
      <c:catAx>
        <c:axId val="175822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091455"/>
        <c:crosses val="autoZero"/>
        <c:auto val="1"/>
        <c:lblAlgn val="ctr"/>
        <c:lblOffset val="100"/>
        <c:noMultiLvlLbl val="0"/>
      </c:catAx>
      <c:valAx>
        <c:axId val="175809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lt;1000]\$#,##0&quot;M&quot;;[&gt;=1000000]\$#,##0,,&quot;Tn&quot;;\$#,##0,&quot;B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22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Case Shiller: 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Graph'!$A$12:$A$343</c:f>
              <c:numCache>
                <c:formatCode>mmm\-yy</c:formatCode>
                <c:ptCount val="332"/>
                <c:pt idx="0">
                  <c:v>34731</c:v>
                </c:pt>
                <c:pt idx="1">
                  <c:v>34759</c:v>
                </c:pt>
                <c:pt idx="2">
                  <c:v>34790</c:v>
                </c:pt>
                <c:pt idx="3">
                  <c:v>34820</c:v>
                </c:pt>
                <c:pt idx="4">
                  <c:v>34851</c:v>
                </c:pt>
                <c:pt idx="5">
                  <c:v>34881</c:v>
                </c:pt>
                <c:pt idx="6">
                  <c:v>34912</c:v>
                </c:pt>
                <c:pt idx="7">
                  <c:v>34943</c:v>
                </c:pt>
                <c:pt idx="8">
                  <c:v>34973</c:v>
                </c:pt>
                <c:pt idx="9">
                  <c:v>35004</c:v>
                </c:pt>
                <c:pt idx="10">
                  <c:v>35034</c:v>
                </c:pt>
                <c:pt idx="11">
                  <c:v>35065</c:v>
                </c:pt>
                <c:pt idx="12">
                  <c:v>35096</c:v>
                </c:pt>
                <c:pt idx="13">
                  <c:v>35125</c:v>
                </c:pt>
                <c:pt idx="14">
                  <c:v>35156</c:v>
                </c:pt>
                <c:pt idx="15">
                  <c:v>35186</c:v>
                </c:pt>
                <c:pt idx="16">
                  <c:v>35217</c:v>
                </c:pt>
                <c:pt idx="17">
                  <c:v>35247</c:v>
                </c:pt>
                <c:pt idx="18">
                  <c:v>35278</c:v>
                </c:pt>
                <c:pt idx="19">
                  <c:v>35309</c:v>
                </c:pt>
                <c:pt idx="20">
                  <c:v>35339</c:v>
                </c:pt>
                <c:pt idx="21">
                  <c:v>35370</c:v>
                </c:pt>
                <c:pt idx="22">
                  <c:v>35400</c:v>
                </c:pt>
                <c:pt idx="23">
                  <c:v>35431</c:v>
                </c:pt>
                <c:pt idx="24">
                  <c:v>35462</c:v>
                </c:pt>
                <c:pt idx="25">
                  <c:v>35490</c:v>
                </c:pt>
                <c:pt idx="26">
                  <c:v>35521</c:v>
                </c:pt>
                <c:pt idx="27">
                  <c:v>35551</c:v>
                </c:pt>
                <c:pt idx="28">
                  <c:v>35582</c:v>
                </c:pt>
                <c:pt idx="29">
                  <c:v>35612</c:v>
                </c:pt>
                <c:pt idx="30">
                  <c:v>35643</c:v>
                </c:pt>
                <c:pt idx="31">
                  <c:v>35674</c:v>
                </c:pt>
                <c:pt idx="32">
                  <c:v>35704</c:v>
                </c:pt>
                <c:pt idx="33">
                  <c:v>35735</c:v>
                </c:pt>
                <c:pt idx="34">
                  <c:v>35765</c:v>
                </c:pt>
                <c:pt idx="35">
                  <c:v>35796</c:v>
                </c:pt>
                <c:pt idx="36">
                  <c:v>35827</c:v>
                </c:pt>
                <c:pt idx="37">
                  <c:v>35855</c:v>
                </c:pt>
                <c:pt idx="38">
                  <c:v>35886</c:v>
                </c:pt>
                <c:pt idx="39">
                  <c:v>35916</c:v>
                </c:pt>
                <c:pt idx="40">
                  <c:v>35947</c:v>
                </c:pt>
                <c:pt idx="41">
                  <c:v>35977</c:v>
                </c:pt>
                <c:pt idx="42">
                  <c:v>36008</c:v>
                </c:pt>
                <c:pt idx="43">
                  <c:v>36039</c:v>
                </c:pt>
                <c:pt idx="44">
                  <c:v>36069</c:v>
                </c:pt>
                <c:pt idx="45">
                  <c:v>36100</c:v>
                </c:pt>
                <c:pt idx="46">
                  <c:v>36130</c:v>
                </c:pt>
                <c:pt idx="47">
                  <c:v>36161</c:v>
                </c:pt>
                <c:pt idx="48">
                  <c:v>36192</c:v>
                </c:pt>
                <c:pt idx="49">
                  <c:v>36220</c:v>
                </c:pt>
                <c:pt idx="50">
                  <c:v>36251</c:v>
                </c:pt>
                <c:pt idx="51">
                  <c:v>36281</c:v>
                </c:pt>
                <c:pt idx="52">
                  <c:v>36312</c:v>
                </c:pt>
                <c:pt idx="53">
                  <c:v>36342</c:v>
                </c:pt>
                <c:pt idx="54">
                  <c:v>36373</c:v>
                </c:pt>
                <c:pt idx="55">
                  <c:v>36404</c:v>
                </c:pt>
                <c:pt idx="56">
                  <c:v>36434</c:v>
                </c:pt>
                <c:pt idx="57">
                  <c:v>36465</c:v>
                </c:pt>
                <c:pt idx="58">
                  <c:v>36495</c:v>
                </c:pt>
                <c:pt idx="59">
                  <c:v>36526</c:v>
                </c:pt>
                <c:pt idx="60">
                  <c:v>36557</c:v>
                </c:pt>
                <c:pt idx="61">
                  <c:v>36586</c:v>
                </c:pt>
                <c:pt idx="62">
                  <c:v>36617</c:v>
                </c:pt>
                <c:pt idx="63">
                  <c:v>36647</c:v>
                </c:pt>
                <c:pt idx="64">
                  <c:v>36678</c:v>
                </c:pt>
                <c:pt idx="65">
                  <c:v>36708</c:v>
                </c:pt>
                <c:pt idx="66">
                  <c:v>36739</c:v>
                </c:pt>
                <c:pt idx="67">
                  <c:v>36770</c:v>
                </c:pt>
                <c:pt idx="68">
                  <c:v>36800</c:v>
                </c:pt>
                <c:pt idx="69">
                  <c:v>36831</c:v>
                </c:pt>
                <c:pt idx="70">
                  <c:v>36861</c:v>
                </c:pt>
                <c:pt idx="71">
                  <c:v>36892</c:v>
                </c:pt>
                <c:pt idx="72">
                  <c:v>36923</c:v>
                </c:pt>
                <c:pt idx="73">
                  <c:v>36951</c:v>
                </c:pt>
                <c:pt idx="74">
                  <c:v>36982</c:v>
                </c:pt>
                <c:pt idx="75">
                  <c:v>37012</c:v>
                </c:pt>
                <c:pt idx="76">
                  <c:v>37043</c:v>
                </c:pt>
                <c:pt idx="77">
                  <c:v>37073</c:v>
                </c:pt>
                <c:pt idx="78">
                  <c:v>37104</c:v>
                </c:pt>
                <c:pt idx="79">
                  <c:v>37135</c:v>
                </c:pt>
                <c:pt idx="80">
                  <c:v>37165</c:v>
                </c:pt>
                <c:pt idx="81">
                  <c:v>37196</c:v>
                </c:pt>
                <c:pt idx="82">
                  <c:v>37226</c:v>
                </c:pt>
                <c:pt idx="83">
                  <c:v>37257</c:v>
                </c:pt>
                <c:pt idx="84">
                  <c:v>37288</c:v>
                </c:pt>
                <c:pt idx="85">
                  <c:v>37316</c:v>
                </c:pt>
                <c:pt idx="86">
                  <c:v>37347</c:v>
                </c:pt>
                <c:pt idx="87">
                  <c:v>37377</c:v>
                </c:pt>
                <c:pt idx="88">
                  <c:v>37408</c:v>
                </c:pt>
                <c:pt idx="89">
                  <c:v>37438</c:v>
                </c:pt>
                <c:pt idx="90">
                  <c:v>37469</c:v>
                </c:pt>
                <c:pt idx="91">
                  <c:v>37500</c:v>
                </c:pt>
                <c:pt idx="92">
                  <c:v>37530</c:v>
                </c:pt>
                <c:pt idx="93">
                  <c:v>37561</c:v>
                </c:pt>
                <c:pt idx="94">
                  <c:v>37591</c:v>
                </c:pt>
                <c:pt idx="95">
                  <c:v>37622</c:v>
                </c:pt>
                <c:pt idx="96">
                  <c:v>37653</c:v>
                </c:pt>
                <c:pt idx="97">
                  <c:v>37681</c:v>
                </c:pt>
                <c:pt idx="98">
                  <c:v>37712</c:v>
                </c:pt>
                <c:pt idx="99">
                  <c:v>37742</c:v>
                </c:pt>
                <c:pt idx="100">
                  <c:v>37773</c:v>
                </c:pt>
                <c:pt idx="101">
                  <c:v>37803</c:v>
                </c:pt>
                <c:pt idx="102">
                  <c:v>37834</c:v>
                </c:pt>
                <c:pt idx="103">
                  <c:v>37865</c:v>
                </c:pt>
                <c:pt idx="104">
                  <c:v>37895</c:v>
                </c:pt>
                <c:pt idx="105">
                  <c:v>37926</c:v>
                </c:pt>
                <c:pt idx="106">
                  <c:v>37956</c:v>
                </c:pt>
                <c:pt idx="107">
                  <c:v>37987</c:v>
                </c:pt>
                <c:pt idx="108">
                  <c:v>38018</c:v>
                </c:pt>
                <c:pt idx="109">
                  <c:v>38047</c:v>
                </c:pt>
                <c:pt idx="110">
                  <c:v>38078</c:v>
                </c:pt>
                <c:pt idx="111">
                  <c:v>38108</c:v>
                </c:pt>
                <c:pt idx="112">
                  <c:v>38139</c:v>
                </c:pt>
                <c:pt idx="113">
                  <c:v>38169</c:v>
                </c:pt>
                <c:pt idx="114">
                  <c:v>38200</c:v>
                </c:pt>
                <c:pt idx="115">
                  <c:v>38231</c:v>
                </c:pt>
                <c:pt idx="116">
                  <c:v>38261</c:v>
                </c:pt>
                <c:pt idx="117">
                  <c:v>38292</c:v>
                </c:pt>
                <c:pt idx="118">
                  <c:v>38322</c:v>
                </c:pt>
                <c:pt idx="119">
                  <c:v>38353</c:v>
                </c:pt>
                <c:pt idx="120">
                  <c:v>38384</c:v>
                </c:pt>
                <c:pt idx="121">
                  <c:v>38412</c:v>
                </c:pt>
                <c:pt idx="122">
                  <c:v>38443</c:v>
                </c:pt>
                <c:pt idx="123">
                  <c:v>38473</c:v>
                </c:pt>
                <c:pt idx="124">
                  <c:v>38504</c:v>
                </c:pt>
                <c:pt idx="125">
                  <c:v>38534</c:v>
                </c:pt>
                <c:pt idx="126">
                  <c:v>38565</c:v>
                </c:pt>
                <c:pt idx="127">
                  <c:v>38596</c:v>
                </c:pt>
                <c:pt idx="128">
                  <c:v>38626</c:v>
                </c:pt>
                <c:pt idx="129">
                  <c:v>38657</c:v>
                </c:pt>
                <c:pt idx="130">
                  <c:v>38687</c:v>
                </c:pt>
                <c:pt idx="131">
                  <c:v>38718</c:v>
                </c:pt>
                <c:pt idx="132">
                  <c:v>38749</c:v>
                </c:pt>
                <c:pt idx="133">
                  <c:v>38777</c:v>
                </c:pt>
                <c:pt idx="134">
                  <c:v>38808</c:v>
                </c:pt>
                <c:pt idx="135">
                  <c:v>38838</c:v>
                </c:pt>
                <c:pt idx="136">
                  <c:v>38869</c:v>
                </c:pt>
                <c:pt idx="137">
                  <c:v>38899</c:v>
                </c:pt>
                <c:pt idx="138">
                  <c:v>38930</c:v>
                </c:pt>
                <c:pt idx="139">
                  <c:v>38961</c:v>
                </c:pt>
                <c:pt idx="140">
                  <c:v>38991</c:v>
                </c:pt>
                <c:pt idx="141">
                  <c:v>39022</c:v>
                </c:pt>
                <c:pt idx="142">
                  <c:v>39052</c:v>
                </c:pt>
                <c:pt idx="143">
                  <c:v>39083</c:v>
                </c:pt>
                <c:pt idx="144">
                  <c:v>39114</c:v>
                </c:pt>
                <c:pt idx="145">
                  <c:v>39142</c:v>
                </c:pt>
                <c:pt idx="146">
                  <c:v>39173</c:v>
                </c:pt>
                <c:pt idx="147">
                  <c:v>39203</c:v>
                </c:pt>
                <c:pt idx="148">
                  <c:v>39234</c:v>
                </c:pt>
                <c:pt idx="149">
                  <c:v>39264</c:v>
                </c:pt>
                <c:pt idx="150">
                  <c:v>39295</c:v>
                </c:pt>
                <c:pt idx="151">
                  <c:v>39326</c:v>
                </c:pt>
                <c:pt idx="152">
                  <c:v>39356</c:v>
                </c:pt>
                <c:pt idx="153">
                  <c:v>39387</c:v>
                </c:pt>
                <c:pt idx="154">
                  <c:v>39417</c:v>
                </c:pt>
                <c:pt idx="155">
                  <c:v>39448</c:v>
                </c:pt>
                <c:pt idx="156">
                  <c:v>39479</c:v>
                </c:pt>
                <c:pt idx="157">
                  <c:v>39508</c:v>
                </c:pt>
                <c:pt idx="158">
                  <c:v>39539</c:v>
                </c:pt>
                <c:pt idx="159">
                  <c:v>39569</c:v>
                </c:pt>
                <c:pt idx="160">
                  <c:v>39600</c:v>
                </c:pt>
                <c:pt idx="161">
                  <c:v>39630</c:v>
                </c:pt>
                <c:pt idx="162">
                  <c:v>39661</c:v>
                </c:pt>
                <c:pt idx="163">
                  <c:v>39692</c:v>
                </c:pt>
                <c:pt idx="164">
                  <c:v>39722</c:v>
                </c:pt>
                <c:pt idx="165">
                  <c:v>39753</c:v>
                </c:pt>
                <c:pt idx="166">
                  <c:v>39783</c:v>
                </c:pt>
                <c:pt idx="167">
                  <c:v>39814</c:v>
                </c:pt>
                <c:pt idx="168">
                  <c:v>39845</c:v>
                </c:pt>
                <c:pt idx="169">
                  <c:v>39873</c:v>
                </c:pt>
                <c:pt idx="170">
                  <c:v>39904</c:v>
                </c:pt>
                <c:pt idx="171">
                  <c:v>39934</c:v>
                </c:pt>
                <c:pt idx="172">
                  <c:v>39965</c:v>
                </c:pt>
                <c:pt idx="173">
                  <c:v>39995</c:v>
                </c:pt>
                <c:pt idx="174">
                  <c:v>40026</c:v>
                </c:pt>
                <c:pt idx="175">
                  <c:v>40057</c:v>
                </c:pt>
                <c:pt idx="176">
                  <c:v>40087</c:v>
                </c:pt>
                <c:pt idx="177">
                  <c:v>40118</c:v>
                </c:pt>
                <c:pt idx="178">
                  <c:v>40148</c:v>
                </c:pt>
                <c:pt idx="179">
                  <c:v>40179</c:v>
                </c:pt>
                <c:pt idx="180">
                  <c:v>40210</c:v>
                </c:pt>
                <c:pt idx="181">
                  <c:v>40238</c:v>
                </c:pt>
                <c:pt idx="182">
                  <c:v>40269</c:v>
                </c:pt>
                <c:pt idx="183">
                  <c:v>40299</c:v>
                </c:pt>
                <c:pt idx="184">
                  <c:v>40330</c:v>
                </c:pt>
                <c:pt idx="185">
                  <c:v>40360</c:v>
                </c:pt>
                <c:pt idx="186">
                  <c:v>40391</c:v>
                </c:pt>
                <c:pt idx="187">
                  <c:v>40422</c:v>
                </c:pt>
                <c:pt idx="188">
                  <c:v>40452</c:v>
                </c:pt>
                <c:pt idx="189">
                  <c:v>40483</c:v>
                </c:pt>
                <c:pt idx="190">
                  <c:v>40513</c:v>
                </c:pt>
                <c:pt idx="191">
                  <c:v>40544</c:v>
                </c:pt>
                <c:pt idx="192">
                  <c:v>40575</c:v>
                </c:pt>
                <c:pt idx="193">
                  <c:v>40603</c:v>
                </c:pt>
                <c:pt idx="194">
                  <c:v>40634</c:v>
                </c:pt>
                <c:pt idx="195">
                  <c:v>40664</c:v>
                </c:pt>
                <c:pt idx="196">
                  <c:v>40695</c:v>
                </c:pt>
                <c:pt idx="197">
                  <c:v>40725</c:v>
                </c:pt>
                <c:pt idx="198">
                  <c:v>40756</c:v>
                </c:pt>
                <c:pt idx="199">
                  <c:v>40787</c:v>
                </c:pt>
                <c:pt idx="200">
                  <c:v>40817</c:v>
                </c:pt>
                <c:pt idx="201">
                  <c:v>40848</c:v>
                </c:pt>
                <c:pt idx="202">
                  <c:v>40878</c:v>
                </c:pt>
                <c:pt idx="203">
                  <c:v>40909</c:v>
                </c:pt>
                <c:pt idx="204">
                  <c:v>40940</c:v>
                </c:pt>
                <c:pt idx="205">
                  <c:v>40969</c:v>
                </c:pt>
                <c:pt idx="206">
                  <c:v>41000</c:v>
                </c:pt>
                <c:pt idx="207">
                  <c:v>41030</c:v>
                </c:pt>
                <c:pt idx="208">
                  <c:v>41061</c:v>
                </c:pt>
                <c:pt idx="209">
                  <c:v>41091</c:v>
                </c:pt>
                <c:pt idx="210">
                  <c:v>41122</c:v>
                </c:pt>
                <c:pt idx="211">
                  <c:v>41153</c:v>
                </c:pt>
                <c:pt idx="212">
                  <c:v>41183</c:v>
                </c:pt>
                <c:pt idx="213">
                  <c:v>41214</c:v>
                </c:pt>
                <c:pt idx="214">
                  <c:v>41244</c:v>
                </c:pt>
                <c:pt idx="215">
                  <c:v>41275</c:v>
                </c:pt>
                <c:pt idx="216">
                  <c:v>41306</c:v>
                </c:pt>
                <c:pt idx="217">
                  <c:v>41334</c:v>
                </c:pt>
                <c:pt idx="218">
                  <c:v>41365</c:v>
                </c:pt>
                <c:pt idx="219">
                  <c:v>41395</c:v>
                </c:pt>
                <c:pt idx="220">
                  <c:v>41426</c:v>
                </c:pt>
                <c:pt idx="221">
                  <c:v>41456</c:v>
                </c:pt>
                <c:pt idx="222">
                  <c:v>41487</c:v>
                </c:pt>
                <c:pt idx="223">
                  <c:v>41518</c:v>
                </c:pt>
                <c:pt idx="224">
                  <c:v>41548</c:v>
                </c:pt>
                <c:pt idx="225">
                  <c:v>41579</c:v>
                </c:pt>
                <c:pt idx="226">
                  <c:v>41609</c:v>
                </c:pt>
                <c:pt idx="227">
                  <c:v>41640</c:v>
                </c:pt>
                <c:pt idx="228">
                  <c:v>41671</c:v>
                </c:pt>
                <c:pt idx="229">
                  <c:v>41699</c:v>
                </c:pt>
                <c:pt idx="230">
                  <c:v>41730</c:v>
                </c:pt>
                <c:pt idx="231">
                  <c:v>41760</c:v>
                </c:pt>
                <c:pt idx="232">
                  <c:v>41791</c:v>
                </c:pt>
                <c:pt idx="233">
                  <c:v>41821</c:v>
                </c:pt>
                <c:pt idx="234">
                  <c:v>41852</c:v>
                </c:pt>
                <c:pt idx="235">
                  <c:v>41883</c:v>
                </c:pt>
                <c:pt idx="236">
                  <c:v>41913</c:v>
                </c:pt>
                <c:pt idx="237">
                  <c:v>41944</c:v>
                </c:pt>
                <c:pt idx="238">
                  <c:v>41974</c:v>
                </c:pt>
                <c:pt idx="239">
                  <c:v>42005</c:v>
                </c:pt>
                <c:pt idx="240">
                  <c:v>42036</c:v>
                </c:pt>
                <c:pt idx="241">
                  <c:v>42064</c:v>
                </c:pt>
                <c:pt idx="242">
                  <c:v>42095</c:v>
                </c:pt>
                <c:pt idx="243">
                  <c:v>42125</c:v>
                </c:pt>
                <c:pt idx="244">
                  <c:v>42156</c:v>
                </c:pt>
                <c:pt idx="245">
                  <c:v>42186</c:v>
                </c:pt>
                <c:pt idx="246">
                  <c:v>42217</c:v>
                </c:pt>
                <c:pt idx="247">
                  <c:v>42248</c:v>
                </c:pt>
                <c:pt idx="248">
                  <c:v>42278</c:v>
                </c:pt>
                <c:pt idx="249">
                  <c:v>42309</c:v>
                </c:pt>
                <c:pt idx="250">
                  <c:v>42339</c:v>
                </c:pt>
                <c:pt idx="251">
                  <c:v>42370</c:v>
                </c:pt>
                <c:pt idx="252">
                  <c:v>42401</c:v>
                </c:pt>
                <c:pt idx="253">
                  <c:v>42430</c:v>
                </c:pt>
                <c:pt idx="254">
                  <c:v>42461</c:v>
                </c:pt>
                <c:pt idx="255">
                  <c:v>42491</c:v>
                </c:pt>
                <c:pt idx="256">
                  <c:v>42522</c:v>
                </c:pt>
                <c:pt idx="257">
                  <c:v>42552</c:v>
                </c:pt>
                <c:pt idx="258">
                  <c:v>42583</c:v>
                </c:pt>
                <c:pt idx="259">
                  <c:v>42614</c:v>
                </c:pt>
                <c:pt idx="260">
                  <c:v>42644</c:v>
                </c:pt>
                <c:pt idx="261">
                  <c:v>42675</c:v>
                </c:pt>
                <c:pt idx="262">
                  <c:v>42705</c:v>
                </c:pt>
                <c:pt idx="263">
                  <c:v>42736</c:v>
                </c:pt>
                <c:pt idx="264">
                  <c:v>42767</c:v>
                </c:pt>
                <c:pt idx="265">
                  <c:v>42795</c:v>
                </c:pt>
                <c:pt idx="266">
                  <c:v>42826</c:v>
                </c:pt>
                <c:pt idx="267">
                  <c:v>42856</c:v>
                </c:pt>
                <c:pt idx="268">
                  <c:v>42887</c:v>
                </c:pt>
                <c:pt idx="269">
                  <c:v>42917</c:v>
                </c:pt>
                <c:pt idx="270">
                  <c:v>42948</c:v>
                </c:pt>
                <c:pt idx="271">
                  <c:v>42979</c:v>
                </c:pt>
                <c:pt idx="272">
                  <c:v>43009</c:v>
                </c:pt>
                <c:pt idx="273">
                  <c:v>43040</c:v>
                </c:pt>
                <c:pt idx="274">
                  <c:v>43070</c:v>
                </c:pt>
                <c:pt idx="275">
                  <c:v>43101</c:v>
                </c:pt>
                <c:pt idx="276">
                  <c:v>43132</c:v>
                </c:pt>
                <c:pt idx="277">
                  <c:v>43160</c:v>
                </c:pt>
                <c:pt idx="278">
                  <c:v>43191</c:v>
                </c:pt>
                <c:pt idx="279">
                  <c:v>43221</c:v>
                </c:pt>
                <c:pt idx="280">
                  <c:v>43252</c:v>
                </c:pt>
                <c:pt idx="281">
                  <c:v>43282</c:v>
                </c:pt>
                <c:pt idx="282">
                  <c:v>43313</c:v>
                </c:pt>
                <c:pt idx="283">
                  <c:v>43344</c:v>
                </c:pt>
                <c:pt idx="284">
                  <c:v>43374</c:v>
                </c:pt>
                <c:pt idx="285">
                  <c:v>43405</c:v>
                </c:pt>
                <c:pt idx="286">
                  <c:v>43435</c:v>
                </c:pt>
                <c:pt idx="287">
                  <c:v>43466</c:v>
                </c:pt>
                <c:pt idx="288">
                  <c:v>43497</c:v>
                </c:pt>
                <c:pt idx="289">
                  <c:v>43525</c:v>
                </c:pt>
                <c:pt idx="290">
                  <c:v>43556</c:v>
                </c:pt>
                <c:pt idx="291">
                  <c:v>43586</c:v>
                </c:pt>
                <c:pt idx="292">
                  <c:v>43617</c:v>
                </c:pt>
                <c:pt idx="293">
                  <c:v>43647</c:v>
                </c:pt>
                <c:pt idx="294">
                  <c:v>43678</c:v>
                </c:pt>
                <c:pt idx="295">
                  <c:v>43709</c:v>
                </c:pt>
                <c:pt idx="296">
                  <c:v>43739</c:v>
                </c:pt>
                <c:pt idx="297">
                  <c:v>43770</c:v>
                </c:pt>
                <c:pt idx="298">
                  <c:v>43800</c:v>
                </c:pt>
                <c:pt idx="299">
                  <c:v>43831</c:v>
                </c:pt>
                <c:pt idx="300">
                  <c:v>43862</c:v>
                </c:pt>
                <c:pt idx="301">
                  <c:v>43891</c:v>
                </c:pt>
                <c:pt idx="302">
                  <c:v>43922</c:v>
                </c:pt>
                <c:pt idx="303">
                  <c:v>43952</c:v>
                </c:pt>
                <c:pt idx="304">
                  <c:v>43983</c:v>
                </c:pt>
                <c:pt idx="305">
                  <c:v>44013</c:v>
                </c:pt>
                <c:pt idx="306">
                  <c:v>44044</c:v>
                </c:pt>
                <c:pt idx="307">
                  <c:v>44075</c:v>
                </c:pt>
                <c:pt idx="308">
                  <c:v>44105</c:v>
                </c:pt>
                <c:pt idx="309">
                  <c:v>44136</c:v>
                </c:pt>
                <c:pt idx="310">
                  <c:v>44166</c:v>
                </c:pt>
                <c:pt idx="311">
                  <c:v>44197</c:v>
                </c:pt>
                <c:pt idx="312">
                  <c:v>44228</c:v>
                </c:pt>
                <c:pt idx="313">
                  <c:v>44256</c:v>
                </c:pt>
                <c:pt idx="314">
                  <c:v>44287</c:v>
                </c:pt>
                <c:pt idx="315">
                  <c:v>44317</c:v>
                </c:pt>
                <c:pt idx="316">
                  <c:v>44348</c:v>
                </c:pt>
                <c:pt idx="317">
                  <c:v>44378</c:v>
                </c:pt>
                <c:pt idx="318">
                  <c:v>44409</c:v>
                </c:pt>
                <c:pt idx="319">
                  <c:v>44440</c:v>
                </c:pt>
                <c:pt idx="320">
                  <c:v>44470</c:v>
                </c:pt>
                <c:pt idx="321">
                  <c:v>44501</c:v>
                </c:pt>
                <c:pt idx="322">
                  <c:v>44531</c:v>
                </c:pt>
                <c:pt idx="323">
                  <c:v>44562</c:v>
                </c:pt>
                <c:pt idx="324">
                  <c:v>44593</c:v>
                </c:pt>
                <c:pt idx="325">
                  <c:v>44621</c:v>
                </c:pt>
                <c:pt idx="326">
                  <c:v>44652</c:v>
                </c:pt>
                <c:pt idx="327">
                  <c:v>44682</c:v>
                </c:pt>
                <c:pt idx="328">
                  <c:v>44713</c:v>
                </c:pt>
                <c:pt idx="329">
                  <c:v>44743</c:v>
                </c:pt>
                <c:pt idx="330">
                  <c:v>44774</c:v>
                </c:pt>
                <c:pt idx="331">
                  <c:v>44805</c:v>
                </c:pt>
              </c:numCache>
            </c:numRef>
          </c:cat>
          <c:val>
            <c:numRef>
              <c:f>'FRED Graph'!$B$12:$B$343</c:f>
              <c:numCache>
                <c:formatCode>General</c:formatCode>
                <c:ptCount val="332"/>
                <c:pt idx="0">
                  <c:v>76.022727005413998</c:v>
                </c:pt>
                <c:pt idx="1">
                  <c:v>75.775651592022001</c:v>
                </c:pt>
                <c:pt idx="2">
                  <c:v>75.356665490357997</c:v>
                </c:pt>
                <c:pt idx="3">
                  <c:v>75.117776591264004</c:v>
                </c:pt>
                <c:pt idx="4">
                  <c:v>74.555465986930997</c:v>
                </c:pt>
                <c:pt idx="5">
                  <c:v>74.500037177929997</c:v>
                </c:pt>
                <c:pt idx="6">
                  <c:v>74.280367802789002</c:v>
                </c:pt>
                <c:pt idx="7">
                  <c:v>74.191166312877002</c:v>
                </c:pt>
                <c:pt idx="8">
                  <c:v>74.087425525821004</c:v>
                </c:pt>
                <c:pt idx="9">
                  <c:v>74.029067507693995</c:v>
                </c:pt>
                <c:pt idx="10">
                  <c:v>73.936945892490996</c:v>
                </c:pt>
                <c:pt idx="11">
                  <c:v>73.919989181787997</c:v>
                </c:pt>
                <c:pt idx="12">
                  <c:v>73.843781169533003</c:v>
                </c:pt>
                <c:pt idx="13">
                  <c:v>73.855403246337005</c:v>
                </c:pt>
                <c:pt idx="14">
                  <c:v>73.857371816089</c:v>
                </c:pt>
                <c:pt idx="15">
                  <c:v>73.995482394855998</c:v>
                </c:pt>
                <c:pt idx="16">
                  <c:v>74.154395778454997</c:v>
                </c:pt>
                <c:pt idx="17">
                  <c:v>74.113198637563997</c:v>
                </c:pt>
                <c:pt idx="18">
                  <c:v>74.048387340540003</c:v>
                </c:pt>
                <c:pt idx="19">
                  <c:v>73.999472147012</c:v>
                </c:pt>
                <c:pt idx="20">
                  <c:v>74.180130769667002</c:v>
                </c:pt>
                <c:pt idx="21">
                  <c:v>74.418172716715006</c:v>
                </c:pt>
                <c:pt idx="22">
                  <c:v>74.515553657352001</c:v>
                </c:pt>
                <c:pt idx="23">
                  <c:v>74.536883605058009</c:v>
                </c:pt>
                <c:pt idx="24">
                  <c:v>74.402407252155001</c:v>
                </c:pt>
                <c:pt idx="25">
                  <c:v>74.790604461968002</c:v>
                </c:pt>
                <c:pt idx="26">
                  <c:v>75.272691796030003</c:v>
                </c:pt>
                <c:pt idx="27">
                  <c:v>75.764761942638998</c:v>
                </c:pt>
                <c:pt idx="28">
                  <c:v>76.192814680805995</c:v>
                </c:pt>
                <c:pt idx="29">
                  <c:v>76.542699755870004</c:v>
                </c:pt>
                <c:pt idx="30">
                  <c:v>77.164439520656998</c:v>
                </c:pt>
                <c:pt idx="31">
                  <c:v>77.555314346817994</c:v>
                </c:pt>
                <c:pt idx="32">
                  <c:v>78.233058351492005</c:v>
                </c:pt>
                <c:pt idx="33">
                  <c:v>78.891309854174992</c:v>
                </c:pt>
                <c:pt idx="34">
                  <c:v>79.907611836253992</c:v>
                </c:pt>
                <c:pt idx="35">
                  <c:v>81.035037075367001</c:v>
                </c:pt>
                <c:pt idx="36">
                  <c:v>82.191811684496997</c:v>
                </c:pt>
                <c:pt idx="37">
                  <c:v>83.653217586763006</c:v>
                </c:pt>
                <c:pt idx="38">
                  <c:v>84.398788127347999</c:v>
                </c:pt>
                <c:pt idx="39">
                  <c:v>85.395777784374005</c:v>
                </c:pt>
                <c:pt idx="40">
                  <c:v>86.445418358015004</c:v>
                </c:pt>
                <c:pt idx="41">
                  <c:v>87.851522316173003</c:v>
                </c:pt>
                <c:pt idx="42">
                  <c:v>88.934779370586</c:v>
                </c:pt>
                <c:pt idx="43">
                  <c:v>90.084249965576987</c:v>
                </c:pt>
                <c:pt idx="44">
                  <c:v>90.774099854769005</c:v>
                </c:pt>
                <c:pt idx="45">
                  <c:v>91.293912354048004</c:v>
                </c:pt>
                <c:pt idx="46">
                  <c:v>91.781234807309005</c:v>
                </c:pt>
                <c:pt idx="47">
                  <c:v>92.140086254025988</c:v>
                </c:pt>
                <c:pt idx="48">
                  <c:v>92.718118512474007</c:v>
                </c:pt>
                <c:pt idx="49">
                  <c:v>93.384054974428011</c:v>
                </c:pt>
                <c:pt idx="50">
                  <c:v>94.384071860944999</c:v>
                </c:pt>
                <c:pt idx="51">
                  <c:v>95.233154720608994</c:v>
                </c:pt>
                <c:pt idx="52">
                  <c:v>96.025527760740999</c:v>
                </c:pt>
                <c:pt idx="53">
                  <c:v>96.648671113052004</c:v>
                </c:pt>
                <c:pt idx="54">
                  <c:v>97.174846974204002</c:v>
                </c:pt>
                <c:pt idx="55">
                  <c:v>97.679209521340994</c:v>
                </c:pt>
                <c:pt idx="56">
                  <c:v>98.328701004759992</c:v>
                </c:pt>
                <c:pt idx="57">
                  <c:v>99.238703211347996</c:v>
                </c:pt>
                <c:pt idx="58">
                  <c:v>100.32964841619</c:v>
                </c:pt>
                <c:pt idx="59">
                  <c:v>101.03120933441799</c:v>
                </c:pt>
                <c:pt idx="60">
                  <c:v>102.043406371779</c:v>
                </c:pt>
                <c:pt idx="61">
                  <c:v>103.22469937955999</c:v>
                </c:pt>
                <c:pt idx="62">
                  <c:v>104.15939903736999</c:v>
                </c:pt>
                <c:pt idx="63">
                  <c:v>104.924697902367</c:v>
                </c:pt>
                <c:pt idx="64">
                  <c:v>105.69340719723301</c:v>
                </c:pt>
                <c:pt idx="65">
                  <c:v>106.32468737428199</c:v>
                </c:pt>
                <c:pt idx="66">
                  <c:v>106.96663272530701</c:v>
                </c:pt>
                <c:pt idx="67">
                  <c:v>107.886787123627</c:v>
                </c:pt>
                <c:pt idx="68">
                  <c:v>108.808656749268</c:v>
                </c:pt>
                <c:pt idx="69">
                  <c:v>109.983918680287</c:v>
                </c:pt>
                <c:pt idx="70">
                  <c:v>110.716005203072</c:v>
                </c:pt>
                <c:pt idx="71">
                  <c:v>112.03147633906499</c:v>
                </c:pt>
                <c:pt idx="72">
                  <c:v>112.902899235712</c:v>
                </c:pt>
                <c:pt idx="73">
                  <c:v>114.178497065369</c:v>
                </c:pt>
                <c:pt idx="74">
                  <c:v>114.636796312309</c:v>
                </c:pt>
                <c:pt idx="75">
                  <c:v>115.257389384771</c:v>
                </c:pt>
                <c:pt idx="76">
                  <c:v>115.73461164953001</c:v>
                </c:pt>
                <c:pt idx="77">
                  <c:v>116.37563282201201</c:v>
                </c:pt>
                <c:pt idx="78">
                  <c:v>117.35851968993499</c:v>
                </c:pt>
                <c:pt idx="79">
                  <c:v>118.340089963884</c:v>
                </c:pt>
                <c:pt idx="80">
                  <c:v>119.31565977505501</c:v>
                </c:pt>
                <c:pt idx="81">
                  <c:v>120.303205948464</c:v>
                </c:pt>
                <c:pt idx="82">
                  <c:v>121.28961992312999</c:v>
                </c:pt>
                <c:pt idx="83">
                  <c:v>122.706506967108</c:v>
                </c:pt>
                <c:pt idx="84">
                  <c:v>123.98952090578501</c:v>
                </c:pt>
                <c:pt idx="85">
                  <c:v>125.456073982418</c:v>
                </c:pt>
                <c:pt idx="86">
                  <c:v>126.851902241842</c:v>
                </c:pt>
                <c:pt idx="87">
                  <c:v>128.69198608133499</c:v>
                </c:pt>
                <c:pt idx="88">
                  <c:v>130.772306111228</c:v>
                </c:pt>
                <c:pt idx="89">
                  <c:v>132.85871801384701</c:v>
                </c:pt>
                <c:pt idx="90">
                  <c:v>135.08522020602501</c:v>
                </c:pt>
                <c:pt idx="91">
                  <c:v>137.23673332794101</c:v>
                </c:pt>
                <c:pt idx="92">
                  <c:v>139.723101725475</c:v>
                </c:pt>
                <c:pt idx="93">
                  <c:v>141.82438040880501</c:v>
                </c:pt>
                <c:pt idx="94">
                  <c:v>143.982056921767</c:v>
                </c:pt>
                <c:pt idx="95">
                  <c:v>145.75240098618798</c:v>
                </c:pt>
                <c:pt idx="96">
                  <c:v>147.308756036262</c:v>
                </c:pt>
                <c:pt idx="97">
                  <c:v>148.88173904267001</c:v>
                </c:pt>
                <c:pt idx="98">
                  <c:v>150.485563695726</c:v>
                </c:pt>
                <c:pt idx="99">
                  <c:v>152.28828900365301</c:v>
                </c:pt>
                <c:pt idx="100">
                  <c:v>154.06288363820499</c:v>
                </c:pt>
                <c:pt idx="101">
                  <c:v>157.01614231163998</c:v>
                </c:pt>
                <c:pt idx="102">
                  <c:v>160.104673713023</c:v>
                </c:pt>
                <c:pt idx="103">
                  <c:v>163.588262377245</c:v>
                </c:pt>
                <c:pt idx="104">
                  <c:v>167.05645024765801</c:v>
                </c:pt>
                <c:pt idx="105">
                  <c:v>170.75704000122701</c:v>
                </c:pt>
                <c:pt idx="106">
                  <c:v>174.784575471084</c:v>
                </c:pt>
                <c:pt idx="107">
                  <c:v>178.77375128070801</c:v>
                </c:pt>
                <c:pt idx="108">
                  <c:v>182.91494777451803</c:v>
                </c:pt>
                <c:pt idx="109">
                  <c:v>188.78667095416</c:v>
                </c:pt>
                <c:pt idx="110">
                  <c:v>194.50028132524503</c:v>
                </c:pt>
                <c:pt idx="111">
                  <c:v>199.73776300064</c:v>
                </c:pt>
                <c:pt idx="112">
                  <c:v>205.27866967698699</c:v>
                </c:pt>
                <c:pt idx="113">
                  <c:v>209.29725031446898</c:v>
                </c:pt>
                <c:pt idx="114">
                  <c:v>211.14915904923302</c:v>
                </c:pt>
                <c:pt idx="115">
                  <c:v>212.717822171336</c:v>
                </c:pt>
                <c:pt idx="116">
                  <c:v>213.86871676763599</c:v>
                </c:pt>
                <c:pt idx="117">
                  <c:v>216.02232996437499</c:v>
                </c:pt>
                <c:pt idx="118">
                  <c:v>218.12914702178901</c:v>
                </c:pt>
                <c:pt idx="119">
                  <c:v>221.47135608302398</c:v>
                </c:pt>
                <c:pt idx="120">
                  <c:v>225.207354956633</c:v>
                </c:pt>
                <c:pt idx="121">
                  <c:v>229.74694437970601</c:v>
                </c:pt>
                <c:pt idx="122">
                  <c:v>233.443604235967</c:v>
                </c:pt>
                <c:pt idx="123">
                  <c:v>237.10549297552998</c:v>
                </c:pt>
                <c:pt idx="124">
                  <c:v>240.58338511079103</c:v>
                </c:pt>
                <c:pt idx="125">
                  <c:v>244.26261640218399</c:v>
                </c:pt>
                <c:pt idx="126">
                  <c:v>248.28385623238998</c:v>
                </c:pt>
                <c:pt idx="127">
                  <c:v>252.84111807395303</c:v>
                </c:pt>
                <c:pt idx="128">
                  <c:v>257.74325568207598</c:v>
                </c:pt>
                <c:pt idx="129">
                  <c:v>261.66327127776299</c:v>
                </c:pt>
                <c:pt idx="130">
                  <c:v>265.41913084741202</c:v>
                </c:pt>
                <c:pt idx="131">
                  <c:v>268.208822724708</c:v>
                </c:pt>
                <c:pt idx="132">
                  <c:v>271.23382586114201</c:v>
                </c:pt>
                <c:pt idx="133">
                  <c:v>272.08445443654398</c:v>
                </c:pt>
                <c:pt idx="134">
                  <c:v>273.08941974422299</c:v>
                </c:pt>
                <c:pt idx="135">
                  <c:v>272.930780756616</c:v>
                </c:pt>
                <c:pt idx="136">
                  <c:v>272.21821499576299</c:v>
                </c:pt>
                <c:pt idx="137">
                  <c:v>271.49405194381399</c:v>
                </c:pt>
                <c:pt idx="138">
                  <c:v>270.58772921575502</c:v>
                </c:pt>
                <c:pt idx="139">
                  <c:v>270.434955660051</c:v>
                </c:pt>
                <c:pt idx="140">
                  <c:v>270.998244950784</c:v>
                </c:pt>
                <c:pt idx="141">
                  <c:v>271.90196896466898</c:v>
                </c:pt>
                <c:pt idx="142">
                  <c:v>270.321743929104</c:v>
                </c:pt>
                <c:pt idx="143">
                  <c:v>270.804885642302</c:v>
                </c:pt>
                <c:pt idx="144">
                  <c:v>270.13681438999902</c:v>
                </c:pt>
                <c:pt idx="145">
                  <c:v>268.74771028036901</c:v>
                </c:pt>
                <c:pt idx="146">
                  <c:v>266.42953409453798</c:v>
                </c:pt>
                <c:pt idx="147">
                  <c:v>264.244769102791</c:v>
                </c:pt>
                <c:pt idx="148">
                  <c:v>261.32298323512401</c:v>
                </c:pt>
                <c:pt idx="149">
                  <c:v>258.48903074262995</c:v>
                </c:pt>
                <c:pt idx="150">
                  <c:v>254.84862511117501</c:v>
                </c:pt>
                <c:pt idx="151">
                  <c:v>251.29940282055099</c:v>
                </c:pt>
                <c:pt idx="152">
                  <c:v>247.00657495217999</c:v>
                </c:pt>
                <c:pt idx="153">
                  <c:v>239.23307312780898</c:v>
                </c:pt>
                <c:pt idx="154">
                  <c:v>233.11388057451902</c:v>
                </c:pt>
                <c:pt idx="155">
                  <c:v>226.11192788300301</c:v>
                </c:pt>
                <c:pt idx="156">
                  <c:v>217.77205485658502</c:v>
                </c:pt>
                <c:pt idx="157">
                  <c:v>210.58184458255502</c:v>
                </c:pt>
                <c:pt idx="158">
                  <c:v>205.10115503483897</c:v>
                </c:pt>
                <c:pt idx="159">
                  <c:v>199.433366915769</c:v>
                </c:pt>
                <c:pt idx="160">
                  <c:v>195.133724133166</c:v>
                </c:pt>
                <c:pt idx="161">
                  <c:v>190.67631217945899</c:v>
                </c:pt>
                <c:pt idx="162">
                  <c:v>186.649412255084</c:v>
                </c:pt>
                <c:pt idx="163">
                  <c:v>181.84541628951499</c:v>
                </c:pt>
                <c:pt idx="164">
                  <c:v>178.06701090064601</c:v>
                </c:pt>
                <c:pt idx="165">
                  <c:v>174.95003696233002</c:v>
                </c:pt>
                <c:pt idx="166">
                  <c:v>171.44358909143298</c:v>
                </c:pt>
                <c:pt idx="167">
                  <c:v>167.83119872877501</c:v>
                </c:pt>
                <c:pt idx="168">
                  <c:v>165.54606220712799</c:v>
                </c:pt>
                <c:pt idx="169">
                  <c:v>163.74212415433598</c:v>
                </c:pt>
                <c:pt idx="170">
                  <c:v>161.54673762216299</c:v>
                </c:pt>
                <c:pt idx="171">
                  <c:v>159.83754374025</c:v>
                </c:pt>
                <c:pt idx="172">
                  <c:v>160.31145343345199</c:v>
                </c:pt>
                <c:pt idx="173">
                  <c:v>162.21136442777399</c:v>
                </c:pt>
                <c:pt idx="174">
                  <c:v>164.25866711393499</c:v>
                </c:pt>
                <c:pt idx="175">
                  <c:v>165.52897263691298</c:v>
                </c:pt>
                <c:pt idx="176">
                  <c:v>166.888455001415</c:v>
                </c:pt>
                <c:pt idx="177">
                  <c:v>168.91694036031299</c:v>
                </c:pt>
                <c:pt idx="178">
                  <c:v>171.58499914972401</c:v>
                </c:pt>
                <c:pt idx="179">
                  <c:v>174.44132733989701</c:v>
                </c:pt>
                <c:pt idx="180">
                  <c:v>174.46741539611901</c:v>
                </c:pt>
                <c:pt idx="181">
                  <c:v>173.67461270723203</c:v>
                </c:pt>
                <c:pt idx="182">
                  <c:v>174.03967791558603</c:v>
                </c:pt>
                <c:pt idx="183">
                  <c:v>175.15688373157698</c:v>
                </c:pt>
                <c:pt idx="184">
                  <c:v>174.79624236915001</c:v>
                </c:pt>
                <c:pt idx="185">
                  <c:v>174.23021999797001</c:v>
                </c:pt>
                <c:pt idx="186">
                  <c:v>172.96625750536401</c:v>
                </c:pt>
                <c:pt idx="187">
                  <c:v>172.78851605316899</c:v>
                </c:pt>
                <c:pt idx="188">
                  <c:v>172.59519259562401</c:v>
                </c:pt>
                <c:pt idx="189">
                  <c:v>172.68589469257802</c:v>
                </c:pt>
                <c:pt idx="190">
                  <c:v>171.43462548386401</c:v>
                </c:pt>
                <c:pt idx="191">
                  <c:v>171.509654762118</c:v>
                </c:pt>
                <c:pt idx="192">
                  <c:v>170.94763916030701</c:v>
                </c:pt>
                <c:pt idx="193">
                  <c:v>170.70404274306199</c:v>
                </c:pt>
                <c:pt idx="194">
                  <c:v>170.129624219368</c:v>
                </c:pt>
                <c:pt idx="195">
                  <c:v>169.202887936069</c:v>
                </c:pt>
                <c:pt idx="196">
                  <c:v>168.55935298540101</c:v>
                </c:pt>
                <c:pt idx="197">
                  <c:v>167.96194904938699</c:v>
                </c:pt>
                <c:pt idx="198">
                  <c:v>166.92239629187401</c:v>
                </c:pt>
                <c:pt idx="199">
                  <c:v>165.727728596643</c:v>
                </c:pt>
                <c:pt idx="200">
                  <c:v>164.28546218478598</c:v>
                </c:pt>
                <c:pt idx="201">
                  <c:v>163.61293839672501</c:v>
                </c:pt>
                <c:pt idx="202">
                  <c:v>162.806231880067</c:v>
                </c:pt>
                <c:pt idx="203">
                  <c:v>162.45545455379698</c:v>
                </c:pt>
                <c:pt idx="204">
                  <c:v>162.11332798384399</c:v>
                </c:pt>
                <c:pt idx="205">
                  <c:v>162.329771197002</c:v>
                </c:pt>
                <c:pt idx="206">
                  <c:v>163.67845759999</c:v>
                </c:pt>
                <c:pt idx="207">
                  <c:v>165.54005736003401</c:v>
                </c:pt>
                <c:pt idx="208">
                  <c:v>167.25439818132799</c:v>
                </c:pt>
                <c:pt idx="209">
                  <c:v>168.66128581548699</c:v>
                </c:pt>
                <c:pt idx="210">
                  <c:v>170.64709571063901</c:v>
                </c:pt>
                <c:pt idx="211">
                  <c:v>172.710248771236</c:v>
                </c:pt>
                <c:pt idx="212">
                  <c:v>174.79022356499402</c:v>
                </c:pt>
                <c:pt idx="213">
                  <c:v>176.54241057373901</c:v>
                </c:pt>
                <c:pt idx="214">
                  <c:v>179.57721495778199</c:v>
                </c:pt>
                <c:pt idx="215">
                  <c:v>182.191242032915</c:v>
                </c:pt>
                <c:pt idx="216">
                  <c:v>184.88087285202599</c:v>
                </c:pt>
                <c:pt idx="217">
                  <c:v>188.97830412008099</c:v>
                </c:pt>
                <c:pt idx="218">
                  <c:v>193.85271536632598</c:v>
                </c:pt>
                <c:pt idx="219">
                  <c:v>196.94002345552897</c:v>
                </c:pt>
                <c:pt idx="220">
                  <c:v>200.32739549649799</c:v>
                </c:pt>
                <c:pt idx="221">
                  <c:v>203.83632143224202</c:v>
                </c:pt>
                <c:pt idx="222">
                  <c:v>207.92620590751099</c:v>
                </c:pt>
                <c:pt idx="223">
                  <c:v>210.76599103252801</c:v>
                </c:pt>
                <c:pt idx="224">
                  <c:v>213.68928178441601</c:v>
                </c:pt>
                <c:pt idx="225">
                  <c:v>215.07351155676301</c:v>
                </c:pt>
                <c:pt idx="226">
                  <c:v>216.16394630155798</c:v>
                </c:pt>
                <c:pt idx="227">
                  <c:v>216.540506297539</c:v>
                </c:pt>
                <c:pt idx="228">
                  <c:v>218.29218968196201</c:v>
                </c:pt>
                <c:pt idx="229">
                  <c:v>220.127609767238</c:v>
                </c:pt>
                <c:pt idx="230">
                  <c:v>220.492940631984</c:v>
                </c:pt>
                <c:pt idx="231">
                  <c:v>220.830034844766</c:v>
                </c:pt>
                <c:pt idx="232">
                  <c:v>221.43021203444698</c:v>
                </c:pt>
                <c:pt idx="233">
                  <c:v>222.041134075076</c:v>
                </c:pt>
                <c:pt idx="234">
                  <c:v>222.09580354314201</c:v>
                </c:pt>
                <c:pt idx="235">
                  <c:v>222.782275140802</c:v>
                </c:pt>
                <c:pt idx="236">
                  <c:v>224.50325159827401</c:v>
                </c:pt>
                <c:pt idx="237">
                  <c:v>226.33228531820302</c:v>
                </c:pt>
                <c:pt idx="238">
                  <c:v>227.999605066557</c:v>
                </c:pt>
                <c:pt idx="239">
                  <c:v>228.21908568843398</c:v>
                </c:pt>
                <c:pt idx="240">
                  <c:v>230.32847343302001</c:v>
                </c:pt>
                <c:pt idx="241">
                  <c:v>231.63061402528001</c:v>
                </c:pt>
                <c:pt idx="242">
                  <c:v>233.077905253724</c:v>
                </c:pt>
                <c:pt idx="243">
                  <c:v>234.21585533727901</c:v>
                </c:pt>
                <c:pt idx="244">
                  <c:v>235.075158529216</c:v>
                </c:pt>
                <c:pt idx="245">
                  <c:v>235.65292663290199</c:v>
                </c:pt>
                <c:pt idx="246">
                  <c:v>236.228052489688</c:v>
                </c:pt>
                <c:pt idx="247">
                  <c:v>237.29746995172997</c:v>
                </c:pt>
                <c:pt idx="248">
                  <c:v>238.59426598229302</c:v>
                </c:pt>
                <c:pt idx="249">
                  <c:v>240.11145303446901</c:v>
                </c:pt>
                <c:pt idx="250">
                  <c:v>241.65194108576401</c:v>
                </c:pt>
                <c:pt idx="251">
                  <c:v>243.42252444625402</c:v>
                </c:pt>
                <c:pt idx="252">
                  <c:v>245.24765206559201</c:v>
                </c:pt>
                <c:pt idx="253">
                  <c:v>245.79182900765701</c:v>
                </c:pt>
                <c:pt idx="254">
                  <c:v>246.35690205998299</c:v>
                </c:pt>
                <c:pt idx="255">
                  <c:v>246.82756082096299</c:v>
                </c:pt>
                <c:pt idx="256">
                  <c:v>247.58546361685501</c:v>
                </c:pt>
                <c:pt idx="257">
                  <c:v>248.86452928603501</c:v>
                </c:pt>
                <c:pt idx="258">
                  <c:v>250.17691796887601</c:v>
                </c:pt>
                <c:pt idx="259">
                  <c:v>251.46211349400798</c:v>
                </c:pt>
                <c:pt idx="260">
                  <c:v>252.08851743280201</c:v>
                </c:pt>
                <c:pt idx="261">
                  <c:v>253.235392210724</c:v>
                </c:pt>
                <c:pt idx="262">
                  <c:v>254.57012522578097</c:v>
                </c:pt>
                <c:pt idx="263">
                  <c:v>256.12166330097199</c:v>
                </c:pt>
                <c:pt idx="264">
                  <c:v>256.89620856286899</c:v>
                </c:pt>
                <c:pt idx="265">
                  <c:v>258.23007196903302</c:v>
                </c:pt>
                <c:pt idx="266">
                  <c:v>258.77895113468202</c:v>
                </c:pt>
                <c:pt idx="267">
                  <c:v>260.52335192978296</c:v>
                </c:pt>
                <c:pt idx="268">
                  <c:v>261.42014083956701</c:v>
                </c:pt>
                <c:pt idx="269">
                  <c:v>264.34153782119301</c:v>
                </c:pt>
                <c:pt idx="270">
                  <c:v>265.54652254947496</c:v>
                </c:pt>
                <c:pt idx="271">
                  <c:v>267.12399306799097</c:v>
                </c:pt>
                <c:pt idx="272">
                  <c:v>268.42325484964999</c:v>
                </c:pt>
                <c:pt idx="273">
                  <c:v>270.92650397994601</c:v>
                </c:pt>
                <c:pt idx="274">
                  <c:v>273.216950135628</c:v>
                </c:pt>
                <c:pt idx="275">
                  <c:v>274.94607876028101</c:v>
                </c:pt>
                <c:pt idx="276">
                  <c:v>277.44149974339598</c:v>
                </c:pt>
                <c:pt idx="277">
                  <c:v>278.41416874447998</c:v>
                </c:pt>
                <c:pt idx="278">
                  <c:v>279.761893719184</c:v>
                </c:pt>
                <c:pt idx="279">
                  <c:v>280.01120391125403</c:v>
                </c:pt>
                <c:pt idx="280">
                  <c:v>280.772225939225</c:v>
                </c:pt>
                <c:pt idx="281">
                  <c:v>281.28768713926399</c:v>
                </c:pt>
                <c:pt idx="282">
                  <c:v>282.04549465460605</c:v>
                </c:pt>
                <c:pt idx="283">
                  <c:v>281.99203242106199</c:v>
                </c:pt>
                <c:pt idx="284">
                  <c:v>282.84041267203202</c:v>
                </c:pt>
                <c:pt idx="285">
                  <c:v>282.44599549761199</c:v>
                </c:pt>
                <c:pt idx="286">
                  <c:v>283.39813842167501</c:v>
                </c:pt>
                <c:pt idx="287">
                  <c:v>282.33016607843899</c:v>
                </c:pt>
                <c:pt idx="288">
                  <c:v>282.00366453469701</c:v>
                </c:pt>
                <c:pt idx="289">
                  <c:v>281.71047093079602</c:v>
                </c:pt>
                <c:pt idx="290">
                  <c:v>283.33707127060001</c:v>
                </c:pt>
                <c:pt idx="291">
                  <c:v>285.13790605851398</c:v>
                </c:pt>
                <c:pt idx="292">
                  <c:v>284.81714994438801</c:v>
                </c:pt>
                <c:pt idx="293">
                  <c:v>284.547941050519</c:v>
                </c:pt>
                <c:pt idx="294">
                  <c:v>285.06780171622398</c:v>
                </c:pt>
                <c:pt idx="295">
                  <c:v>286.81919208286001</c:v>
                </c:pt>
                <c:pt idx="296">
                  <c:v>288.38661573843001</c:v>
                </c:pt>
                <c:pt idx="297">
                  <c:v>290.09348049035901</c:v>
                </c:pt>
                <c:pt idx="298">
                  <c:v>290.88817754647499</c:v>
                </c:pt>
                <c:pt idx="299">
                  <c:v>291.83521803818297</c:v>
                </c:pt>
                <c:pt idx="300">
                  <c:v>292.429968576531</c:v>
                </c:pt>
                <c:pt idx="301">
                  <c:v>293.408900021215</c:v>
                </c:pt>
                <c:pt idx="302">
                  <c:v>294.60716032832698</c:v>
                </c:pt>
                <c:pt idx="303">
                  <c:v>294.98342543685601</c:v>
                </c:pt>
                <c:pt idx="304">
                  <c:v>295.827766109538</c:v>
                </c:pt>
                <c:pt idx="305">
                  <c:v>299.80295608896301</c:v>
                </c:pt>
                <c:pt idx="306">
                  <c:v>304.69166212795898</c:v>
                </c:pt>
                <c:pt idx="307">
                  <c:v>308.92369759530499</c:v>
                </c:pt>
                <c:pt idx="308">
                  <c:v>312.649956079878</c:v>
                </c:pt>
                <c:pt idx="309">
                  <c:v>316.39123616367101</c:v>
                </c:pt>
                <c:pt idx="310">
                  <c:v>320.249094812181</c:v>
                </c:pt>
                <c:pt idx="311">
                  <c:v>323.543773637399</c:v>
                </c:pt>
                <c:pt idx="312">
                  <c:v>327.55888776432397</c:v>
                </c:pt>
                <c:pt idx="313">
                  <c:v>332.63719322149501</c:v>
                </c:pt>
                <c:pt idx="314">
                  <c:v>337.89739886447302</c:v>
                </c:pt>
                <c:pt idx="315">
                  <c:v>344.80826872104598</c:v>
                </c:pt>
                <c:pt idx="316">
                  <c:v>351.07822988720704</c:v>
                </c:pt>
                <c:pt idx="317">
                  <c:v>356.92322632860601</c:v>
                </c:pt>
                <c:pt idx="318">
                  <c:v>360.99043217734595</c:v>
                </c:pt>
                <c:pt idx="319">
                  <c:v>365.60710577326597</c:v>
                </c:pt>
                <c:pt idx="320">
                  <c:v>370.80984356622497</c:v>
                </c:pt>
                <c:pt idx="321">
                  <c:v>376.60223155353304</c:v>
                </c:pt>
                <c:pt idx="322">
                  <c:v>381.622811715696</c:v>
                </c:pt>
                <c:pt idx="323">
                  <c:v>387.80357529193196</c:v>
                </c:pt>
                <c:pt idx="324">
                  <c:v>399.82294240893202</c:v>
                </c:pt>
                <c:pt idx="325">
                  <c:v>409.75166893729102</c:v>
                </c:pt>
                <c:pt idx="326">
                  <c:v>416.88432333089401</c:v>
                </c:pt>
                <c:pt idx="327">
                  <c:v>420.82206160849</c:v>
                </c:pt>
                <c:pt idx="328">
                  <c:v>418.73681202958801</c:v>
                </c:pt>
                <c:pt idx="329">
                  <c:v>412.82275133700102</c:v>
                </c:pt>
                <c:pt idx="330">
                  <c:v>404.61220667102003</c:v>
                </c:pt>
                <c:pt idx="331">
                  <c:v>397.80910539486399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43-B84B-8215-81B09AB33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17056"/>
        <c:axId val="63502912"/>
      </c:lineChart>
      <c:dateAx>
        <c:axId val="44217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2912"/>
        <c:crosses val="autoZero"/>
        <c:auto val="1"/>
        <c:lblOffset val="100"/>
        <c:baseTimeUnit val="months"/>
      </c:dateAx>
      <c:valAx>
        <c:axId val="635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'FRED Graph'!$B$352</c:f>
              <c:strCache>
                <c:ptCount val="1"/>
                <c:pt idx="0">
                  <c:v>Vehicle Miles Driven</c:v>
                </c:pt>
              </c:strCache>
            </c:strRef>
          </c:tx>
          <c:spPr>
            <a:solidFill>
              <a:srgbClr val="000000">
                <a:alpha val="58039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Graph'!$A$377:$A$400</c:f>
              <c:numCache>
                <c:formatCode>mmm\-yy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'FRED Graph'!$B$377:$B$400</c:f>
              <c:numCache>
                <c:formatCode>0</c:formatCode>
                <c:ptCount val="24"/>
                <c:pt idx="0">
                  <c:v>258907</c:v>
                </c:pt>
                <c:pt idx="1">
                  <c:v>253624</c:v>
                </c:pt>
                <c:pt idx="2">
                  <c:v>267337</c:v>
                </c:pt>
                <c:pt idx="3">
                  <c:v>264108</c:v>
                </c:pt>
                <c:pt idx="4">
                  <c:v>268886</c:v>
                </c:pt>
                <c:pt idx="5">
                  <c:v>272791</c:v>
                </c:pt>
                <c:pt idx="6">
                  <c:v>275111</c:v>
                </c:pt>
                <c:pt idx="7">
                  <c:v>271423</c:v>
                </c:pt>
                <c:pt idx="8">
                  <c:v>273371</c:v>
                </c:pt>
                <c:pt idx="9">
                  <c:v>274431</c:v>
                </c:pt>
                <c:pt idx="10">
                  <c:v>275920</c:v>
                </c:pt>
                <c:pt idx="11">
                  <c:v>266797</c:v>
                </c:pt>
                <c:pt idx="12">
                  <c:v>264146</c:v>
                </c:pt>
                <c:pt idx="13">
                  <c:v>266138</c:v>
                </c:pt>
                <c:pt idx="14">
                  <c:v>265780</c:v>
                </c:pt>
                <c:pt idx="15">
                  <c:v>261141</c:v>
                </c:pt>
                <c:pt idx="16">
                  <c:v>264074</c:v>
                </c:pt>
                <c:pt idx="17">
                  <c:v>261711</c:v>
                </c:pt>
                <c:pt idx="18">
                  <c:v>262121</c:v>
                </c:pt>
                <c:pt idx="19">
                  <c:v>264963</c:v>
                </c:pt>
                <c:pt idx="20">
                  <c:v>266260</c:v>
                </c:pt>
                <c:pt idx="21">
                  <c:v>266526</c:v>
                </c:pt>
                <c:pt idx="22">
                  <c:v>263545</c:v>
                </c:pt>
                <c:pt idx="23">
                  <c:v>263445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E-C440-8A84-B43E772D8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7378527"/>
        <c:axId val="1837375935"/>
      </c:barChart>
      <c:lineChart>
        <c:grouping val="standard"/>
        <c:varyColors val="0"/>
        <c:ser>
          <c:idx val="1"/>
          <c:order val="1"/>
          <c:tx>
            <c:strRef>
              <c:f>'FRED Graph'!$C$352</c:f>
              <c:strCache>
                <c:ptCount val="1"/>
                <c:pt idx="0">
                  <c:v>Average Price per Gallon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Graph'!$A$377:$A$400</c:f>
              <c:numCache>
                <c:formatCode>mmm\-yy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'FRED Graph'!$C$377:$C$400</c:f>
              <c:numCache>
                <c:formatCode>0.000</c:formatCode>
                <c:ptCount val="24"/>
                <c:pt idx="0">
                  <c:v>2.3342499999999999</c:v>
                </c:pt>
                <c:pt idx="1">
                  <c:v>2.5009999999999999</c:v>
                </c:pt>
                <c:pt idx="2">
                  <c:v>2.8104</c:v>
                </c:pt>
                <c:pt idx="3">
                  <c:v>2.85825</c:v>
                </c:pt>
                <c:pt idx="4">
                  <c:v>2.9851999999999999</c:v>
                </c:pt>
                <c:pt idx="5">
                  <c:v>3.0637500000000002</c:v>
                </c:pt>
                <c:pt idx="6">
                  <c:v>3.1360000000000001</c:v>
                </c:pt>
                <c:pt idx="7">
                  <c:v>3.1577999999999999</c:v>
                </c:pt>
                <c:pt idx="8">
                  <c:v>3.1749999999999998</c:v>
                </c:pt>
                <c:pt idx="9">
                  <c:v>3.2905000000000002</c:v>
                </c:pt>
                <c:pt idx="10">
                  <c:v>3.3948</c:v>
                </c:pt>
                <c:pt idx="11">
                  <c:v>3.3065000000000002</c:v>
                </c:pt>
                <c:pt idx="12">
                  <c:v>3.3146</c:v>
                </c:pt>
                <c:pt idx="13">
                  <c:v>3.5172500000000002</c:v>
                </c:pt>
                <c:pt idx="14">
                  <c:v>4.2217500000000001</c:v>
                </c:pt>
                <c:pt idx="15">
                  <c:v>4.1085000000000003</c:v>
                </c:pt>
                <c:pt idx="16">
                  <c:v>4.4436</c:v>
                </c:pt>
                <c:pt idx="17">
                  <c:v>4.9290000000000003</c:v>
                </c:pt>
                <c:pt idx="18">
                  <c:v>4.5592499999999996</c:v>
                </c:pt>
                <c:pt idx="19">
                  <c:v>3.9750000000000001</c:v>
                </c:pt>
                <c:pt idx="20">
                  <c:v>3.70025</c:v>
                </c:pt>
                <c:pt idx="21">
                  <c:v>3.8151999999999999</c:v>
                </c:pt>
                <c:pt idx="22">
                  <c:v>3.6850000000000001</c:v>
                </c:pt>
                <c:pt idx="23">
                  <c:v>3.21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FE-C440-8A84-B43E772D8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226847"/>
        <c:axId val="1792170687"/>
      </c:lineChart>
      <c:dateAx>
        <c:axId val="174822684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170687"/>
        <c:crosses val="autoZero"/>
        <c:auto val="1"/>
        <c:lblOffset val="100"/>
        <c:baseTimeUnit val="months"/>
      </c:dateAx>
      <c:valAx>
        <c:axId val="1792170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226847"/>
        <c:crosses val="autoZero"/>
        <c:crossBetween val="between"/>
      </c:valAx>
      <c:valAx>
        <c:axId val="1837375935"/>
        <c:scaling>
          <c:orientation val="minMax"/>
          <c:min val="220000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378527"/>
        <c:crosses val="max"/>
        <c:crossBetween val="between"/>
      </c:valAx>
      <c:dateAx>
        <c:axId val="183737852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37375935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M2 (Weekly)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Graph'!$A$12:$A$356</c:f>
              <c:numCache>
                <c:formatCode>yyyy\-mm\-dd</c:formatCode>
                <c:ptCount val="345"/>
                <c:pt idx="0">
                  <c:v>42555</c:v>
                </c:pt>
                <c:pt idx="1">
                  <c:v>42562</c:v>
                </c:pt>
                <c:pt idx="2">
                  <c:v>42569</c:v>
                </c:pt>
                <c:pt idx="3">
                  <c:v>42576</c:v>
                </c:pt>
                <c:pt idx="4">
                  <c:v>42583</c:v>
                </c:pt>
                <c:pt idx="5">
                  <c:v>42590</c:v>
                </c:pt>
                <c:pt idx="6">
                  <c:v>42597</c:v>
                </c:pt>
                <c:pt idx="7">
                  <c:v>42604</c:v>
                </c:pt>
                <c:pt idx="8">
                  <c:v>42611</c:v>
                </c:pt>
                <c:pt idx="9">
                  <c:v>42618</c:v>
                </c:pt>
                <c:pt idx="10">
                  <c:v>42625</c:v>
                </c:pt>
                <c:pt idx="11">
                  <c:v>42632</c:v>
                </c:pt>
                <c:pt idx="12">
                  <c:v>42639</c:v>
                </c:pt>
                <c:pt idx="13">
                  <c:v>42646</c:v>
                </c:pt>
                <c:pt idx="14">
                  <c:v>42653</c:v>
                </c:pt>
                <c:pt idx="15">
                  <c:v>42660</c:v>
                </c:pt>
                <c:pt idx="16">
                  <c:v>42667</c:v>
                </c:pt>
                <c:pt idx="17">
                  <c:v>42674</c:v>
                </c:pt>
                <c:pt idx="18">
                  <c:v>42681</c:v>
                </c:pt>
                <c:pt idx="19">
                  <c:v>42688</c:v>
                </c:pt>
                <c:pt idx="20">
                  <c:v>42695</c:v>
                </c:pt>
                <c:pt idx="21">
                  <c:v>42702</c:v>
                </c:pt>
                <c:pt idx="22">
                  <c:v>42709</c:v>
                </c:pt>
                <c:pt idx="23">
                  <c:v>42716</c:v>
                </c:pt>
                <c:pt idx="24">
                  <c:v>42723</c:v>
                </c:pt>
                <c:pt idx="25">
                  <c:v>42730</c:v>
                </c:pt>
                <c:pt idx="26">
                  <c:v>42737</c:v>
                </c:pt>
                <c:pt idx="27">
                  <c:v>42744</c:v>
                </c:pt>
                <c:pt idx="28">
                  <c:v>42751</c:v>
                </c:pt>
                <c:pt idx="29">
                  <c:v>42758</c:v>
                </c:pt>
                <c:pt idx="30">
                  <c:v>42765</c:v>
                </c:pt>
                <c:pt idx="31">
                  <c:v>42772</c:v>
                </c:pt>
                <c:pt idx="32">
                  <c:v>42779</c:v>
                </c:pt>
                <c:pt idx="33">
                  <c:v>42786</c:v>
                </c:pt>
                <c:pt idx="34">
                  <c:v>42793</c:v>
                </c:pt>
                <c:pt idx="35">
                  <c:v>42800</c:v>
                </c:pt>
                <c:pt idx="36">
                  <c:v>42807</c:v>
                </c:pt>
                <c:pt idx="37">
                  <c:v>42814</c:v>
                </c:pt>
                <c:pt idx="38">
                  <c:v>42821</c:v>
                </c:pt>
                <c:pt idx="39">
                  <c:v>42828</c:v>
                </c:pt>
                <c:pt idx="40">
                  <c:v>42835</c:v>
                </c:pt>
                <c:pt idx="41">
                  <c:v>42842</c:v>
                </c:pt>
                <c:pt idx="42">
                  <c:v>42849</c:v>
                </c:pt>
                <c:pt idx="43">
                  <c:v>42856</c:v>
                </c:pt>
                <c:pt idx="44">
                  <c:v>42863</c:v>
                </c:pt>
                <c:pt idx="45">
                  <c:v>42870</c:v>
                </c:pt>
                <c:pt idx="46">
                  <c:v>42877</c:v>
                </c:pt>
                <c:pt idx="47">
                  <c:v>42884</c:v>
                </c:pt>
                <c:pt idx="48">
                  <c:v>42891</c:v>
                </c:pt>
                <c:pt idx="49">
                  <c:v>42898</c:v>
                </c:pt>
                <c:pt idx="50">
                  <c:v>42905</c:v>
                </c:pt>
                <c:pt idx="51">
                  <c:v>42912</c:v>
                </c:pt>
                <c:pt idx="52">
                  <c:v>42919</c:v>
                </c:pt>
                <c:pt idx="53">
                  <c:v>42926</c:v>
                </c:pt>
                <c:pt idx="54">
                  <c:v>42933</c:v>
                </c:pt>
                <c:pt idx="55">
                  <c:v>42940</c:v>
                </c:pt>
                <c:pt idx="56">
                  <c:v>42947</c:v>
                </c:pt>
                <c:pt idx="57">
                  <c:v>42954</c:v>
                </c:pt>
                <c:pt idx="58">
                  <c:v>42961</c:v>
                </c:pt>
                <c:pt idx="59">
                  <c:v>42968</c:v>
                </c:pt>
                <c:pt idx="60">
                  <c:v>42975</c:v>
                </c:pt>
                <c:pt idx="61">
                  <c:v>42982</c:v>
                </c:pt>
                <c:pt idx="62">
                  <c:v>42989</c:v>
                </c:pt>
                <c:pt idx="63">
                  <c:v>42996</c:v>
                </c:pt>
                <c:pt idx="64">
                  <c:v>43003</c:v>
                </c:pt>
                <c:pt idx="65">
                  <c:v>43010</c:v>
                </c:pt>
                <c:pt idx="66">
                  <c:v>43017</c:v>
                </c:pt>
                <c:pt idx="67">
                  <c:v>43024</c:v>
                </c:pt>
                <c:pt idx="68">
                  <c:v>43031</c:v>
                </c:pt>
                <c:pt idx="69">
                  <c:v>43038</c:v>
                </c:pt>
                <c:pt idx="70">
                  <c:v>43045</c:v>
                </c:pt>
                <c:pt idx="71">
                  <c:v>43052</c:v>
                </c:pt>
                <c:pt idx="72">
                  <c:v>43059</c:v>
                </c:pt>
                <c:pt idx="73">
                  <c:v>43066</c:v>
                </c:pt>
                <c:pt idx="74">
                  <c:v>43073</c:v>
                </c:pt>
                <c:pt idx="75">
                  <c:v>43080</c:v>
                </c:pt>
                <c:pt idx="76">
                  <c:v>43087</c:v>
                </c:pt>
                <c:pt idx="77">
                  <c:v>43094</c:v>
                </c:pt>
                <c:pt idx="78">
                  <c:v>43101</c:v>
                </c:pt>
                <c:pt idx="79">
                  <c:v>43108</c:v>
                </c:pt>
                <c:pt idx="80">
                  <c:v>43115</c:v>
                </c:pt>
                <c:pt idx="81">
                  <c:v>43122</c:v>
                </c:pt>
                <c:pt idx="82">
                  <c:v>43129</c:v>
                </c:pt>
                <c:pt idx="83">
                  <c:v>43136</c:v>
                </c:pt>
                <c:pt idx="84">
                  <c:v>43143</c:v>
                </c:pt>
                <c:pt idx="85">
                  <c:v>43150</c:v>
                </c:pt>
                <c:pt idx="86">
                  <c:v>43157</c:v>
                </c:pt>
                <c:pt idx="87">
                  <c:v>43164</c:v>
                </c:pt>
                <c:pt idx="88">
                  <c:v>43171</c:v>
                </c:pt>
                <c:pt idx="89">
                  <c:v>43178</c:v>
                </c:pt>
                <c:pt idx="90">
                  <c:v>43185</c:v>
                </c:pt>
                <c:pt idx="91">
                  <c:v>43192</c:v>
                </c:pt>
                <c:pt idx="92">
                  <c:v>43199</c:v>
                </c:pt>
                <c:pt idx="93">
                  <c:v>43206</c:v>
                </c:pt>
                <c:pt idx="94">
                  <c:v>43213</c:v>
                </c:pt>
                <c:pt idx="95">
                  <c:v>43220</c:v>
                </c:pt>
                <c:pt idx="96">
                  <c:v>43227</c:v>
                </c:pt>
                <c:pt idx="97">
                  <c:v>43234</c:v>
                </c:pt>
                <c:pt idx="98">
                  <c:v>43241</c:v>
                </c:pt>
                <c:pt idx="99">
                  <c:v>43248</c:v>
                </c:pt>
                <c:pt idx="100">
                  <c:v>43255</c:v>
                </c:pt>
                <c:pt idx="101">
                  <c:v>43262</c:v>
                </c:pt>
                <c:pt idx="102">
                  <c:v>43269</c:v>
                </c:pt>
                <c:pt idx="103">
                  <c:v>43276</c:v>
                </c:pt>
                <c:pt idx="104">
                  <c:v>43283</c:v>
                </c:pt>
                <c:pt idx="105">
                  <c:v>43290</c:v>
                </c:pt>
                <c:pt idx="106">
                  <c:v>43297</c:v>
                </c:pt>
                <c:pt idx="107">
                  <c:v>43304</c:v>
                </c:pt>
                <c:pt idx="108">
                  <c:v>43311</c:v>
                </c:pt>
                <c:pt idx="109">
                  <c:v>43318</c:v>
                </c:pt>
                <c:pt idx="110">
                  <c:v>43325</c:v>
                </c:pt>
                <c:pt idx="111">
                  <c:v>43332</c:v>
                </c:pt>
                <c:pt idx="112">
                  <c:v>43339</c:v>
                </c:pt>
                <c:pt idx="113">
                  <c:v>43346</c:v>
                </c:pt>
                <c:pt idx="114">
                  <c:v>43353</c:v>
                </c:pt>
                <c:pt idx="115">
                  <c:v>43360</c:v>
                </c:pt>
                <c:pt idx="116">
                  <c:v>43367</c:v>
                </c:pt>
                <c:pt idx="117">
                  <c:v>43374</c:v>
                </c:pt>
                <c:pt idx="118">
                  <c:v>43381</c:v>
                </c:pt>
                <c:pt idx="119">
                  <c:v>43388</c:v>
                </c:pt>
                <c:pt idx="120">
                  <c:v>43395</c:v>
                </c:pt>
                <c:pt idx="121">
                  <c:v>43402</c:v>
                </c:pt>
                <c:pt idx="122">
                  <c:v>43409</c:v>
                </c:pt>
                <c:pt idx="123">
                  <c:v>43416</c:v>
                </c:pt>
                <c:pt idx="124">
                  <c:v>43423</c:v>
                </c:pt>
                <c:pt idx="125">
                  <c:v>43430</c:v>
                </c:pt>
                <c:pt idx="126">
                  <c:v>43437</c:v>
                </c:pt>
                <c:pt idx="127">
                  <c:v>43444</c:v>
                </c:pt>
                <c:pt idx="128">
                  <c:v>43451</c:v>
                </c:pt>
                <c:pt idx="129">
                  <c:v>43458</c:v>
                </c:pt>
                <c:pt idx="130">
                  <c:v>43465</c:v>
                </c:pt>
                <c:pt idx="131">
                  <c:v>43472</c:v>
                </c:pt>
                <c:pt idx="132">
                  <c:v>43479</c:v>
                </c:pt>
                <c:pt idx="133">
                  <c:v>43486</c:v>
                </c:pt>
                <c:pt idx="134">
                  <c:v>43493</c:v>
                </c:pt>
                <c:pt idx="135">
                  <c:v>43500</c:v>
                </c:pt>
                <c:pt idx="136">
                  <c:v>43507</c:v>
                </c:pt>
                <c:pt idx="137">
                  <c:v>43514</c:v>
                </c:pt>
                <c:pt idx="138">
                  <c:v>43521</c:v>
                </c:pt>
                <c:pt idx="139">
                  <c:v>43528</c:v>
                </c:pt>
                <c:pt idx="140">
                  <c:v>43535</c:v>
                </c:pt>
                <c:pt idx="141">
                  <c:v>43542</c:v>
                </c:pt>
                <c:pt idx="142">
                  <c:v>43549</c:v>
                </c:pt>
                <c:pt idx="143">
                  <c:v>43556</c:v>
                </c:pt>
                <c:pt idx="144">
                  <c:v>43563</c:v>
                </c:pt>
                <c:pt idx="145">
                  <c:v>43570</c:v>
                </c:pt>
                <c:pt idx="146">
                  <c:v>43577</c:v>
                </c:pt>
                <c:pt idx="147">
                  <c:v>43584</c:v>
                </c:pt>
                <c:pt idx="148">
                  <c:v>43591</c:v>
                </c:pt>
                <c:pt idx="149">
                  <c:v>43598</c:v>
                </c:pt>
                <c:pt idx="150">
                  <c:v>43605</c:v>
                </c:pt>
                <c:pt idx="151">
                  <c:v>43612</c:v>
                </c:pt>
                <c:pt idx="152">
                  <c:v>43619</c:v>
                </c:pt>
                <c:pt idx="153">
                  <c:v>43626</c:v>
                </c:pt>
                <c:pt idx="154">
                  <c:v>43633</c:v>
                </c:pt>
                <c:pt idx="155">
                  <c:v>43640</c:v>
                </c:pt>
                <c:pt idx="156">
                  <c:v>43647</c:v>
                </c:pt>
                <c:pt idx="157">
                  <c:v>43654</c:v>
                </c:pt>
                <c:pt idx="158">
                  <c:v>43661</c:v>
                </c:pt>
                <c:pt idx="159">
                  <c:v>43668</c:v>
                </c:pt>
                <c:pt idx="160">
                  <c:v>43675</c:v>
                </c:pt>
                <c:pt idx="161">
                  <c:v>43682</c:v>
                </c:pt>
                <c:pt idx="162">
                  <c:v>43689</c:v>
                </c:pt>
                <c:pt idx="163">
                  <c:v>43696</c:v>
                </c:pt>
                <c:pt idx="164">
                  <c:v>43703</c:v>
                </c:pt>
                <c:pt idx="165">
                  <c:v>43710</c:v>
                </c:pt>
                <c:pt idx="166">
                  <c:v>43717</c:v>
                </c:pt>
                <c:pt idx="167">
                  <c:v>43724</c:v>
                </c:pt>
                <c:pt idx="168">
                  <c:v>43731</c:v>
                </c:pt>
                <c:pt idx="169">
                  <c:v>43738</c:v>
                </c:pt>
                <c:pt idx="170">
                  <c:v>43745</c:v>
                </c:pt>
                <c:pt idx="171">
                  <c:v>43752</c:v>
                </c:pt>
                <c:pt idx="172">
                  <c:v>43759</c:v>
                </c:pt>
                <c:pt idx="173">
                  <c:v>43766</c:v>
                </c:pt>
                <c:pt idx="174">
                  <c:v>43773</c:v>
                </c:pt>
                <c:pt idx="175">
                  <c:v>43780</c:v>
                </c:pt>
                <c:pt idx="176">
                  <c:v>43787</c:v>
                </c:pt>
                <c:pt idx="177">
                  <c:v>43794</c:v>
                </c:pt>
                <c:pt idx="178">
                  <c:v>43801</c:v>
                </c:pt>
                <c:pt idx="179">
                  <c:v>43808</c:v>
                </c:pt>
                <c:pt idx="180">
                  <c:v>43815</c:v>
                </c:pt>
                <c:pt idx="181">
                  <c:v>43822</c:v>
                </c:pt>
                <c:pt idx="182">
                  <c:v>43829</c:v>
                </c:pt>
                <c:pt idx="183">
                  <c:v>43836</c:v>
                </c:pt>
                <c:pt idx="184">
                  <c:v>43843</c:v>
                </c:pt>
                <c:pt idx="185">
                  <c:v>43850</c:v>
                </c:pt>
                <c:pt idx="186">
                  <c:v>43857</c:v>
                </c:pt>
                <c:pt idx="187">
                  <c:v>43864</c:v>
                </c:pt>
                <c:pt idx="188">
                  <c:v>43871</c:v>
                </c:pt>
                <c:pt idx="189">
                  <c:v>43878</c:v>
                </c:pt>
                <c:pt idx="190">
                  <c:v>43885</c:v>
                </c:pt>
                <c:pt idx="191">
                  <c:v>43892</c:v>
                </c:pt>
                <c:pt idx="192">
                  <c:v>43899</c:v>
                </c:pt>
                <c:pt idx="193">
                  <c:v>43906</c:v>
                </c:pt>
                <c:pt idx="194">
                  <c:v>43913</c:v>
                </c:pt>
                <c:pt idx="195">
                  <c:v>43920</c:v>
                </c:pt>
                <c:pt idx="196">
                  <c:v>43927</c:v>
                </c:pt>
                <c:pt idx="197">
                  <c:v>43934</c:v>
                </c:pt>
                <c:pt idx="198">
                  <c:v>43941</c:v>
                </c:pt>
                <c:pt idx="199">
                  <c:v>43948</c:v>
                </c:pt>
                <c:pt idx="200">
                  <c:v>43955</c:v>
                </c:pt>
                <c:pt idx="201">
                  <c:v>43962</c:v>
                </c:pt>
                <c:pt idx="202">
                  <c:v>43969</c:v>
                </c:pt>
                <c:pt idx="203">
                  <c:v>43976</c:v>
                </c:pt>
                <c:pt idx="204">
                  <c:v>43983</c:v>
                </c:pt>
                <c:pt idx="205">
                  <c:v>43990</c:v>
                </c:pt>
                <c:pt idx="206">
                  <c:v>43997</c:v>
                </c:pt>
                <c:pt idx="207">
                  <c:v>44004</c:v>
                </c:pt>
                <c:pt idx="208">
                  <c:v>44011</c:v>
                </c:pt>
                <c:pt idx="209">
                  <c:v>44018</c:v>
                </c:pt>
                <c:pt idx="210">
                  <c:v>44025</c:v>
                </c:pt>
                <c:pt idx="211">
                  <c:v>44032</c:v>
                </c:pt>
                <c:pt idx="212">
                  <c:v>44039</c:v>
                </c:pt>
                <c:pt idx="213">
                  <c:v>44046</c:v>
                </c:pt>
                <c:pt idx="214">
                  <c:v>44053</c:v>
                </c:pt>
                <c:pt idx="215">
                  <c:v>44060</c:v>
                </c:pt>
                <c:pt idx="216">
                  <c:v>44067</c:v>
                </c:pt>
                <c:pt idx="217">
                  <c:v>44074</c:v>
                </c:pt>
                <c:pt idx="218">
                  <c:v>44081</c:v>
                </c:pt>
                <c:pt idx="219">
                  <c:v>44088</c:v>
                </c:pt>
                <c:pt idx="220">
                  <c:v>44095</c:v>
                </c:pt>
                <c:pt idx="221">
                  <c:v>44102</c:v>
                </c:pt>
                <c:pt idx="222">
                  <c:v>44109</c:v>
                </c:pt>
                <c:pt idx="223">
                  <c:v>44116</c:v>
                </c:pt>
                <c:pt idx="224">
                  <c:v>44123</c:v>
                </c:pt>
                <c:pt idx="225">
                  <c:v>44130</c:v>
                </c:pt>
                <c:pt idx="226">
                  <c:v>44137</c:v>
                </c:pt>
                <c:pt idx="227">
                  <c:v>44144</c:v>
                </c:pt>
                <c:pt idx="228">
                  <c:v>44151</c:v>
                </c:pt>
                <c:pt idx="229">
                  <c:v>44158</c:v>
                </c:pt>
                <c:pt idx="230">
                  <c:v>44165</c:v>
                </c:pt>
                <c:pt idx="231">
                  <c:v>44172</c:v>
                </c:pt>
                <c:pt idx="232">
                  <c:v>44179</c:v>
                </c:pt>
                <c:pt idx="233">
                  <c:v>44186</c:v>
                </c:pt>
                <c:pt idx="234">
                  <c:v>44193</c:v>
                </c:pt>
                <c:pt idx="235">
                  <c:v>44200</c:v>
                </c:pt>
                <c:pt idx="236">
                  <c:v>44207</c:v>
                </c:pt>
                <c:pt idx="237">
                  <c:v>44214</c:v>
                </c:pt>
                <c:pt idx="238">
                  <c:v>44221</c:v>
                </c:pt>
                <c:pt idx="239">
                  <c:v>44228</c:v>
                </c:pt>
                <c:pt idx="240">
                  <c:v>44235</c:v>
                </c:pt>
                <c:pt idx="241">
                  <c:v>44242</c:v>
                </c:pt>
                <c:pt idx="242">
                  <c:v>44249</c:v>
                </c:pt>
                <c:pt idx="243">
                  <c:v>44256</c:v>
                </c:pt>
                <c:pt idx="244">
                  <c:v>44263</c:v>
                </c:pt>
                <c:pt idx="245">
                  <c:v>44270</c:v>
                </c:pt>
                <c:pt idx="246">
                  <c:v>44277</c:v>
                </c:pt>
                <c:pt idx="247">
                  <c:v>44284</c:v>
                </c:pt>
                <c:pt idx="248">
                  <c:v>44291</c:v>
                </c:pt>
                <c:pt idx="249">
                  <c:v>44298</c:v>
                </c:pt>
                <c:pt idx="250">
                  <c:v>44305</c:v>
                </c:pt>
                <c:pt idx="251">
                  <c:v>44312</c:v>
                </c:pt>
                <c:pt idx="252">
                  <c:v>44319</c:v>
                </c:pt>
                <c:pt idx="253">
                  <c:v>44326</c:v>
                </c:pt>
                <c:pt idx="254">
                  <c:v>44333</c:v>
                </c:pt>
                <c:pt idx="255">
                  <c:v>44340</c:v>
                </c:pt>
                <c:pt idx="256">
                  <c:v>44347</c:v>
                </c:pt>
                <c:pt idx="257">
                  <c:v>44354</c:v>
                </c:pt>
                <c:pt idx="258">
                  <c:v>44361</c:v>
                </c:pt>
                <c:pt idx="259">
                  <c:v>44368</c:v>
                </c:pt>
                <c:pt idx="260">
                  <c:v>44375</c:v>
                </c:pt>
                <c:pt idx="261">
                  <c:v>44382</c:v>
                </c:pt>
                <c:pt idx="262">
                  <c:v>44389</c:v>
                </c:pt>
                <c:pt idx="263">
                  <c:v>44396</c:v>
                </c:pt>
                <c:pt idx="264">
                  <c:v>44403</c:v>
                </c:pt>
                <c:pt idx="265">
                  <c:v>44410</c:v>
                </c:pt>
                <c:pt idx="266">
                  <c:v>44417</c:v>
                </c:pt>
                <c:pt idx="267">
                  <c:v>44424</c:v>
                </c:pt>
                <c:pt idx="268">
                  <c:v>44431</c:v>
                </c:pt>
                <c:pt idx="269">
                  <c:v>44438</c:v>
                </c:pt>
                <c:pt idx="270">
                  <c:v>44445</c:v>
                </c:pt>
                <c:pt idx="271">
                  <c:v>44452</c:v>
                </c:pt>
                <c:pt idx="272">
                  <c:v>44459</c:v>
                </c:pt>
                <c:pt idx="273">
                  <c:v>44466</c:v>
                </c:pt>
                <c:pt idx="274">
                  <c:v>44473</c:v>
                </c:pt>
                <c:pt idx="275">
                  <c:v>44480</c:v>
                </c:pt>
                <c:pt idx="276">
                  <c:v>44487</c:v>
                </c:pt>
                <c:pt idx="277">
                  <c:v>44494</c:v>
                </c:pt>
                <c:pt idx="278">
                  <c:v>44501</c:v>
                </c:pt>
                <c:pt idx="279">
                  <c:v>44508</c:v>
                </c:pt>
                <c:pt idx="280">
                  <c:v>44515</c:v>
                </c:pt>
                <c:pt idx="281">
                  <c:v>44522</c:v>
                </c:pt>
                <c:pt idx="282">
                  <c:v>44529</c:v>
                </c:pt>
                <c:pt idx="283">
                  <c:v>44536</c:v>
                </c:pt>
                <c:pt idx="284">
                  <c:v>44543</c:v>
                </c:pt>
                <c:pt idx="285">
                  <c:v>44550</c:v>
                </c:pt>
                <c:pt idx="286">
                  <c:v>44557</c:v>
                </c:pt>
                <c:pt idx="287">
                  <c:v>44564</c:v>
                </c:pt>
                <c:pt idx="288">
                  <c:v>44571</c:v>
                </c:pt>
                <c:pt idx="289">
                  <c:v>44578</c:v>
                </c:pt>
                <c:pt idx="290">
                  <c:v>44585</c:v>
                </c:pt>
                <c:pt idx="291">
                  <c:v>44592</c:v>
                </c:pt>
                <c:pt idx="292">
                  <c:v>44599</c:v>
                </c:pt>
                <c:pt idx="293">
                  <c:v>44606</c:v>
                </c:pt>
                <c:pt idx="294">
                  <c:v>44613</c:v>
                </c:pt>
                <c:pt idx="295">
                  <c:v>44620</c:v>
                </c:pt>
                <c:pt idx="296">
                  <c:v>44627</c:v>
                </c:pt>
                <c:pt idx="297">
                  <c:v>44634</c:v>
                </c:pt>
                <c:pt idx="298">
                  <c:v>44641</c:v>
                </c:pt>
                <c:pt idx="299">
                  <c:v>44648</c:v>
                </c:pt>
                <c:pt idx="300">
                  <c:v>44655</c:v>
                </c:pt>
                <c:pt idx="301">
                  <c:v>44662</c:v>
                </c:pt>
                <c:pt idx="302">
                  <c:v>44669</c:v>
                </c:pt>
                <c:pt idx="303">
                  <c:v>44676</c:v>
                </c:pt>
                <c:pt idx="304">
                  <c:v>44683</c:v>
                </c:pt>
                <c:pt idx="305">
                  <c:v>44690</c:v>
                </c:pt>
                <c:pt idx="306">
                  <c:v>44697</c:v>
                </c:pt>
                <c:pt idx="307">
                  <c:v>44704</c:v>
                </c:pt>
                <c:pt idx="308">
                  <c:v>44711</c:v>
                </c:pt>
                <c:pt idx="309">
                  <c:v>44718</c:v>
                </c:pt>
                <c:pt idx="310">
                  <c:v>44725</c:v>
                </c:pt>
                <c:pt idx="311">
                  <c:v>44732</c:v>
                </c:pt>
                <c:pt idx="312">
                  <c:v>44739</c:v>
                </c:pt>
                <c:pt idx="313">
                  <c:v>44746</c:v>
                </c:pt>
                <c:pt idx="314">
                  <c:v>44753</c:v>
                </c:pt>
                <c:pt idx="315">
                  <c:v>44760</c:v>
                </c:pt>
                <c:pt idx="316">
                  <c:v>44767</c:v>
                </c:pt>
                <c:pt idx="317">
                  <c:v>44774</c:v>
                </c:pt>
                <c:pt idx="318">
                  <c:v>44781</c:v>
                </c:pt>
                <c:pt idx="319">
                  <c:v>44788</c:v>
                </c:pt>
                <c:pt idx="320">
                  <c:v>44795</c:v>
                </c:pt>
                <c:pt idx="321">
                  <c:v>44802</c:v>
                </c:pt>
                <c:pt idx="322">
                  <c:v>44809</c:v>
                </c:pt>
                <c:pt idx="323">
                  <c:v>44816</c:v>
                </c:pt>
                <c:pt idx="324">
                  <c:v>44823</c:v>
                </c:pt>
                <c:pt idx="325">
                  <c:v>44830</c:v>
                </c:pt>
                <c:pt idx="326">
                  <c:v>44837</c:v>
                </c:pt>
                <c:pt idx="327">
                  <c:v>44844</c:v>
                </c:pt>
                <c:pt idx="328">
                  <c:v>44851</c:v>
                </c:pt>
                <c:pt idx="329">
                  <c:v>44858</c:v>
                </c:pt>
                <c:pt idx="330">
                  <c:v>44865</c:v>
                </c:pt>
                <c:pt idx="331">
                  <c:v>44872</c:v>
                </c:pt>
                <c:pt idx="332">
                  <c:v>44879</c:v>
                </c:pt>
                <c:pt idx="333">
                  <c:v>44886</c:v>
                </c:pt>
                <c:pt idx="334">
                  <c:v>44893</c:v>
                </c:pt>
                <c:pt idx="335">
                  <c:v>44900</c:v>
                </c:pt>
                <c:pt idx="336">
                  <c:v>44907</c:v>
                </c:pt>
                <c:pt idx="337">
                  <c:v>44914</c:v>
                </c:pt>
                <c:pt idx="338">
                  <c:v>44921</c:v>
                </c:pt>
                <c:pt idx="339">
                  <c:v>44928</c:v>
                </c:pt>
                <c:pt idx="340">
                  <c:v>44935</c:v>
                </c:pt>
                <c:pt idx="341">
                  <c:v>44942</c:v>
                </c:pt>
                <c:pt idx="342">
                  <c:v>44949</c:v>
                </c:pt>
                <c:pt idx="343">
                  <c:v>44956</c:v>
                </c:pt>
                <c:pt idx="344">
                  <c:v>44963</c:v>
                </c:pt>
              </c:numCache>
            </c:numRef>
          </c:cat>
          <c:val>
            <c:numRef>
              <c:f>'FRED Graph'!$B$12:$B$356</c:f>
              <c:numCache>
                <c:formatCode>0.0</c:formatCode>
                <c:ptCount val="345"/>
                <c:pt idx="0">
                  <c:v>12857.6</c:v>
                </c:pt>
                <c:pt idx="1">
                  <c:v>12856.3</c:v>
                </c:pt>
                <c:pt idx="2">
                  <c:v>12858.5</c:v>
                </c:pt>
                <c:pt idx="3">
                  <c:v>12793.1</c:v>
                </c:pt>
                <c:pt idx="4">
                  <c:v>12885.4</c:v>
                </c:pt>
                <c:pt idx="5">
                  <c:v>12959</c:v>
                </c:pt>
                <c:pt idx="6">
                  <c:v>12963.8</c:v>
                </c:pt>
                <c:pt idx="7">
                  <c:v>12935</c:v>
                </c:pt>
                <c:pt idx="8">
                  <c:v>12916.5</c:v>
                </c:pt>
                <c:pt idx="9">
                  <c:v>13026.3</c:v>
                </c:pt>
                <c:pt idx="10">
                  <c:v>13068.9</c:v>
                </c:pt>
                <c:pt idx="11">
                  <c:v>13025.9</c:v>
                </c:pt>
                <c:pt idx="12">
                  <c:v>12932.8</c:v>
                </c:pt>
                <c:pt idx="13">
                  <c:v>13043.9</c:v>
                </c:pt>
                <c:pt idx="14">
                  <c:v>13095.5</c:v>
                </c:pt>
                <c:pt idx="15">
                  <c:v>13115.3</c:v>
                </c:pt>
                <c:pt idx="16">
                  <c:v>13025.1</c:v>
                </c:pt>
                <c:pt idx="17">
                  <c:v>13076</c:v>
                </c:pt>
                <c:pt idx="18">
                  <c:v>13158.6</c:v>
                </c:pt>
                <c:pt idx="19">
                  <c:v>13204.1</c:v>
                </c:pt>
                <c:pt idx="20">
                  <c:v>13215.4</c:v>
                </c:pt>
                <c:pt idx="21">
                  <c:v>13184.9</c:v>
                </c:pt>
                <c:pt idx="22">
                  <c:v>13259.5</c:v>
                </c:pt>
                <c:pt idx="23">
                  <c:v>13281.1</c:v>
                </c:pt>
                <c:pt idx="24">
                  <c:v>13301.8</c:v>
                </c:pt>
                <c:pt idx="25">
                  <c:v>13296</c:v>
                </c:pt>
                <c:pt idx="26">
                  <c:v>13346.1</c:v>
                </c:pt>
                <c:pt idx="27">
                  <c:v>13369.2</c:v>
                </c:pt>
                <c:pt idx="28">
                  <c:v>13333.9</c:v>
                </c:pt>
                <c:pt idx="29">
                  <c:v>13234.4</c:v>
                </c:pt>
                <c:pt idx="30">
                  <c:v>13180.5</c:v>
                </c:pt>
                <c:pt idx="31">
                  <c:v>13277.6</c:v>
                </c:pt>
                <c:pt idx="32">
                  <c:v>13297.7</c:v>
                </c:pt>
                <c:pt idx="33">
                  <c:v>13300.5</c:v>
                </c:pt>
                <c:pt idx="34">
                  <c:v>13322.6</c:v>
                </c:pt>
                <c:pt idx="35">
                  <c:v>13448.1</c:v>
                </c:pt>
                <c:pt idx="36">
                  <c:v>13502.1</c:v>
                </c:pt>
                <c:pt idx="37">
                  <c:v>13501.3</c:v>
                </c:pt>
                <c:pt idx="38">
                  <c:v>13470.1</c:v>
                </c:pt>
                <c:pt idx="39">
                  <c:v>13581.8</c:v>
                </c:pt>
                <c:pt idx="40">
                  <c:v>13632.5</c:v>
                </c:pt>
                <c:pt idx="41">
                  <c:v>13673.2</c:v>
                </c:pt>
                <c:pt idx="42">
                  <c:v>13468.6</c:v>
                </c:pt>
                <c:pt idx="43">
                  <c:v>13449.4</c:v>
                </c:pt>
                <c:pt idx="44">
                  <c:v>13472</c:v>
                </c:pt>
                <c:pt idx="45">
                  <c:v>13490.5</c:v>
                </c:pt>
                <c:pt idx="46">
                  <c:v>13467.2</c:v>
                </c:pt>
                <c:pt idx="47">
                  <c:v>13453.2</c:v>
                </c:pt>
                <c:pt idx="48">
                  <c:v>13554.8</c:v>
                </c:pt>
                <c:pt idx="49">
                  <c:v>13548.3</c:v>
                </c:pt>
                <c:pt idx="50">
                  <c:v>13527.9</c:v>
                </c:pt>
                <c:pt idx="51">
                  <c:v>13449.4</c:v>
                </c:pt>
                <c:pt idx="52">
                  <c:v>13562</c:v>
                </c:pt>
                <c:pt idx="53">
                  <c:v>13617.5</c:v>
                </c:pt>
                <c:pt idx="54">
                  <c:v>13607.2</c:v>
                </c:pt>
                <c:pt idx="55">
                  <c:v>13522.7</c:v>
                </c:pt>
                <c:pt idx="56">
                  <c:v>13580.1</c:v>
                </c:pt>
                <c:pt idx="57">
                  <c:v>13669.8</c:v>
                </c:pt>
                <c:pt idx="58">
                  <c:v>13661</c:v>
                </c:pt>
                <c:pt idx="59">
                  <c:v>13656.5</c:v>
                </c:pt>
                <c:pt idx="60">
                  <c:v>13625.6</c:v>
                </c:pt>
                <c:pt idx="61">
                  <c:v>13716.4</c:v>
                </c:pt>
                <c:pt idx="62">
                  <c:v>13745</c:v>
                </c:pt>
                <c:pt idx="63">
                  <c:v>13721.4</c:v>
                </c:pt>
                <c:pt idx="64">
                  <c:v>13613.7</c:v>
                </c:pt>
                <c:pt idx="65">
                  <c:v>13738.2</c:v>
                </c:pt>
                <c:pt idx="66">
                  <c:v>13778.1</c:v>
                </c:pt>
                <c:pt idx="67">
                  <c:v>13789</c:v>
                </c:pt>
                <c:pt idx="68">
                  <c:v>13704.6</c:v>
                </c:pt>
                <c:pt idx="69">
                  <c:v>13711.2</c:v>
                </c:pt>
                <c:pt idx="70">
                  <c:v>13822.2</c:v>
                </c:pt>
                <c:pt idx="71">
                  <c:v>13825.5</c:v>
                </c:pt>
                <c:pt idx="72">
                  <c:v>13821.2</c:v>
                </c:pt>
                <c:pt idx="73">
                  <c:v>13803.6</c:v>
                </c:pt>
                <c:pt idx="74">
                  <c:v>13878.3</c:v>
                </c:pt>
                <c:pt idx="75">
                  <c:v>13935</c:v>
                </c:pt>
                <c:pt idx="76">
                  <c:v>13965.8</c:v>
                </c:pt>
                <c:pt idx="77">
                  <c:v>13934.4</c:v>
                </c:pt>
                <c:pt idx="78">
                  <c:v>13962.7</c:v>
                </c:pt>
                <c:pt idx="79">
                  <c:v>13969.3</c:v>
                </c:pt>
                <c:pt idx="80">
                  <c:v>13920.3</c:v>
                </c:pt>
                <c:pt idx="81">
                  <c:v>13823.5</c:v>
                </c:pt>
                <c:pt idx="82">
                  <c:v>13745.1</c:v>
                </c:pt>
                <c:pt idx="83">
                  <c:v>13839.2</c:v>
                </c:pt>
                <c:pt idx="84">
                  <c:v>13835</c:v>
                </c:pt>
                <c:pt idx="85">
                  <c:v>13841.9</c:v>
                </c:pt>
                <c:pt idx="86">
                  <c:v>13841</c:v>
                </c:pt>
                <c:pt idx="87">
                  <c:v>13993</c:v>
                </c:pt>
                <c:pt idx="88">
                  <c:v>14015.2</c:v>
                </c:pt>
                <c:pt idx="89">
                  <c:v>14018.9</c:v>
                </c:pt>
                <c:pt idx="90">
                  <c:v>13994.3</c:v>
                </c:pt>
                <c:pt idx="91">
                  <c:v>14151.3</c:v>
                </c:pt>
                <c:pt idx="92">
                  <c:v>14148.5</c:v>
                </c:pt>
                <c:pt idx="93">
                  <c:v>14169.7</c:v>
                </c:pt>
                <c:pt idx="94">
                  <c:v>14008.6</c:v>
                </c:pt>
                <c:pt idx="95">
                  <c:v>13915.7</c:v>
                </c:pt>
                <c:pt idx="96">
                  <c:v>13975.4</c:v>
                </c:pt>
                <c:pt idx="97">
                  <c:v>13991.8</c:v>
                </c:pt>
                <c:pt idx="98">
                  <c:v>13976.1</c:v>
                </c:pt>
                <c:pt idx="99">
                  <c:v>13958.9</c:v>
                </c:pt>
                <c:pt idx="100">
                  <c:v>14080.9</c:v>
                </c:pt>
                <c:pt idx="101">
                  <c:v>14091.2</c:v>
                </c:pt>
                <c:pt idx="102">
                  <c:v>14108.4</c:v>
                </c:pt>
                <c:pt idx="103">
                  <c:v>13987.3</c:v>
                </c:pt>
                <c:pt idx="104">
                  <c:v>14112.3</c:v>
                </c:pt>
                <c:pt idx="105">
                  <c:v>14149.7</c:v>
                </c:pt>
                <c:pt idx="106">
                  <c:v>14140.3</c:v>
                </c:pt>
                <c:pt idx="107">
                  <c:v>14058.1</c:v>
                </c:pt>
                <c:pt idx="108">
                  <c:v>14069.7</c:v>
                </c:pt>
                <c:pt idx="109">
                  <c:v>14169.2</c:v>
                </c:pt>
                <c:pt idx="110">
                  <c:v>14177.5</c:v>
                </c:pt>
                <c:pt idx="111">
                  <c:v>14166.7</c:v>
                </c:pt>
                <c:pt idx="112">
                  <c:v>14130.4</c:v>
                </c:pt>
                <c:pt idx="113">
                  <c:v>14222</c:v>
                </c:pt>
                <c:pt idx="114">
                  <c:v>14227</c:v>
                </c:pt>
                <c:pt idx="115">
                  <c:v>14233.1</c:v>
                </c:pt>
                <c:pt idx="116">
                  <c:v>14113.1</c:v>
                </c:pt>
                <c:pt idx="117">
                  <c:v>14202</c:v>
                </c:pt>
                <c:pt idx="118">
                  <c:v>14213.3</c:v>
                </c:pt>
                <c:pt idx="119">
                  <c:v>14243.1</c:v>
                </c:pt>
                <c:pt idx="120">
                  <c:v>14189</c:v>
                </c:pt>
                <c:pt idx="121">
                  <c:v>14152.2</c:v>
                </c:pt>
                <c:pt idx="122">
                  <c:v>14243.1</c:v>
                </c:pt>
                <c:pt idx="123">
                  <c:v>14232.9</c:v>
                </c:pt>
                <c:pt idx="124">
                  <c:v>14271.1</c:v>
                </c:pt>
                <c:pt idx="125">
                  <c:v>14221.3</c:v>
                </c:pt>
                <c:pt idx="126">
                  <c:v>14349.5</c:v>
                </c:pt>
                <c:pt idx="127">
                  <c:v>14393.2</c:v>
                </c:pt>
                <c:pt idx="128">
                  <c:v>14414.7</c:v>
                </c:pt>
                <c:pt idx="129">
                  <c:v>14482.4</c:v>
                </c:pt>
                <c:pt idx="130">
                  <c:v>14529.5</c:v>
                </c:pt>
                <c:pt idx="131">
                  <c:v>14533.9</c:v>
                </c:pt>
                <c:pt idx="132">
                  <c:v>14485.4</c:v>
                </c:pt>
                <c:pt idx="133">
                  <c:v>14393.7</c:v>
                </c:pt>
                <c:pt idx="134">
                  <c:v>14324.5</c:v>
                </c:pt>
                <c:pt idx="135">
                  <c:v>14389.3</c:v>
                </c:pt>
                <c:pt idx="136">
                  <c:v>14393.8</c:v>
                </c:pt>
                <c:pt idx="137">
                  <c:v>14393.7</c:v>
                </c:pt>
                <c:pt idx="138">
                  <c:v>14373.7</c:v>
                </c:pt>
                <c:pt idx="139">
                  <c:v>14519.1</c:v>
                </c:pt>
                <c:pt idx="140">
                  <c:v>14561.9</c:v>
                </c:pt>
                <c:pt idx="141">
                  <c:v>14571.7</c:v>
                </c:pt>
                <c:pt idx="142">
                  <c:v>14532.7</c:v>
                </c:pt>
                <c:pt idx="143">
                  <c:v>14652.3</c:v>
                </c:pt>
                <c:pt idx="144">
                  <c:v>14700.3</c:v>
                </c:pt>
                <c:pt idx="145">
                  <c:v>14722.7</c:v>
                </c:pt>
                <c:pt idx="146">
                  <c:v>14590</c:v>
                </c:pt>
                <c:pt idx="147">
                  <c:v>14475.5</c:v>
                </c:pt>
                <c:pt idx="148">
                  <c:v>14553</c:v>
                </c:pt>
                <c:pt idx="149">
                  <c:v>14551</c:v>
                </c:pt>
                <c:pt idx="150">
                  <c:v>14575.9</c:v>
                </c:pt>
                <c:pt idx="151">
                  <c:v>14565.3</c:v>
                </c:pt>
                <c:pt idx="152">
                  <c:v>14697.1</c:v>
                </c:pt>
                <c:pt idx="153">
                  <c:v>14738.6</c:v>
                </c:pt>
                <c:pt idx="154">
                  <c:v>14779.2</c:v>
                </c:pt>
                <c:pt idx="155">
                  <c:v>14659</c:v>
                </c:pt>
                <c:pt idx="156">
                  <c:v>14778</c:v>
                </c:pt>
                <c:pt idx="157">
                  <c:v>14854.4</c:v>
                </c:pt>
                <c:pt idx="158">
                  <c:v>14810</c:v>
                </c:pt>
                <c:pt idx="159">
                  <c:v>14777.7</c:v>
                </c:pt>
                <c:pt idx="160">
                  <c:v>14789.1</c:v>
                </c:pt>
                <c:pt idx="161">
                  <c:v>14923.6</c:v>
                </c:pt>
                <c:pt idx="162">
                  <c:v>14906.6</c:v>
                </c:pt>
                <c:pt idx="163">
                  <c:v>14893.2</c:v>
                </c:pt>
                <c:pt idx="164">
                  <c:v>14831.4</c:v>
                </c:pt>
                <c:pt idx="165">
                  <c:v>14946.3</c:v>
                </c:pt>
                <c:pt idx="166">
                  <c:v>14997.4</c:v>
                </c:pt>
                <c:pt idx="167">
                  <c:v>15002.7</c:v>
                </c:pt>
                <c:pt idx="168">
                  <c:v>14933.2</c:v>
                </c:pt>
                <c:pt idx="169">
                  <c:v>15012.9</c:v>
                </c:pt>
                <c:pt idx="170">
                  <c:v>15113.9</c:v>
                </c:pt>
                <c:pt idx="171">
                  <c:v>15125.5</c:v>
                </c:pt>
                <c:pt idx="172">
                  <c:v>15116.7</c:v>
                </c:pt>
                <c:pt idx="173">
                  <c:v>15077.4</c:v>
                </c:pt>
                <c:pt idx="174">
                  <c:v>15219.6</c:v>
                </c:pt>
                <c:pt idx="175">
                  <c:v>15222.3</c:v>
                </c:pt>
                <c:pt idx="176">
                  <c:v>15281.7</c:v>
                </c:pt>
                <c:pt idx="177">
                  <c:v>15231.3</c:v>
                </c:pt>
                <c:pt idx="178">
                  <c:v>15326.6</c:v>
                </c:pt>
                <c:pt idx="179">
                  <c:v>15336.8</c:v>
                </c:pt>
                <c:pt idx="180">
                  <c:v>15427.8</c:v>
                </c:pt>
                <c:pt idx="181">
                  <c:v>15440.9</c:v>
                </c:pt>
                <c:pt idx="182">
                  <c:v>15452.4</c:v>
                </c:pt>
                <c:pt idx="183">
                  <c:v>15484.9</c:v>
                </c:pt>
                <c:pt idx="184">
                  <c:v>15452.8</c:v>
                </c:pt>
                <c:pt idx="185">
                  <c:v>15406.7</c:v>
                </c:pt>
                <c:pt idx="186">
                  <c:v>15294</c:v>
                </c:pt>
                <c:pt idx="187">
                  <c:v>15358.3</c:v>
                </c:pt>
                <c:pt idx="188">
                  <c:v>15361.7</c:v>
                </c:pt>
                <c:pt idx="189">
                  <c:v>15392.9</c:v>
                </c:pt>
                <c:pt idx="190">
                  <c:v>15328.1</c:v>
                </c:pt>
                <c:pt idx="191">
                  <c:v>15488.6</c:v>
                </c:pt>
                <c:pt idx="192">
                  <c:v>15624.4</c:v>
                </c:pt>
                <c:pt idx="193">
                  <c:v>15818.1</c:v>
                </c:pt>
                <c:pt idx="194">
                  <c:v>16193</c:v>
                </c:pt>
                <c:pt idx="195">
                  <c:v>16614.3</c:v>
                </c:pt>
                <c:pt idx="196">
                  <c:v>16773.099999999999</c:v>
                </c:pt>
                <c:pt idx="197">
                  <c:v>16919.599999999999</c:v>
                </c:pt>
                <c:pt idx="198">
                  <c:v>17180.3</c:v>
                </c:pt>
                <c:pt idx="199">
                  <c:v>17318.7</c:v>
                </c:pt>
                <c:pt idx="200">
                  <c:v>17536.3</c:v>
                </c:pt>
                <c:pt idx="201">
                  <c:v>17673.8</c:v>
                </c:pt>
                <c:pt idx="202">
                  <c:v>17805.400000000001</c:v>
                </c:pt>
                <c:pt idx="203">
                  <c:v>17780.099999999999</c:v>
                </c:pt>
                <c:pt idx="204">
                  <c:v>17910.900000000001</c:v>
                </c:pt>
                <c:pt idx="205">
                  <c:v>18022.7</c:v>
                </c:pt>
                <c:pt idx="206">
                  <c:v>18110.7</c:v>
                </c:pt>
                <c:pt idx="207">
                  <c:v>18101.2</c:v>
                </c:pt>
                <c:pt idx="208">
                  <c:v>18155.5</c:v>
                </c:pt>
                <c:pt idx="209">
                  <c:v>18338.599999999999</c:v>
                </c:pt>
                <c:pt idx="210">
                  <c:v>18341.8</c:v>
                </c:pt>
                <c:pt idx="211">
                  <c:v>18240.3</c:v>
                </c:pt>
                <c:pt idx="212">
                  <c:v>18108.3</c:v>
                </c:pt>
                <c:pt idx="213">
                  <c:v>18220.400000000001</c:v>
                </c:pt>
                <c:pt idx="214">
                  <c:v>18286.900000000001</c:v>
                </c:pt>
                <c:pt idx="215">
                  <c:v>18356.5</c:v>
                </c:pt>
                <c:pt idx="216">
                  <c:v>18257.400000000001</c:v>
                </c:pt>
                <c:pt idx="217">
                  <c:v>18376.900000000001</c:v>
                </c:pt>
                <c:pt idx="218">
                  <c:v>18512.7</c:v>
                </c:pt>
                <c:pt idx="219">
                  <c:v>18596.7</c:v>
                </c:pt>
                <c:pt idx="220">
                  <c:v>18550</c:v>
                </c:pt>
                <c:pt idx="221">
                  <c:v>18488.3</c:v>
                </c:pt>
                <c:pt idx="222">
                  <c:v>18632.7</c:v>
                </c:pt>
                <c:pt idx="223">
                  <c:v>18646</c:v>
                </c:pt>
                <c:pt idx="224">
                  <c:v>18702.3</c:v>
                </c:pt>
                <c:pt idx="225">
                  <c:v>18640.900000000001</c:v>
                </c:pt>
                <c:pt idx="226">
                  <c:v>18829.5</c:v>
                </c:pt>
                <c:pt idx="227">
                  <c:v>18910</c:v>
                </c:pt>
                <c:pt idx="228">
                  <c:v>18993.5</c:v>
                </c:pt>
                <c:pt idx="229">
                  <c:v>18969.099999999999</c:v>
                </c:pt>
                <c:pt idx="230">
                  <c:v>19049.900000000001</c:v>
                </c:pt>
                <c:pt idx="231">
                  <c:v>19156.400000000001</c:v>
                </c:pt>
                <c:pt idx="232">
                  <c:v>19206.5</c:v>
                </c:pt>
                <c:pt idx="233">
                  <c:v>19260.599999999999</c:v>
                </c:pt>
                <c:pt idx="234">
                  <c:v>19292.2</c:v>
                </c:pt>
                <c:pt idx="235">
                  <c:v>19359.7</c:v>
                </c:pt>
                <c:pt idx="236">
                  <c:v>19423.7</c:v>
                </c:pt>
                <c:pt idx="237">
                  <c:v>19396.2</c:v>
                </c:pt>
                <c:pt idx="238">
                  <c:v>19278.8</c:v>
                </c:pt>
                <c:pt idx="239">
                  <c:v>19384</c:v>
                </c:pt>
                <c:pt idx="240">
                  <c:v>19418.8</c:v>
                </c:pt>
                <c:pt idx="241">
                  <c:v>19528</c:v>
                </c:pt>
                <c:pt idx="242">
                  <c:v>19540.8</c:v>
                </c:pt>
                <c:pt idx="243">
                  <c:v>19627.599999999999</c:v>
                </c:pt>
                <c:pt idx="244">
                  <c:v>19721.2</c:v>
                </c:pt>
                <c:pt idx="245">
                  <c:v>19857.900000000001</c:v>
                </c:pt>
                <c:pt idx="246">
                  <c:v>20035.8</c:v>
                </c:pt>
                <c:pt idx="247">
                  <c:v>20111.5</c:v>
                </c:pt>
                <c:pt idx="248">
                  <c:v>20315.8</c:v>
                </c:pt>
                <c:pt idx="249">
                  <c:v>20305.900000000001</c:v>
                </c:pt>
                <c:pt idx="250">
                  <c:v>20298.8</c:v>
                </c:pt>
                <c:pt idx="251">
                  <c:v>20145.2</c:v>
                </c:pt>
                <c:pt idx="252">
                  <c:v>20270.900000000001</c:v>
                </c:pt>
                <c:pt idx="253">
                  <c:v>20351.099999999999</c:v>
                </c:pt>
                <c:pt idx="254">
                  <c:v>20408.2</c:v>
                </c:pt>
                <c:pt idx="255">
                  <c:v>20228.8</c:v>
                </c:pt>
                <c:pt idx="256">
                  <c:v>20276.400000000001</c:v>
                </c:pt>
                <c:pt idx="257">
                  <c:v>20420.400000000001</c:v>
                </c:pt>
                <c:pt idx="258">
                  <c:v>20505.2</c:v>
                </c:pt>
                <c:pt idx="259">
                  <c:v>20409.900000000001</c:v>
                </c:pt>
                <c:pt idx="260">
                  <c:v>20362.8</c:v>
                </c:pt>
                <c:pt idx="261">
                  <c:v>20539.2</c:v>
                </c:pt>
                <c:pt idx="262">
                  <c:v>20535.2</c:v>
                </c:pt>
                <c:pt idx="263">
                  <c:v>20564.7</c:v>
                </c:pt>
                <c:pt idx="264">
                  <c:v>20516.599999999999</c:v>
                </c:pt>
                <c:pt idx="265">
                  <c:v>20643.2</c:v>
                </c:pt>
                <c:pt idx="266">
                  <c:v>20702.3</c:v>
                </c:pt>
                <c:pt idx="267">
                  <c:v>20772.900000000001</c:v>
                </c:pt>
                <c:pt idx="268">
                  <c:v>20747.3</c:v>
                </c:pt>
                <c:pt idx="269">
                  <c:v>20779.2</c:v>
                </c:pt>
                <c:pt idx="270">
                  <c:v>20920.5</c:v>
                </c:pt>
                <c:pt idx="271">
                  <c:v>20965.8</c:v>
                </c:pt>
                <c:pt idx="272">
                  <c:v>20920.099999999999</c:v>
                </c:pt>
                <c:pt idx="273">
                  <c:v>20829.7</c:v>
                </c:pt>
                <c:pt idx="274">
                  <c:v>21036.1</c:v>
                </c:pt>
                <c:pt idx="275">
                  <c:v>21060.7</c:v>
                </c:pt>
                <c:pt idx="276">
                  <c:v>21137</c:v>
                </c:pt>
                <c:pt idx="277">
                  <c:v>21025.4</c:v>
                </c:pt>
                <c:pt idx="278">
                  <c:v>21169.8</c:v>
                </c:pt>
                <c:pt idx="279">
                  <c:v>21252</c:v>
                </c:pt>
                <c:pt idx="280">
                  <c:v>21317.1</c:v>
                </c:pt>
                <c:pt idx="281">
                  <c:v>21345.599999999999</c:v>
                </c:pt>
                <c:pt idx="282">
                  <c:v>21374.2</c:v>
                </c:pt>
                <c:pt idx="283">
                  <c:v>21518.1</c:v>
                </c:pt>
                <c:pt idx="284">
                  <c:v>21574.2</c:v>
                </c:pt>
                <c:pt idx="285">
                  <c:v>21699</c:v>
                </c:pt>
                <c:pt idx="286">
                  <c:v>21743.3</c:v>
                </c:pt>
                <c:pt idx="287">
                  <c:v>21718.3</c:v>
                </c:pt>
                <c:pt idx="288">
                  <c:v>21732.7</c:v>
                </c:pt>
                <c:pt idx="289">
                  <c:v>21706.7</c:v>
                </c:pt>
                <c:pt idx="290">
                  <c:v>21521.9</c:v>
                </c:pt>
                <c:pt idx="291">
                  <c:v>21511.5</c:v>
                </c:pt>
                <c:pt idx="292">
                  <c:v>21548.799999999999</c:v>
                </c:pt>
                <c:pt idx="293">
                  <c:v>21561.3</c:v>
                </c:pt>
                <c:pt idx="294">
                  <c:v>21564.799999999999</c:v>
                </c:pt>
                <c:pt idx="295">
                  <c:v>21650</c:v>
                </c:pt>
                <c:pt idx="296">
                  <c:v>21804.1</c:v>
                </c:pt>
                <c:pt idx="297">
                  <c:v>21854.9</c:v>
                </c:pt>
                <c:pt idx="298">
                  <c:v>21857.200000000001</c:v>
                </c:pt>
                <c:pt idx="299">
                  <c:v>21845.7</c:v>
                </c:pt>
                <c:pt idx="300">
                  <c:v>21991.3</c:v>
                </c:pt>
                <c:pt idx="301">
                  <c:v>21978.7</c:v>
                </c:pt>
                <c:pt idx="302">
                  <c:v>22051.9</c:v>
                </c:pt>
                <c:pt idx="303">
                  <c:v>21603.599999999999</c:v>
                </c:pt>
                <c:pt idx="304">
                  <c:v>21610.1</c:v>
                </c:pt>
                <c:pt idx="305">
                  <c:v>21547.4</c:v>
                </c:pt>
                <c:pt idx="306">
                  <c:v>21579.7</c:v>
                </c:pt>
                <c:pt idx="307">
                  <c:v>21535.200000000001</c:v>
                </c:pt>
                <c:pt idx="308">
                  <c:v>21522.2</c:v>
                </c:pt>
                <c:pt idx="309">
                  <c:v>21623.5</c:v>
                </c:pt>
                <c:pt idx="310">
                  <c:v>21598.1</c:v>
                </c:pt>
                <c:pt idx="311">
                  <c:v>21555.1</c:v>
                </c:pt>
                <c:pt idx="312">
                  <c:v>21529</c:v>
                </c:pt>
                <c:pt idx="313">
                  <c:v>21625.9</c:v>
                </c:pt>
                <c:pt idx="314">
                  <c:v>21594.400000000001</c:v>
                </c:pt>
                <c:pt idx="315">
                  <c:v>21572.1</c:v>
                </c:pt>
                <c:pt idx="316">
                  <c:v>21524</c:v>
                </c:pt>
                <c:pt idx="317">
                  <c:v>21595.3</c:v>
                </c:pt>
                <c:pt idx="318">
                  <c:v>21582</c:v>
                </c:pt>
                <c:pt idx="319">
                  <c:v>21598.1</c:v>
                </c:pt>
                <c:pt idx="320">
                  <c:v>21542.799999999999</c:v>
                </c:pt>
                <c:pt idx="321">
                  <c:v>21477.3</c:v>
                </c:pt>
                <c:pt idx="322">
                  <c:v>21541.9</c:v>
                </c:pt>
                <c:pt idx="323">
                  <c:v>21540.6</c:v>
                </c:pt>
                <c:pt idx="324">
                  <c:v>21488.799999999999</c:v>
                </c:pt>
                <c:pt idx="325">
                  <c:v>21360.1</c:v>
                </c:pt>
                <c:pt idx="326">
                  <c:v>21437.5</c:v>
                </c:pt>
                <c:pt idx="327">
                  <c:v>21392.7</c:v>
                </c:pt>
                <c:pt idx="328">
                  <c:v>21444</c:v>
                </c:pt>
                <c:pt idx="329">
                  <c:v>21302.5</c:v>
                </c:pt>
                <c:pt idx="330">
                  <c:v>21354.5</c:v>
                </c:pt>
                <c:pt idx="331">
                  <c:v>21380.6</c:v>
                </c:pt>
                <c:pt idx="332">
                  <c:v>21387.5</c:v>
                </c:pt>
                <c:pt idx="333">
                  <c:v>21387.9</c:v>
                </c:pt>
                <c:pt idx="334">
                  <c:v>21344</c:v>
                </c:pt>
                <c:pt idx="335">
                  <c:v>21410.5</c:v>
                </c:pt>
                <c:pt idx="336">
                  <c:v>21403.8</c:v>
                </c:pt>
                <c:pt idx="337">
                  <c:v>21416.3</c:v>
                </c:pt>
                <c:pt idx="338">
                  <c:v>21388</c:v>
                </c:pt>
                <c:pt idx="339">
                  <c:v>21349.8</c:v>
                </c:pt>
                <c:pt idx="340">
                  <c:v>21404.2</c:v>
                </c:pt>
                <c:pt idx="341">
                  <c:v>21319.7</c:v>
                </c:pt>
                <c:pt idx="342">
                  <c:v>21168.5</c:v>
                </c:pt>
                <c:pt idx="343">
                  <c:v>21078</c:v>
                </c:pt>
                <c:pt idx="344">
                  <c:v>21149.1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9-DF43-9A34-4C7535082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0266784"/>
        <c:axId val="1175007856"/>
      </c:barChart>
      <c:dateAx>
        <c:axId val="89026678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007856"/>
        <c:crosses val="autoZero"/>
        <c:auto val="1"/>
        <c:lblOffset val="100"/>
        <c:baseTimeUnit val="days"/>
      </c:dateAx>
      <c:valAx>
        <c:axId val="1175007856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26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Effective Federal Funds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Graph'!$C$12:$C$250</c:f>
              <c:numCache>
                <c:formatCode>mmm\-yy</c:formatCode>
                <c:ptCount val="239"/>
                <c:pt idx="0">
                  <c:v>37712</c:v>
                </c:pt>
                <c:pt idx="1">
                  <c:v>37742</c:v>
                </c:pt>
                <c:pt idx="2">
                  <c:v>37773</c:v>
                </c:pt>
                <c:pt idx="3">
                  <c:v>37803</c:v>
                </c:pt>
                <c:pt idx="4">
                  <c:v>37834</c:v>
                </c:pt>
                <c:pt idx="5">
                  <c:v>37865</c:v>
                </c:pt>
                <c:pt idx="6">
                  <c:v>37895</c:v>
                </c:pt>
                <c:pt idx="7">
                  <c:v>37926</c:v>
                </c:pt>
                <c:pt idx="8">
                  <c:v>37956</c:v>
                </c:pt>
                <c:pt idx="9">
                  <c:v>37987</c:v>
                </c:pt>
                <c:pt idx="10">
                  <c:v>38018</c:v>
                </c:pt>
                <c:pt idx="11">
                  <c:v>38047</c:v>
                </c:pt>
                <c:pt idx="12">
                  <c:v>38078</c:v>
                </c:pt>
                <c:pt idx="13">
                  <c:v>38108</c:v>
                </c:pt>
                <c:pt idx="14">
                  <c:v>38139</c:v>
                </c:pt>
                <c:pt idx="15">
                  <c:v>38169</c:v>
                </c:pt>
                <c:pt idx="16">
                  <c:v>38200</c:v>
                </c:pt>
                <c:pt idx="17">
                  <c:v>38231</c:v>
                </c:pt>
                <c:pt idx="18">
                  <c:v>38261</c:v>
                </c:pt>
                <c:pt idx="19">
                  <c:v>38292</c:v>
                </c:pt>
                <c:pt idx="20">
                  <c:v>38322</c:v>
                </c:pt>
                <c:pt idx="21">
                  <c:v>38353</c:v>
                </c:pt>
                <c:pt idx="22">
                  <c:v>38384</c:v>
                </c:pt>
                <c:pt idx="23">
                  <c:v>38412</c:v>
                </c:pt>
                <c:pt idx="24">
                  <c:v>38443</c:v>
                </c:pt>
                <c:pt idx="25">
                  <c:v>38473</c:v>
                </c:pt>
                <c:pt idx="26">
                  <c:v>38504</c:v>
                </c:pt>
                <c:pt idx="27">
                  <c:v>38534</c:v>
                </c:pt>
                <c:pt idx="28">
                  <c:v>38565</c:v>
                </c:pt>
                <c:pt idx="29">
                  <c:v>38596</c:v>
                </c:pt>
                <c:pt idx="30">
                  <c:v>38626</c:v>
                </c:pt>
                <c:pt idx="31">
                  <c:v>38657</c:v>
                </c:pt>
                <c:pt idx="32">
                  <c:v>38687</c:v>
                </c:pt>
                <c:pt idx="33">
                  <c:v>38718</c:v>
                </c:pt>
                <c:pt idx="34">
                  <c:v>38749</c:v>
                </c:pt>
                <c:pt idx="35">
                  <c:v>38777</c:v>
                </c:pt>
                <c:pt idx="36">
                  <c:v>38808</c:v>
                </c:pt>
                <c:pt idx="37">
                  <c:v>38838</c:v>
                </c:pt>
                <c:pt idx="38">
                  <c:v>38869</c:v>
                </c:pt>
                <c:pt idx="39">
                  <c:v>38899</c:v>
                </c:pt>
                <c:pt idx="40">
                  <c:v>38930</c:v>
                </c:pt>
                <c:pt idx="41">
                  <c:v>38961</c:v>
                </c:pt>
                <c:pt idx="42">
                  <c:v>38991</c:v>
                </c:pt>
                <c:pt idx="43">
                  <c:v>39022</c:v>
                </c:pt>
                <c:pt idx="44">
                  <c:v>39052</c:v>
                </c:pt>
                <c:pt idx="45">
                  <c:v>39083</c:v>
                </c:pt>
                <c:pt idx="46">
                  <c:v>39114</c:v>
                </c:pt>
                <c:pt idx="47">
                  <c:v>39142</c:v>
                </c:pt>
                <c:pt idx="48">
                  <c:v>39173</c:v>
                </c:pt>
                <c:pt idx="49">
                  <c:v>39203</c:v>
                </c:pt>
                <c:pt idx="50">
                  <c:v>39234</c:v>
                </c:pt>
                <c:pt idx="51">
                  <c:v>39264</c:v>
                </c:pt>
                <c:pt idx="52">
                  <c:v>39295</c:v>
                </c:pt>
                <c:pt idx="53">
                  <c:v>39326</c:v>
                </c:pt>
                <c:pt idx="54">
                  <c:v>39356</c:v>
                </c:pt>
                <c:pt idx="55">
                  <c:v>39387</c:v>
                </c:pt>
                <c:pt idx="56">
                  <c:v>39417</c:v>
                </c:pt>
                <c:pt idx="57">
                  <c:v>39448</c:v>
                </c:pt>
                <c:pt idx="58">
                  <c:v>39479</c:v>
                </c:pt>
                <c:pt idx="59">
                  <c:v>39508</c:v>
                </c:pt>
                <c:pt idx="60">
                  <c:v>39539</c:v>
                </c:pt>
                <c:pt idx="61">
                  <c:v>39569</c:v>
                </c:pt>
                <c:pt idx="62">
                  <c:v>39600</c:v>
                </c:pt>
                <c:pt idx="63">
                  <c:v>39630</c:v>
                </c:pt>
                <c:pt idx="64">
                  <c:v>39661</c:v>
                </c:pt>
                <c:pt idx="65">
                  <c:v>39692</c:v>
                </c:pt>
                <c:pt idx="66">
                  <c:v>39722</c:v>
                </c:pt>
                <c:pt idx="67">
                  <c:v>39753</c:v>
                </c:pt>
                <c:pt idx="68">
                  <c:v>39783</c:v>
                </c:pt>
                <c:pt idx="69">
                  <c:v>39814</c:v>
                </c:pt>
                <c:pt idx="70">
                  <c:v>39845</c:v>
                </c:pt>
                <c:pt idx="71">
                  <c:v>39873</c:v>
                </c:pt>
                <c:pt idx="72">
                  <c:v>39904</c:v>
                </c:pt>
                <c:pt idx="73">
                  <c:v>39934</c:v>
                </c:pt>
                <c:pt idx="74">
                  <c:v>39965</c:v>
                </c:pt>
                <c:pt idx="75">
                  <c:v>39995</c:v>
                </c:pt>
                <c:pt idx="76">
                  <c:v>40026</c:v>
                </c:pt>
                <c:pt idx="77">
                  <c:v>40057</c:v>
                </c:pt>
                <c:pt idx="78">
                  <c:v>40087</c:v>
                </c:pt>
                <c:pt idx="79">
                  <c:v>40118</c:v>
                </c:pt>
                <c:pt idx="80">
                  <c:v>40148</c:v>
                </c:pt>
                <c:pt idx="81">
                  <c:v>40179</c:v>
                </c:pt>
                <c:pt idx="82">
                  <c:v>40210</c:v>
                </c:pt>
                <c:pt idx="83">
                  <c:v>40238</c:v>
                </c:pt>
                <c:pt idx="84">
                  <c:v>40269</c:v>
                </c:pt>
                <c:pt idx="85">
                  <c:v>40299</c:v>
                </c:pt>
                <c:pt idx="86">
                  <c:v>40330</c:v>
                </c:pt>
                <c:pt idx="87">
                  <c:v>40360</c:v>
                </c:pt>
                <c:pt idx="88">
                  <c:v>40391</c:v>
                </c:pt>
                <c:pt idx="89">
                  <c:v>40422</c:v>
                </c:pt>
                <c:pt idx="90">
                  <c:v>40452</c:v>
                </c:pt>
                <c:pt idx="91">
                  <c:v>40483</c:v>
                </c:pt>
                <c:pt idx="92">
                  <c:v>40513</c:v>
                </c:pt>
                <c:pt idx="93">
                  <c:v>40544</c:v>
                </c:pt>
                <c:pt idx="94">
                  <c:v>40575</c:v>
                </c:pt>
                <c:pt idx="95">
                  <c:v>40603</c:v>
                </c:pt>
                <c:pt idx="96">
                  <c:v>40634</c:v>
                </c:pt>
                <c:pt idx="97">
                  <c:v>40664</c:v>
                </c:pt>
                <c:pt idx="98">
                  <c:v>40695</c:v>
                </c:pt>
                <c:pt idx="99">
                  <c:v>40725</c:v>
                </c:pt>
                <c:pt idx="100">
                  <c:v>40756</c:v>
                </c:pt>
                <c:pt idx="101">
                  <c:v>40787</c:v>
                </c:pt>
                <c:pt idx="102">
                  <c:v>40817</c:v>
                </c:pt>
                <c:pt idx="103">
                  <c:v>40848</c:v>
                </c:pt>
                <c:pt idx="104">
                  <c:v>40878</c:v>
                </c:pt>
                <c:pt idx="105">
                  <c:v>40909</c:v>
                </c:pt>
                <c:pt idx="106">
                  <c:v>40940</c:v>
                </c:pt>
                <c:pt idx="107">
                  <c:v>40969</c:v>
                </c:pt>
                <c:pt idx="108">
                  <c:v>41000</c:v>
                </c:pt>
                <c:pt idx="109">
                  <c:v>41030</c:v>
                </c:pt>
                <c:pt idx="110">
                  <c:v>41061</c:v>
                </c:pt>
                <c:pt idx="111">
                  <c:v>41091</c:v>
                </c:pt>
                <c:pt idx="112">
                  <c:v>41122</c:v>
                </c:pt>
                <c:pt idx="113">
                  <c:v>41153</c:v>
                </c:pt>
                <c:pt idx="114">
                  <c:v>41183</c:v>
                </c:pt>
                <c:pt idx="115">
                  <c:v>41214</c:v>
                </c:pt>
                <c:pt idx="116">
                  <c:v>41244</c:v>
                </c:pt>
                <c:pt idx="117">
                  <c:v>41275</c:v>
                </c:pt>
                <c:pt idx="118">
                  <c:v>41306</c:v>
                </c:pt>
                <c:pt idx="119">
                  <c:v>41334</c:v>
                </c:pt>
                <c:pt idx="120">
                  <c:v>41365</c:v>
                </c:pt>
                <c:pt idx="121">
                  <c:v>41395</c:v>
                </c:pt>
                <c:pt idx="122">
                  <c:v>41426</c:v>
                </c:pt>
                <c:pt idx="123">
                  <c:v>41456</c:v>
                </c:pt>
                <c:pt idx="124">
                  <c:v>41487</c:v>
                </c:pt>
                <c:pt idx="125">
                  <c:v>41518</c:v>
                </c:pt>
                <c:pt idx="126">
                  <c:v>41548</c:v>
                </c:pt>
                <c:pt idx="127">
                  <c:v>41579</c:v>
                </c:pt>
                <c:pt idx="128">
                  <c:v>41609</c:v>
                </c:pt>
                <c:pt idx="129">
                  <c:v>41640</c:v>
                </c:pt>
                <c:pt idx="130">
                  <c:v>41671</c:v>
                </c:pt>
                <c:pt idx="131">
                  <c:v>41699</c:v>
                </c:pt>
                <c:pt idx="132">
                  <c:v>41730</c:v>
                </c:pt>
                <c:pt idx="133">
                  <c:v>41760</c:v>
                </c:pt>
                <c:pt idx="134">
                  <c:v>41791</c:v>
                </c:pt>
                <c:pt idx="135">
                  <c:v>41821</c:v>
                </c:pt>
                <c:pt idx="136">
                  <c:v>41852</c:v>
                </c:pt>
                <c:pt idx="137">
                  <c:v>41883</c:v>
                </c:pt>
                <c:pt idx="138">
                  <c:v>41913</c:v>
                </c:pt>
                <c:pt idx="139">
                  <c:v>41944</c:v>
                </c:pt>
                <c:pt idx="140">
                  <c:v>41974</c:v>
                </c:pt>
                <c:pt idx="141">
                  <c:v>42005</c:v>
                </c:pt>
                <c:pt idx="142">
                  <c:v>42036</c:v>
                </c:pt>
                <c:pt idx="143">
                  <c:v>42064</c:v>
                </c:pt>
                <c:pt idx="144">
                  <c:v>42095</c:v>
                </c:pt>
                <c:pt idx="145">
                  <c:v>42125</c:v>
                </c:pt>
                <c:pt idx="146">
                  <c:v>42156</c:v>
                </c:pt>
                <c:pt idx="147">
                  <c:v>42186</c:v>
                </c:pt>
                <c:pt idx="148">
                  <c:v>42217</c:v>
                </c:pt>
                <c:pt idx="149">
                  <c:v>42248</c:v>
                </c:pt>
                <c:pt idx="150">
                  <c:v>42278</c:v>
                </c:pt>
                <c:pt idx="151">
                  <c:v>42309</c:v>
                </c:pt>
                <c:pt idx="152">
                  <c:v>42339</c:v>
                </c:pt>
                <c:pt idx="153">
                  <c:v>42370</c:v>
                </c:pt>
                <c:pt idx="154">
                  <c:v>42401</c:v>
                </c:pt>
                <c:pt idx="155">
                  <c:v>42430</c:v>
                </c:pt>
                <c:pt idx="156">
                  <c:v>42461</c:v>
                </c:pt>
                <c:pt idx="157">
                  <c:v>42491</c:v>
                </c:pt>
                <c:pt idx="158">
                  <c:v>42522</c:v>
                </c:pt>
                <c:pt idx="159">
                  <c:v>42552</c:v>
                </c:pt>
                <c:pt idx="160">
                  <c:v>42583</c:v>
                </c:pt>
                <c:pt idx="161">
                  <c:v>42614</c:v>
                </c:pt>
                <c:pt idx="162">
                  <c:v>42644</c:v>
                </c:pt>
                <c:pt idx="163">
                  <c:v>42675</c:v>
                </c:pt>
                <c:pt idx="164">
                  <c:v>42705</c:v>
                </c:pt>
                <c:pt idx="165">
                  <c:v>42736</c:v>
                </c:pt>
                <c:pt idx="166">
                  <c:v>42767</c:v>
                </c:pt>
                <c:pt idx="167">
                  <c:v>42795</c:v>
                </c:pt>
                <c:pt idx="168">
                  <c:v>42826</c:v>
                </c:pt>
                <c:pt idx="169">
                  <c:v>42856</c:v>
                </c:pt>
                <c:pt idx="170">
                  <c:v>42887</c:v>
                </c:pt>
                <c:pt idx="171">
                  <c:v>42917</c:v>
                </c:pt>
                <c:pt idx="172">
                  <c:v>42948</c:v>
                </c:pt>
                <c:pt idx="173">
                  <c:v>42979</c:v>
                </c:pt>
                <c:pt idx="174">
                  <c:v>43009</c:v>
                </c:pt>
                <c:pt idx="175">
                  <c:v>43040</c:v>
                </c:pt>
                <c:pt idx="176">
                  <c:v>43070</c:v>
                </c:pt>
                <c:pt idx="177">
                  <c:v>43101</c:v>
                </c:pt>
                <c:pt idx="178">
                  <c:v>43132</c:v>
                </c:pt>
                <c:pt idx="179">
                  <c:v>43160</c:v>
                </c:pt>
                <c:pt idx="180">
                  <c:v>43191</c:v>
                </c:pt>
                <c:pt idx="181">
                  <c:v>43221</c:v>
                </c:pt>
                <c:pt idx="182">
                  <c:v>43252</c:v>
                </c:pt>
                <c:pt idx="183">
                  <c:v>43282</c:v>
                </c:pt>
                <c:pt idx="184">
                  <c:v>43313</c:v>
                </c:pt>
                <c:pt idx="185">
                  <c:v>43344</c:v>
                </c:pt>
                <c:pt idx="186">
                  <c:v>43374</c:v>
                </c:pt>
                <c:pt idx="187">
                  <c:v>43405</c:v>
                </c:pt>
                <c:pt idx="188">
                  <c:v>43435</c:v>
                </c:pt>
                <c:pt idx="189">
                  <c:v>43466</c:v>
                </c:pt>
                <c:pt idx="190">
                  <c:v>43497</c:v>
                </c:pt>
                <c:pt idx="191">
                  <c:v>43525</c:v>
                </c:pt>
                <c:pt idx="192">
                  <c:v>43556</c:v>
                </c:pt>
                <c:pt idx="193">
                  <c:v>43586</c:v>
                </c:pt>
                <c:pt idx="194">
                  <c:v>43617</c:v>
                </c:pt>
                <c:pt idx="195">
                  <c:v>43647</c:v>
                </c:pt>
                <c:pt idx="196">
                  <c:v>43678</c:v>
                </c:pt>
                <c:pt idx="197">
                  <c:v>43709</c:v>
                </c:pt>
                <c:pt idx="198">
                  <c:v>43739</c:v>
                </c:pt>
                <c:pt idx="199">
                  <c:v>43770</c:v>
                </c:pt>
                <c:pt idx="200">
                  <c:v>43800</c:v>
                </c:pt>
                <c:pt idx="201">
                  <c:v>43831</c:v>
                </c:pt>
                <c:pt idx="202">
                  <c:v>43862</c:v>
                </c:pt>
                <c:pt idx="203">
                  <c:v>43891</c:v>
                </c:pt>
                <c:pt idx="204">
                  <c:v>43922</c:v>
                </c:pt>
                <c:pt idx="205">
                  <c:v>43952</c:v>
                </c:pt>
                <c:pt idx="206">
                  <c:v>43983</c:v>
                </c:pt>
                <c:pt idx="207">
                  <c:v>44013</c:v>
                </c:pt>
                <c:pt idx="208">
                  <c:v>44044</c:v>
                </c:pt>
                <c:pt idx="209">
                  <c:v>44075</c:v>
                </c:pt>
                <c:pt idx="210">
                  <c:v>44105</c:v>
                </c:pt>
                <c:pt idx="211">
                  <c:v>44136</c:v>
                </c:pt>
                <c:pt idx="212">
                  <c:v>44166</c:v>
                </c:pt>
                <c:pt idx="213">
                  <c:v>44197</c:v>
                </c:pt>
                <c:pt idx="214">
                  <c:v>44228</c:v>
                </c:pt>
                <c:pt idx="215">
                  <c:v>44256</c:v>
                </c:pt>
                <c:pt idx="216">
                  <c:v>44287</c:v>
                </c:pt>
                <c:pt idx="217">
                  <c:v>44317</c:v>
                </c:pt>
                <c:pt idx="218">
                  <c:v>44348</c:v>
                </c:pt>
                <c:pt idx="219">
                  <c:v>44378</c:v>
                </c:pt>
                <c:pt idx="220">
                  <c:v>44409</c:v>
                </c:pt>
                <c:pt idx="221">
                  <c:v>44440</c:v>
                </c:pt>
                <c:pt idx="222">
                  <c:v>44470</c:v>
                </c:pt>
                <c:pt idx="223">
                  <c:v>44501</c:v>
                </c:pt>
                <c:pt idx="224">
                  <c:v>44531</c:v>
                </c:pt>
                <c:pt idx="225">
                  <c:v>44562</c:v>
                </c:pt>
                <c:pt idx="226">
                  <c:v>44593</c:v>
                </c:pt>
                <c:pt idx="227">
                  <c:v>44621</c:v>
                </c:pt>
                <c:pt idx="228">
                  <c:v>44652</c:v>
                </c:pt>
                <c:pt idx="229">
                  <c:v>44682</c:v>
                </c:pt>
                <c:pt idx="230">
                  <c:v>44713</c:v>
                </c:pt>
                <c:pt idx="231">
                  <c:v>44743</c:v>
                </c:pt>
                <c:pt idx="232">
                  <c:v>44774</c:v>
                </c:pt>
                <c:pt idx="233">
                  <c:v>44805</c:v>
                </c:pt>
                <c:pt idx="234">
                  <c:v>44835</c:v>
                </c:pt>
                <c:pt idx="235">
                  <c:v>44866</c:v>
                </c:pt>
                <c:pt idx="236">
                  <c:v>44896</c:v>
                </c:pt>
                <c:pt idx="237">
                  <c:v>44927</c:v>
                </c:pt>
                <c:pt idx="238">
                  <c:v>44958</c:v>
                </c:pt>
              </c:numCache>
            </c:numRef>
          </c:cat>
          <c:val>
            <c:numRef>
              <c:f>'FRED Graph'!$D$12:$D$250</c:f>
              <c:numCache>
                <c:formatCode>0.00</c:formatCode>
                <c:ptCount val="239"/>
                <c:pt idx="0">
                  <c:v>1.26</c:v>
                </c:pt>
                <c:pt idx="1">
                  <c:v>1.26</c:v>
                </c:pt>
                <c:pt idx="2">
                  <c:v>1.22</c:v>
                </c:pt>
                <c:pt idx="3">
                  <c:v>1.01</c:v>
                </c:pt>
                <c:pt idx="4">
                  <c:v>1.03</c:v>
                </c:pt>
                <c:pt idx="5">
                  <c:v>1.01</c:v>
                </c:pt>
                <c:pt idx="6">
                  <c:v>1.01</c:v>
                </c:pt>
                <c:pt idx="7">
                  <c:v>1</c:v>
                </c:pt>
                <c:pt idx="8">
                  <c:v>0.98</c:v>
                </c:pt>
                <c:pt idx="9">
                  <c:v>1</c:v>
                </c:pt>
                <c:pt idx="10">
                  <c:v>1.01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1.03</c:v>
                </c:pt>
                <c:pt idx="15">
                  <c:v>1.26</c:v>
                </c:pt>
                <c:pt idx="16">
                  <c:v>1.43</c:v>
                </c:pt>
                <c:pt idx="17">
                  <c:v>1.61</c:v>
                </c:pt>
                <c:pt idx="18">
                  <c:v>1.76</c:v>
                </c:pt>
                <c:pt idx="19">
                  <c:v>1.93</c:v>
                </c:pt>
                <c:pt idx="20">
                  <c:v>2.16</c:v>
                </c:pt>
                <c:pt idx="21">
                  <c:v>2.2799999999999998</c:v>
                </c:pt>
                <c:pt idx="22">
                  <c:v>2.5</c:v>
                </c:pt>
                <c:pt idx="23">
                  <c:v>2.63</c:v>
                </c:pt>
                <c:pt idx="24">
                  <c:v>2.79</c:v>
                </c:pt>
                <c:pt idx="25">
                  <c:v>3</c:v>
                </c:pt>
                <c:pt idx="26">
                  <c:v>3.04</c:v>
                </c:pt>
                <c:pt idx="27">
                  <c:v>3.26</c:v>
                </c:pt>
                <c:pt idx="28">
                  <c:v>3.5</c:v>
                </c:pt>
                <c:pt idx="29">
                  <c:v>3.62</c:v>
                </c:pt>
                <c:pt idx="30">
                  <c:v>3.78</c:v>
                </c:pt>
                <c:pt idx="31">
                  <c:v>4</c:v>
                </c:pt>
                <c:pt idx="32">
                  <c:v>4.16</c:v>
                </c:pt>
                <c:pt idx="33">
                  <c:v>4.29</c:v>
                </c:pt>
                <c:pt idx="34">
                  <c:v>4.49</c:v>
                </c:pt>
                <c:pt idx="35">
                  <c:v>4.59</c:v>
                </c:pt>
                <c:pt idx="36">
                  <c:v>4.79</c:v>
                </c:pt>
                <c:pt idx="37">
                  <c:v>4.9400000000000004</c:v>
                </c:pt>
                <c:pt idx="38">
                  <c:v>4.99</c:v>
                </c:pt>
                <c:pt idx="39">
                  <c:v>5.24</c:v>
                </c:pt>
                <c:pt idx="40">
                  <c:v>5.25</c:v>
                </c:pt>
                <c:pt idx="41">
                  <c:v>5.25</c:v>
                </c:pt>
                <c:pt idx="42">
                  <c:v>5.25</c:v>
                </c:pt>
                <c:pt idx="43">
                  <c:v>5.25</c:v>
                </c:pt>
                <c:pt idx="44">
                  <c:v>5.24</c:v>
                </c:pt>
                <c:pt idx="45">
                  <c:v>5.25</c:v>
                </c:pt>
                <c:pt idx="46">
                  <c:v>5.26</c:v>
                </c:pt>
                <c:pt idx="47">
                  <c:v>5.26</c:v>
                </c:pt>
                <c:pt idx="48">
                  <c:v>5.25</c:v>
                </c:pt>
                <c:pt idx="49">
                  <c:v>5.25</c:v>
                </c:pt>
                <c:pt idx="50">
                  <c:v>5.25</c:v>
                </c:pt>
                <c:pt idx="51">
                  <c:v>5.26</c:v>
                </c:pt>
                <c:pt idx="52">
                  <c:v>5.0199999999999996</c:v>
                </c:pt>
                <c:pt idx="53">
                  <c:v>4.9400000000000004</c:v>
                </c:pt>
                <c:pt idx="54">
                  <c:v>4.76</c:v>
                </c:pt>
                <c:pt idx="55">
                  <c:v>4.49</c:v>
                </c:pt>
                <c:pt idx="56">
                  <c:v>4.24</c:v>
                </c:pt>
                <c:pt idx="57">
                  <c:v>3.94</c:v>
                </c:pt>
                <c:pt idx="58">
                  <c:v>2.98</c:v>
                </c:pt>
                <c:pt idx="59">
                  <c:v>2.61</c:v>
                </c:pt>
                <c:pt idx="60">
                  <c:v>2.2799999999999998</c:v>
                </c:pt>
                <c:pt idx="61">
                  <c:v>1.98</c:v>
                </c:pt>
                <c:pt idx="62">
                  <c:v>2</c:v>
                </c:pt>
                <c:pt idx="63">
                  <c:v>2.0099999999999998</c:v>
                </c:pt>
                <c:pt idx="64">
                  <c:v>2</c:v>
                </c:pt>
                <c:pt idx="65">
                  <c:v>1.81</c:v>
                </c:pt>
                <c:pt idx="66">
                  <c:v>0.97</c:v>
                </c:pt>
                <c:pt idx="67">
                  <c:v>0.39</c:v>
                </c:pt>
                <c:pt idx="68">
                  <c:v>0.16</c:v>
                </c:pt>
                <c:pt idx="69">
                  <c:v>0.15</c:v>
                </c:pt>
                <c:pt idx="70">
                  <c:v>0.22</c:v>
                </c:pt>
                <c:pt idx="71">
                  <c:v>0.18</c:v>
                </c:pt>
                <c:pt idx="72">
                  <c:v>0.15</c:v>
                </c:pt>
                <c:pt idx="73">
                  <c:v>0.18</c:v>
                </c:pt>
                <c:pt idx="74">
                  <c:v>0.21</c:v>
                </c:pt>
                <c:pt idx="75">
                  <c:v>0.16</c:v>
                </c:pt>
                <c:pt idx="76">
                  <c:v>0.16</c:v>
                </c:pt>
                <c:pt idx="77">
                  <c:v>0.15</c:v>
                </c:pt>
                <c:pt idx="78">
                  <c:v>0.12</c:v>
                </c:pt>
                <c:pt idx="79">
                  <c:v>0.12</c:v>
                </c:pt>
                <c:pt idx="80">
                  <c:v>0.12</c:v>
                </c:pt>
                <c:pt idx="81">
                  <c:v>0.11</c:v>
                </c:pt>
                <c:pt idx="82">
                  <c:v>0.13</c:v>
                </c:pt>
                <c:pt idx="83">
                  <c:v>0.16</c:v>
                </c:pt>
                <c:pt idx="84">
                  <c:v>0.2</c:v>
                </c:pt>
                <c:pt idx="85">
                  <c:v>0.2</c:v>
                </c:pt>
                <c:pt idx="86">
                  <c:v>0.18</c:v>
                </c:pt>
                <c:pt idx="87">
                  <c:v>0.18</c:v>
                </c:pt>
                <c:pt idx="88">
                  <c:v>0.19</c:v>
                </c:pt>
                <c:pt idx="89">
                  <c:v>0.19</c:v>
                </c:pt>
                <c:pt idx="90">
                  <c:v>0.19</c:v>
                </c:pt>
                <c:pt idx="91">
                  <c:v>0.19</c:v>
                </c:pt>
                <c:pt idx="92">
                  <c:v>0.18</c:v>
                </c:pt>
                <c:pt idx="93">
                  <c:v>0.17</c:v>
                </c:pt>
                <c:pt idx="94">
                  <c:v>0.16</c:v>
                </c:pt>
                <c:pt idx="95">
                  <c:v>0.14000000000000001</c:v>
                </c:pt>
                <c:pt idx="96">
                  <c:v>0.1</c:v>
                </c:pt>
                <c:pt idx="97">
                  <c:v>0.09</c:v>
                </c:pt>
                <c:pt idx="98">
                  <c:v>0.09</c:v>
                </c:pt>
                <c:pt idx="99">
                  <c:v>7.0000000000000007E-2</c:v>
                </c:pt>
                <c:pt idx="100">
                  <c:v>0.1</c:v>
                </c:pt>
                <c:pt idx="101">
                  <c:v>0.08</c:v>
                </c:pt>
                <c:pt idx="102">
                  <c:v>7.0000000000000007E-2</c:v>
                </c:pt>
                <c:pt idx="103">
                  <c:v>0.08</c:v>
                </c:pt>
                <c:pt idx="104">
                  <c:v>7.0000000000000007E-2</c:v>
                </c:pt>
                <c:pt idx="105">
                  <c:v>0.08</c:v>
                </c:pt>
                <c:pt idx="106">
                  <c:v>0.1</c:v>
                </c:pt>
                <c:pt idx="107">
                  <c:v>0.13</c:v>
                </c:pt>
                <c:pt idx="108">
                  <c:v>0.14000000000000001</c:v>
                </c:pt>
                <c:pt idx="109">
                  <c:v>0.16</c:v>
                </c:pt>
                <c:pt idx="110">
                  <c:v>0.16</c:v>
                </c:pt>
                <c:pt idx="111">
                  <c:v>0.16</c:v>
                </c:pt>
                <c:pt idx="112">
                  <c:v>0.13</c:v>
                </c:pt>
                <c:pt idx="113">
                  <c:v>0.14000000000000001</c:v>
                </c:pt>
                <c:pt idx="114">
                  <c:v>0.16</c:v>
                </c:pt>
                <c:pt idx="115">
                  <c:v>0.16</c:v>
                </c:pt>
                <c:pt idx="116">
                  <c:v>0.16</c:v>
                </c:pt>
                <c:pt idx="117">
                  <c:v>0.14000000000000001</c:v>
                </c:pt>
                <c:pt idx="118">
                  <c:v>0.15</c:v>
                </c:pt>
                <c:pt idx="119">
                  <c:v>0.14000000000000001</c:v>
                </c:pt>
                <c:pt idx="120">
                  <c:v>0.15</c:v>
                </c:pt>
                <c:pt idx="121">
                  <c:v>0.11</c:v>
                </c:pt>
                <c:pt idx="122">
                  <c:v>0.09</c:v>
                </c:pt>
                <c:pt idx="123">
                  <c:v>0.09</c:v>
                </c:pt>
                <c:pt idx="124">
                  <c:v>0.08</c:v>
                </c:pt>
                <c:pt idx="125">
                  <c:v>0.08</c:v>
                </c:pt>
                <c:pt idx="126">
                  <c:v>0.09</c:v>
                </c:pt>
                <c:pt idx="127">
                  <c:v>0.08</c:v>
                </c:pt>
                <c:pt idx="128">
                  <c:v>0.09</c:v>
                </c:pt>
                <c:pt idx="129">
                  <c:v>7.0000000000000007E-2</c:v>
                </c:pt>
                <c:pt idx="130">
                  <c:v>7.0000000000000007E-2</c:v>
                </c:pt>
                <c:pt idx="131">
                  <c:v>0.08</c:v>
                </c:pt>
                <c:pt idx="132">
                  <c:v>0.09</c:v>
                </c:pt>
                <c:pt idx="133">
                  <c:v>0.09</c:v>
                </c:pt>
                <c:pt idx="134">
                  <c:v>0.1</c:v>
                </c:pt>
                <c:pt idx="135">
                  <c:v>0.09</c:v>
                </c:pt>
                <c:pt idx="136">
                  <c:v>0.09</c:v>
                </c:pt>
                <c:pt idx="137">
                  <c:v>0.09</c:v>
                </c:pt>
                <c:pt idx="138">
                  <c:v>0.09</c:v>
                </c:pt>
                <c:pt idx="139">
                  <c:v>0.09</c:v>
                </c:pt>
                <c:pt idx="140">
                  <c:v>0.12</c:v>
                </c:pt>
                <c:pt idx="141">
                  <c:v>0.11</c:v>
                </c:pt>
                <c:pt idx="142">
                  <c:v>0.11</c:v>
                </c:pt>
                <c:pt idx="143">
                  <c:v>0.11</c:v>
                </c:pt>
                <c:pt idx="144">
                  <c:v>0.12</c:v>
                </c:pt>
                <c:pt idx="145">
                  <c:v>0.12</c:v>
                </c:pt>
                <c:pt idx="146">
                  <c:v>0.13</c:v>
                </c:pt>
                <c:pt idx="147">
                  <c:v>0.13</c:v>
                </c:pt>
                <c:pt idx="148">
                  <c:v>0.14000000000000001</c:v>
                </c:pt>
                <c:pt idx="149">
                  <c:v>0.14000000000000001</c:v>
                </c:pt>
                <c:pt idx="150">
                  <c:v>0.12</c:v>
                </c:pt>
                <c:pt idx="151">
                  <c:v>0.12</c:v>
                </c:pt>
                <c:pt idx="152">
                  <c:v>0.24</c:v>
                </c:pt>
                <c:pt idx="153">
                  <c:v>0.34</c:v>
                </c:pt>
                <c:pt idx="154">
                  <c:v>0.38</c:v>
                </c:pt>
                <c:pt idx="155">
                  <c:v>0.36</c:v>
                </c:pt>
                <c:pt idx="156">
                  <c:v>0.37</c:v>
                </c:pt>
                <c:pt idx="157">
                  <c:v>0.37</c:v>
                </c:pt>
                <c:pt idx="158">
                  <c:v>0.38</c:v>
                </c:pt>
                <c:pt idx="159">
                  <c:v>0.39</c:v>
                </c:pt>
                <c:pt idx="160">
                  <c:v>0.4</c:v>
                </c:pt>
                <c:pt idx="161">
                  <c:v>0.4</c:v>
                </c:pt>
                <c:pt idx="162">
                  <c:v>0.4</c:v>
                </c:pt>
                <c:pt idx="163">
                  <c:v>0.41</c:v>
                </c:pt>
                <c:pt idx="164">
                  <c:v>0.54</c:v>
                </c:pt>
                <c:pt idx="165">
                  <c:v>0.65</c:v>
                </c:pt>
                <c:pt idx="166">
                  <c:v>0.66</c:v>
                </c:pt>
                <c:pt idx="167">
                  <c:v>0.79</c:v>
                </c:pt>
                <c:pt idx="168">
                  <c:v>0.9</c:v>
                </c:pt>
                <c:pt idx="169">
                  <c:v>0.91</c:v>
                </c:pt>
                <c:pt idx="170">
                  <c:v>1.04</c:v>
                </c:pt>
                <c:pt idx="171">
                  <c:v>1.1499999999999999</c:v>
                </c:pt>
                <c:pt idx="172">
                  <c:v>1.1599999999999999</c:v>
                </c:pt>
                <c:pt idx="173">
                  <c:v>1.1499999999999999</c:v>
                </c:pt>
                <c:pt idx="174">
                  <c:v>1.1499999999999999</c:v>
                </c:pt>
                <c:pt idx="175">
                  <c:v>1.1599999999999999</c:v>
                </c:pt>
                <c:pt idx="176">
                  <c:v>1.3</c:v>
                </c:pt>
                <c:pt idx="177">
                  <c:v>1.41</c:v>
                </c:pt>
                <c:pt idx="178">
                  <c:v>1.42</c:v>
                </c:pt>
                <c:pt idx="179">
                  <c:v>1.51</c:v>
                </c:pt>
                <c:pt idx="180">
                  <c:v>1.69</c:v>
                </c:pt>
                <c:pt idx="181">
                  <c:v>1.7</c:v>
                </c:pt>
                <c:pt idx="182">
                  <c:v>1.82</c:v>
                </c:pt>
                <c:pt idx="183">
                  <c:v>1.91</c:v>
                </c:pt>
                <c:pt idx="184">
                  <c:v>1.91</c:v>
                </c:pt>
                <c:pt idx="185">
                  <c:v>1.95</c:v>
                </c:pt>
                <c:pt idx="186">
                  <c:v>2.19</c:v>
                </c:pt>
                <c:pt idx="187">
                  <c:v>2.2000000000000002</c:v>
                </c:pt>
                <c:pt idx="188">
                  <c:v>2.27</c:v>
                </c:pt>
                <c:pt idx="189">
                  <c:v>2.4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2.39</c:v>
                </c:pt>
                <c:pt idx="194">
                  <c:v>2.38</c:v>
                </c:pt>
                <c:pt idx="195">
                  <c:v>2.4</c:v>
                </c:pt>
                <c:pt idx="196">
                  <c:v>2.13</c:v>
                </c:pt>
                <c:pt idx="197">
                  <c:v>2.04</c:v>
                </c:pt>
                <c:pt idx="198">
                  <c:v>1.83</c:v>
                </c:pt>
                <c:pt idx="199">
                  <c:v>1.55</c:v>
                </c:pt>
                <c:pt idx="200">
                  <c:v>1.55</c:v>
                </c:pt>
                <c:pt idx="201">
                  <c:v>1.55</c:v>
                </c:pt>
                <c:pt idx="202">
                  <c:v>1.58</c:v>
                </c:pt>
                <c:pt idx="203">
                  <c:v>0.65</c:v>
                </c:pt>
                <c:pt idx="204">
                  <c:v>0.05</c:v>
                </c:pt>
                <c:pt idx="205">
                  <c:v>0.05</c:v>
                </c:pt>
                <c:pt idx="206">
                  <c:v>0.08</c:v>
                </c:pt>
                <c:pt idx="207">
                  <c:v>0.09</c:v>
                </c:pt>
                <c:pt idx="208">
                  <c:v>0.1</c:v>
                </c:pt>
                <c:pt idx="209">
                  <c:v>0.09</c:v>
                </c:pt>
                <c:pt idx="210">
                  <c:v>0.09</c:v>
                </c:pt>
                <c:pt idx="211">
                  <c:v>0.09</c:v>
                </c:pt>
                <c:pt idx="212">
                  <c:v>0.09</c:v>
                </c:pt>
                <c:pt idx="213">
                  <c:v>0.09</c:v>
                </c:pt>
                <c:pt idx="214">
                  <c:v>0.08</c:v>
                </c:pt>
                <c:pt idx="215">
                  <c:v>7.0000000000000007E-2</c:v>
                </c:pt>
                <c:pt idx="216">
                  <c:v>7.0000000000000007E-2</c:v>
                </c:pt>
                <c:pt idx="217">
                  <c:v>0.06</c:v>
                </c:pt>
                <c:pt idx="218">
                  <c:v>0.08</c:v>
                </c:pt>
                <c:pt idx="219">
                  <c:v>0.1</c:v>
                </c:pt>
                <c:pt idx="220">
                  <c:v>0.09</c:v>
                </c:pt>
                <c:pt idx="221">
                  <c:v>0.08</c:v>
                </c:pt>
                <c:pt idx="222">
                  <c:v>0.08</c:v>
                </c:pt>
                <c:pt idx="223">
                  <c:v>0.08</c:v>
                </c:pt>
                <c:pt idx="224">
                  <c:v>0.08</c:v>
                </c:pt>
                <c:pt idx="225">
                  <c:v>0.08</c:v>
                </c:pt>
                <c:pt idx="226">
                  <c:v>0.08</c:v>
                </c:pt>
                <c:pt idx="227">
                  <c:v>0.2</c:v>
                </c:pt>
                <c:pt idx="228">
                  <c:v>0.33</c:v>
                </c:pt>
                <c:pt idx="229">
                  <c:v>0.77</c:v>
                </c:pt>
                <c:pt idx="230">
                  <c:v>1.21</c:v>
                </c:pt>
                <c:pt idx="231">
                  <c:v>1.68</c:v>
                </c:pt>
                <c:pt idx="232">
                  <c:v>2.33</c:v>
                </c:pt>
                <c:pt idx="233">
                  <c:v>2.56</c:v>
                </c:pt>
                <c:pt idx="234">
                  <c:v>3.08</c:v>
                </c:pt>
                <c:pt idx="235">
                  <c:v>3.78</c:v>
                </c:pt>
                <c:pt idx="236">
                  <c:v>4.0999999999999996</c:v>
                </c:pt>
                <c:pt idx="237">
                  <c:v>4.33</c:v>
                </c:pt>
                <c:pt idx="238">
                  <c:v>4.57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6F-2947-A03A-C80D3AFC4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8888192"/>
        <c:axId val="2028709328"/>
      </c:lineChart>
      <c:dateAx>
        <c:axId val="20288881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709328"/>
        <c:crosses val="autoZero"/>
        <c:auto val="1"/>
        <c:lblOffset val="100"/>
        <c:baseTimeUnit val="months"/>
      </c:dateAx>
      <c:valAx>
        <c:axId val="202870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88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Delinquency Rate: Commercial Banks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Graph'!$A$12:$A$130</c:f>
              <c:numCache>
                <c:formatCode>yyyy\-mm</c:formatCode>
                <c:ptCount val="119"/>
                <c:pt idx="0">
                  <c:v>34060</c:v>
                </c:pt>
                <c:pt idx="1">
                  <c:v>34151</c:v>
                </c:pt>
                <c:pt idx="2">
                  <c:v>34243</c:v>
                </c:pt>
                <c:pt idx="3">
                  <c:v>34335</c:v>
                </c:pt>
                <c:pt idx="4">
                  <c:v>34425</c:v>
                </c:pt>
                <c:pt idx="5">
                  <c:v>34516</c:v>
                </c:pt>
                <c:pt idx="6">
                  <c:v>34608</c:v>
                </c:pt>
                <c:pt idx="7">
                  <c:v>34700</c:v>
                </c:pt>
                <c:pt idx="8">
                  <c:v>34790</c:v>
                </c:pt>
                <c:pt idx="9">
                  <c:v>34881</c:v>
                </c:pt>
                <c:pt idx="10">
                  <c:v>34973</c:v>
                </c:pt>
                <c:pt idx="11">
                  <c:v>35065</c:v>
                </c:pt>
                <c:pt idx="12">
                  <c:v>35156</c:v>
                </c:pt>
                <c:pt idx="13">
                  <c:v>35247</c:v>
                </c:pt>
                <c:pt idx="14">
                  <c:v>35339</c:v>
                </c:pt>
                <c:pt idx="15">
                  <c:v>35431</c:v>
                </c:pt>
                <c:pt idx="16">
                  <c:v>35521</c:v>
                </c:pt>
                <c:pt idx="17">
                  <c:v>35612</c:v>
                </c:pt>
                <c:pt idx="18">
                  <c:v>35704</c:v>
                </c:pt>
                <c:pt idx="19">
                  <c:v>35796</c:v>
                </c:pt>
                <c:pt idx="20">
                  <c:v>35886</c:v>
                </c:pt>
                <c:pt idx="21">
                  <c:v>35977</c:v>
                </c:pt>
                <c:pt idx="22">
                  <c:v>36069</c:v>
                </c:pt>
                <c:pt idx="23">
                  <c:v>36161</c:v>
                </c:pt>
                <c:pt idx="24">
                  <c:v>36251</c:v>
                </c:pt>
                <c:pt idx="25">
                  <c:v>36342</c:v>
                </c:pt>
                <c:pt idx="26">
                  <c:v>36434</c:v>
                </c:pt>
                <c:pt idx="27">
                  <c:v>36526</c:v>
                </c:pt>
                <c:pt idx="28">
                  <c:v>36617</c:v>
                </c:pt>
                <c:pt idx="29">
                  <c:v>36708</c:v>
                </c:pt>
                <c:pt idx="30">
                  <c:v>36800</c:v>
                </c:pt>
                <c:pt idx="31">
                  <c:v>36892</c:v>
                </c:pt>
                <c:pt idx="32">
                  <c:v>36982</c:v>
                </c:pt>
                <c:pt idx="33">
                  <c:v>37073</c:v>
                </c:pt>
                <c:pt idx="34">
                  <c:v>37165</c:v>
                </c:pt>
                <c:pt idx="35">
                  <c:v>37257</c:v>
                </c:pt>
                <c:pt idx="36">
                  <c:v>37347</c:v>
                </c:pt>
                <c:pt idx="37">
                  <c:v>37438</c:v>
                </c:pt>
                <c:pt idx="38">
                  <c:v>37530</c:v>
                </c:pt>
                <c:pt idx="39">
                  <c:v>37622</c:v>
                </c:pt>
                <c:pt idx="40">
                  <c:v>37712</c:v>
                </c:pt>
                <c:pt idx="41">
                  <c:v>37803</c:v>
                </c:pt>
                <c:pt idx="42">
                  <c:v>37895</c:v>
                </c:pt>
                <c:pt idx="43">
                  <c:v>37987</c:v>
                </c:pt>
                <c:pt idx="44">
                  <c:v>38078</c:v>
                </c:pt>
                <c:pt idx="45">
                  <c:v>38169</c:v>
                </c:pt>
                <c:pt idx="46">
                  <c:v>38261</c:v>
                </c:pt>
                <c:pt idx="47">
                  <c:v>38353</c:v>
                </c:pt>
                <c:pt idx="48">
                  <c:v>38443</c:v>
                </c:pt>
                <c:pt idx="49">
                  <c:v>38534</c:v>
                </c:pt>
                <c:pt idx="50">
                  <c:v>38626</c:v>
                </c:pt>
                <c:pt idx="51">
                  <c:v>38718</c:v>
                </c:pt>
                <c:pt idx="52">
                  <c:v>38808</c:v>
                </c:pt>
                <c:pt idx="53">
                  <c:v>38899</c:v>
                </c:pt>
                <c:pt idx="54">
                  <c:v>38991</c:v>
                </c:pt>
                <c:pt idx="55">
                  <c:v>39083</c:v>
                </c:pt>
                <c:pt idx="56">
                  <c:v>39173</c:v>
                </c:pt>
                <c:pt idx="57">
                  <c:v>39264</c:v>
                </c:pt>
                <c:pt idx="58">
                  <c:v>39356</c:v>
                </c:pt>
                <c:pt idx="59">
                  <c:v>39448</c:v>
                </c:pt>
                <c:pt idx="60">
                  <c:v>39539</c:v>
                </c:pt>
                <c:pt idx="61">
                  <c:v>39630</c:v>
                </c:pt>
                <c:pt idx="62">
                  <c:v>39722</c:v>
                </c:pt>
                <c:pt idx="63">
                  <c:v>39814</c:v>
                </c:pt>
                <c:pt idx="64">
                  <c:v>39904</c:v>
                </c:pt>
                <c:pt idx="65">
                  <c:v>39995</c:v>
                </c:pt>
                <c:pt idx="66">
                  <c:v>40087</c:v>
                </c:pt>
                <c:pt idx="67">
                  <c:v>40179</c:v>
                </c:pt>
                <c:pt idx="68">
                  <c:v>40269</c:v>
                </c:pt>
                <c:pt idx="69">
                  <c:v>40360</c:v>
                </c:pt>
                <c:pt idx="70">
                  <c:v>40452</c:v>
                </c:pt>
                <c:pt idx="71">
                  <c:v>40544</c:v>
                </c:pt>
                <c:pt idx="72">
                  <c:v>40634</c:v>
                </c:pt>
                <c:pt idx="73">
                  <c:v>40725</c:v>
                </c:pt>
                <c:pt idx="74">
                  <c:v>40817</c:v>
                </c:pt>
                <c:pt idx="75">
                  <c:v>40909</c:v>
                </c:pt>
                <c:pt idx="76">
                  <c:v>41000</c:v>
                </c:pt>
                <c:pt idx="77">
                  <c:v>41091</c:v>
                </c:pt>
                <c:pt idx="78">
                  <c:v>41183</c:v>
                </c:pt>
                <c:pt idx="79">
                  <c:v>41275</c:v>
                </c:pt>
                <c:pt idx="80">
                  <c:v>41365</c:v>
                </c:pt>
                <c:pt idx="81">
                  <c:v>41456</c:v>
                </c:pt>
                <c:pt idx="82">
                  <c:v>41548</c:v>
                </c:pt>
                <c:pt idx="83">
                  <c:v>41640</c:v>
                </c:pt>
                <c:pt idx="84">
                  <c:v>41730</c:v>
                </c:pt>
                <c:pt idx="85">
                  <c:v>41821</c:v>
                </c:pt>
                <c:pt idx="86">
                  <c:v>41913</c:v>
                </c:pt>
                <c:pt idx="87">
                  <c:v>42005</c:v>
                </c:pt>
                <c:pt idx="88">
                  <c:v>42095</c:v>
                </c:pt>
                <c:pt idx="89">
                  <c:v>42186</c:v>
                </c:pt>
                <c:pt idx="90">
                  <c:v>42278</c:v>
                </c:pt>
                <c:pt idx="91">
                  <c:v>42370</c:v>
                </c:pt>
                <c:pt idx="92">
                  <c:v>42461</c:v>
                </c:pt>
                <c:pt idx="93">
                  <c:v>42552</c:v>
                </c:pt>
                <c:pt idx="94">
                  <c:v>42644</c:v>
                </c:pt>
                <c:pt idx="95">
                  <c:v>42736</c:v>
                </c:pt>
                <c:pt idx="96">
                  <c:v>42826</c:v>
                </c:pt>
                <c:pt idx="97">
                  <c:v>42917</c:v>
                </c:pt>
                <c:pt idx="98">
                  <c:v>43009</c:v>
                </c:pt>
                <c:pt idx="99">
                  <c:v>43101</c:v>
                </c:pt>
                <c:pt idx="100">
                  <c:v>43191</c:v>
                </c:pt>
                <c:pt idx="101">
                  <c:v>43282</c:v>
                </c:pt>
                <c:pt idx="102">
                  <c:v>43374</c:v>
                </c:pt>
                <c:pt idx="103">
                  <c:v>43466</c:v>
                </c:pt>
                <c:pt idx="104">
                  <c:v>43556</c:v>
                </c:pt>
                <c:pt idx="105">
                  <c:v>43647</c:v>
                </c:pt>
                <c:pt idx="106">
                  <c:v>43739</c:v>
                </c:pt>
                <c:pt idx="107">
                  <c:v>43831</c:v>
                </c:pt>
                <c:pt idx="108">
                  <c:v>43922</c:v>
                </c:pt>
                <c:pt idx="109">
                  <c:v>44013</c:v>
                </c:pt>
                <c:pt idx="110">
                  <c:v>44105</c:v>
                </c:pt>
                <c:pt idx="111">
                  <c:v>44197</c:v>
                </c:pt>
                <c:pt idx="112">
                  <c:v>44287</c:v>
                </c:pt>
                <c:pt idx="113">
                  <c:v>44378</c:v>
                </c:pt>
                <c:pt idx="114">
                  <c:v>44470</c:v>
                </c:pt>
                <c:pt idx="115">
                  <c:v>44562</c:v>
                </c:pt>
                <c:pt idx="116">
                  <c:v>44652</c:v>
                </c:pt>
                <c:pt idx="117">
                  <c:v>44743</c:v>
                </c:pt>
                <c:pt idx="118">
                  <c:v>44835</c:v>
                </c:pt>
              </c:numCache>
            </c:numRef>
          </c:cat>
          <c:val>
            <c:numRef>
              <c:f>'FRED Graph'!$B$12:$B$130</c:f>
              <c:numCache>
                <c:formatCode>0.00</c:formatCode>
                <c:ptCount val="119"/>
                <c:pt idx="0">
                  <c:v>4.21</c:v>
                </c:pt>
                <c:pt idx="1">
                  <c:v>3.87</c:v>
                </c:pt>
                <c:pt idx="2">
                  <c:v>3.38</c:v>
                </c:pt>
                <c:pt idx="3">
                  <c:v>3.17</c:v>
                </c:pt>
                <c:pt idx="4">
                  <c:v>2.87</c:v>
                </c:pt>
                <c:pt idx="5">
                  <c:v>2.66</c:v>
                </c:pt>
                <c:pt idx="6">
                  <c:v>2.52</c:v>
                </c:pt>
                <c:pt idx="7">
                  <c:v>2.54</c:v>
                </c:pt>
                <c:pt idx="8">
                  <c:v>2.5099999999999998</c:v>
                </c:pt>
                <c:pt idx="9">
                  <c:v>2.5099999999999998</c:v>
                </c:pt>
                <c:pt idx="10">
                  <c:v>2.4700000000000002</c:v>
                </c:pt>
                <c:pt idx="11">
                  <c:v>2.4300000000000002</c:v>
                </c:pt>
                <c:pt idx="12">
                  <c:v>2.4700000000000002</c:v>
                </c:pt>
                <c:pt idx="13">
                  <c:v>2.4300000000000002</c:v>
                </c:pt>
                <c:pt idx="14">
                  <c:v>2.4</c:v>
                </c:pt>
                <c:pt idx="15">
                  <c:v>2.37</c:v>
                </c:pt>
                <c:pt idx="16">
                  <c:v>2.31</c:v>
                </c:pt>
                <c:pt idx="17">
                  <c:v>2.25</c:v>
                </c:pt>
                <c:pt idx="18">
                  <c:v>2.2599999999999998</c:v>
                </c:pt>
                <c:pt idx="19">
                  <c:v>2.25</c:v>
                </c:pt>
                <c:pt idx="20">
                  <c:v>2.2000000000000002</c:v>
                </c:pt>
                <c:pt idx="21">
                  <c:v>2.19</c:v>
                </c:pt>
                <c:pt idx="22">
                  <c:v>2.2000000000000002</c:v>
                </c:pt>
                <c:pt idx="23">
                  <c:v>2.19</c:v>
                </c:pt>
                <c:pt idx="24">
                  <c:v>2.17</c:v>
                </c:pt>
                <c:pt idx="25">
                  <c:v>2.21</c:v>
                </c:pt>
                <c:pt idx="26">
                  <c:v>2.0499999999999998</c:v>
                </c:pt>
                <c:pt idx="27">
                  <c:v>2.08</c:v>
                </c:pt>
                <c:pt idx="28">
                  <c:v>2.14</c:v>
                </c:pt>
                <c:pt idx="29">
                  <c:v>2.2000000000000002</c:v>
                </c:pt>
                <c:pt idx="30">
                  <c:v>2.34</c:v>
                </c:pt>
                <c:pt idx="31">
                  <c:v>2.42</c:v>
                </c:pt>
                <c:pt idx="32">
                  <c:v>2.5499999999999998</c:v>
                </c:pt>
                <c:pt idx="33">
                  <c:v>2.72</c:v>
                </c:pt>
                <c:pt idx="34">
                  <c:v>2.74</c:v>
                </c:pt>
                <c:pt idx="35">
                  <c:v>2.75</c:v>
                </c:pt>
                <c:pt idx="36">
                  <c:v>2.75</c:v>
                </c:pt>
                <c:pt idx="37">
                  <c:v>2.69</c:v>
                </c:pt>
                <c:pt idx="38">
                  <c:v>2.57</c:v>
                </c:pt>
                <c:pt idx="39">
                  <c:v>2.54</c:v>
                </c:pt>
                <c:pt idx="40">
                  <c:v>2.42</c:v>
                </c:pt>
                <c:pt idx="41">
                  <c:v>2.2200000000000002</c:v>
                </c:pt>
                <c:pt idx="42">
                  <c:v>2.15</c:v>
                </c:pt>
                <c:pt idx="43">
                  <c:v>1.96</c:v>
                </c:pt>
                <c:pt idx="44">
                  <c:v>1.86</c:v>
                </c:pt>
                <c:pt idx="45">
                  <c:v>1.74</c:v>
                </c:pt>
                <c:pt idx="46">
                  <c:v>1.64</c:v>
                </c:pt>
                <c:pt idx="47">
                  <c:v>1.6</c:v>
                </c:pt>
                <c:pt idx="48">
                  <c:v>1.57</c:v>
                </c:pt>
                <c:pt idx="49">
                  <c:v>1.56</c:v>
                </c:pt>
                <c:pt idx="50">
                  <c:v>1.54</c:v>
                </c:pt>
                <c:pt idx="51">
                  <c:v>1.51</c:v>
                </c:pt>
                <c:pt idx="52">
                  <c:v>1.51</c:v>
                </c:pt>
                <c:pt idx="53">
                  <c:v>1.58</c:v>
                </c:pt>
                <c:pt idx="54">
                  <c:v>1.69</c:v>
                </c:pt>
                <c:pt idx="55">
                  <c:v>1.74</c:v>
                </c:pt>
                <c:pt idx="56">
                  <c:v>1.87</c:v>
                </c:pt>
                <c:pt idx="57">
                  <c:v>2.14</c:v>
                </c:pt>
                <c:pt idx="58">
                  <c:v>2.4700000000000002</c:v>
                </c:pt>
                <c:pt idx="59">
                  <c:v>2.86</c:v>
                </c:pt>
                <c:pt idx="60">
                  <c:v>3.32</c:v>
                </c:pt>
                <c:pt idx="61">
                  <c:v>3.72</c:v>
                </c:pt>
                <c:pt idx="62">
                  <c:v>4.75</c:v>
                </c:pt>
                <c:pt idx="63">
                  <c:v>5.64</c:v>
                </c:pt>
                <c:pt idx="64">
                  <c:v>6.37</c:v>
                </c:pt>
                <c:pt idx="65">
                  <c:v>6.94</c:v>
                </c:pt>
                <c:pt idx="66">
                  <c:v>7.3</c:v>
                </c:pt>
                <c:pt idx="67">
                  <c:v>7.4</c:v>
                </c:pt>
                <c:pt idx="68">
                  <c:v>7.21</c:v>
                </c:pt>
                <c:pt idx="69">
                  <c:v>6.89</c:v>
                </c:pt>
                <c:pt idx="70">
                  <c:v>6.38</c:v>
                </c:pt>
                <c:pt idx="71">
                  <c:v>6.2</c:v>
                </c:pt>
                <c:pt idx="72">
                  <c:v>5.96</c:v>
                </c:pt>
                <c:pt idx="73">
                  <c:v>5.7</c:v>
                </c:pt>
                <c:pt idx="74">
                  <c:v>5.46</c:v>
                </c:pt>
                <c:pt idx="75">
                  <c:v>5.27</c:v>
                </c:pt>
                <c:pt idx="76">
                  <c:v>5.13</c:v>
                </c:pt>
                <c:pt idx="77">
                  <c:v>5.04</c:v>
                </c:pt>
                <c:pt idx="78">
                  <c:v>4.6500000000000004</c:v>
                </c:pt>
                <c:pt idx="79">
                  <c:v>4.41</c:v>
                </c:pt>
                <c:pt idx="80">
                  <c:v>4.1399999999999997</c:v>
                </c:pt>
                <c:pt idx="81">
                  <c:v>3.77</c:v>
                </c:pt>
                <c:pt idx="82">
                  <c:v>3.52</c:v>
                </c:pt>
                <c:pt idx="83">
                  <c:v>3.31</c:v>
                </c:pt>
                <c:pt idx="84">
                  <c:v>3.08</c:v>
                </c:pt>
                <c:pt idx="85">
                  <c:v>2.9</c:v>
                </c:pt>
                <c:pt idx="86">
                  <c:v>2.7</c:v>
                </c:pt>
                <c:pt idx="87">
                  <c:v>2.4900000000000002</c:v>
                </c:pt>
                <c:pt idx="88">
                  <c:v>2.39</c:v>
                </c:pt>
                <c:pt idx="89">
                  <c:v>2.2799999999999998</c:v>
                </c:pt>
                <c:pt idx="90">
                  <c:v>2.19</c:v>
                </c:pt>
                <c:pt idx="91">
                  <c:v>2.17</c:v>
                </c:pt>
                <c:pt idx="92">
                  <c:v>2.14</c:v>
                </c:pt>
                <c:pt idx="93">
                  <c:v>2.0699999999999998</c:v>
                </c:pt>
                <c:pt idx="94">
                  <c:v>2.0299999999999998</c:v>
                </c:pt>
                <c:pt idx="95">
                  <c:v>1.93</c:v>
                </c:pt>
                <c:pt idx="96">
                  <c:v>1.85</c:v>
                </c:pt>
                <c:pt idx="97">
                  <c:v>1.83</c:v>
                </c:pt>
                <c:pt idx="98">
                  <c:v>1.79</c:v>
                </c:pt>
                <c:pt idx="99">
                  <c:v>1.72</c:v>
                </c:pt>
                <c:pt idx="100">
                  <c:v>1.65</c:v>
                </c:pt>
                <c:pt idx="101">
                  <c:v>1.6</c:v>
                </c:pt>
                <c:pt idx="102">
                  <c:v>1.52</c:v>
                </c:pt>
                <c:pt idx="103">
                  <c:v>1.53</c:v>
                </c:pt>
                <c:pt idx="104">
                  <c:v>1.5</c:v>
                </c:pt>
                <c:pt idx="105">
                  <c:v>1.47</c:v>
                </c:pt>
                <c:pt idx="106">
                  <c:v>1.42</c:v>
                </c:pt>
                <c:pt idx="107">
                  <c:v>1.5</c:v>
                </c:pt>
                <c:pt idx="108">
                  <c:v>1.55</c:v>
                </c:pt>
                <c:pt idx="109">
                  <c:v>1.6</c:v>
                </c:pt>
                <c:pt idx="110">
                  <c:v>1.58</c:v>
                </c:pt>
                <c:pt idx="111">
                  <c:v>1.47</c:v>
                </c:pt>
                <c:pt idx="112">
                  <c:v>1.37</c:v>
                </c:pt>
                <c:pt idx="113">
                  <c:v>1.3</c:v>
                </c:pt>
                <c:pt idx="114">
                  <c:v>1.26</c:v>
                </c:pt>
                <c:pt idx="115">
                  <c:v>1.23</c:v>
                </c:pt>
                <c:pt idx="116">
                  <c:v>1.22</c:v>
                </c:pt>
                <c:pt idx="117">
                  <c:v>1.2</c:v>
                </c:pt>
                <c:pt idx="118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8-7F4B-9744-98D9AA47E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37049216"/>
        <c:axId val="1099701296"/>
      </c:barChart>
      <c:dateAx>
        <c:axId val="937049216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701296"/>
        <c:crosses val="autoZero"/>
        <c:auto val="1"/>
        <c:lblOffset val="100"/>
        <c:baseTimeUnit val="months"/>
      </c:dateAx>
      <c:valAx>
        <c:axId val="109970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04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GDP Growth (Y-o-Y)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Graph'!$C$17:$C$40</c:f>
              <c:numCache>
                <c:formatCode>yyyy\-mm\-dd</c:formatCode>
                <c:ptCount val="24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</c:numCache>
            </c:numRef>
          </c:cat>
          <c:val>
            <c:numRef>
              <c:f>'FRED Graph'!$D$17:$D$40</c:f>
              <c:numCache>
                <c:formatCode>0.0%</c:formatCode>
                <c:ptCount val="24"/>
                <c:pt idx="0">
                  <c:v>1.8424163550466721E-2</c:v>
                </c:pt>
                <c:pt idx="1">
                  <c:v>2.0469128586462437E-2</c:v>
                </c:pt>
                <c:pt idx="2">
                  <c:v>2.2765395380368814E-2</c:v>
                </c:pt>
                <c:pt idx="3">
                  <c:v>2.7943204121136933E-2</c:v>
                </c:pt>
                <c:pt idx="4">
                  <c:v>3.0635033836816872E-2</c:v>
                </c:pt>
                <c:pt idx="5">
                  <c:v>3.2619828070386658E-2</c:v>
                </c:pt>
                <c:pt idx="6">
                  <c:v>3.1539838329602388E-2</c:v>
                </c:pt>
                <c:pt idx="7">
                  <c:v>2.3125836277942069E-2</c:v>
                </c:pt>
                <c:pt idx="8">
                  <c:v>2.1602281092927278E-2</c:v>
                </c:pt>
                <c:pt idx="9">
                  <c:v>2.1355406155772139E-2</c:v>
                </c:pt>
                <c:pt idx="10">
                  <c:v>2.3058278646321817E-2</c:v>
                </c:pt>
                <c:pt idx="11">
                  <c:v>2.5726308482646232E-2</c:v>
                </c:pt>
                <c:pt idx="12">
                  <c:v>8.2008298093416698E-3</c:v>
                </c:pt>
                <c:pt idx="13">
                  <c:v>-8.3506401559947596E-2</c:v>
                </c:pt>
                <c:pt idx="14">
                  <c:v>-2.0240101214096584E-2</c:v>
                </c:pt>
                <c:pt idx="15">
                  <c:v>-1.5166199331577479E-2</c:v>
                </c:pt>
                <c:pt idx="16">
                  <c:v>1.1919350504481896E-2</c:v>
                </c:pt>
                <c:pt idx="17">
                  <c:v>0.12460854406241384</c:v>
                </c:pt>
                <c:pt idx="18">
                  <c:v>4.9556544805406721E-2</c:v>
                </c:pt>
                <c:pt idx="19">
                  <c:v>5.7171000908780467E-2</c:v>
                </c:pt>
                <c:pt idx="20">
                  <c:v>3.6836789579472118E-2</c:v>
                </c:pt>
                <c:pt idx="21">
                  <c:v>1.796042498028072E-2</c:v>
                </c:pt>
                <c:pt idx="22">
                  <c:v>1.9421383880539489E-2</c:v>
                </c:pt>
                <c:pt idx="23">
                  <c:v>9.5925354269263963E-3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2-4D4E-97B8-409AA608B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41224031"/>
        <c:axId val="1141225679"/>
      </c:barChart>
      <c:dateAx>
        <c:axId val="114122403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225679"/>
        <c:crosses val="autoZero"/>
        <c:auto val="1"/>
        <c:lblOffset val="100"/>
        <c:baseTimeUnit val="months"/>
        <c:minorUnit val="3"/>
        <c:minorTimeUnit val="months"/>
      </c:dateAx>
      <c:valAx>
        <c:axId val="114122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224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 Assets and Liabilities </a:t>
            </a:r>
          </a:p>
          <a:p>
            <a:pPr>
              <a:defRPr/>
            </a:pPr>
            <a:r>
              <a:rPr lang="en-US" dirty="0"/>
              <a:t>($Billions, Change from Jan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FRB_H8!$F$2406</c:f>
              <c:strCache>
                <c:ptCount val="1"/>
                <c:pt idx="0">
                  <c:v>Securities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FRB_H8!$E$2407:$E$2624</c:f>
              <c:numCache>
                <c:formatCode>m/d/yy</c:formatCode>
                <c:ptCount val="218"/>
                <c:pt idx="0">
                  <c:v>43467</c:v>
                </c:pt>
                <c:pt idx="1">
                  <c:v>43474</c:v>
                </c:pt>
                <c:pt idx="2">
                  <c:v>43481</c:v>
                </c:pt>
                <c:pt idx="3">
                  <c:v>43488</c:v>
                </c:pt>
                <c:pt idx="4">
                  <c:v>43495</c:v>
                </c:pt>
                <c:pt idx="5">
                  <c:v>43502</c:v>
                </c:pt>
                <c:pt idx="6">
                  <c:v>43509</c:v>
                </c:pt>
                <c:pt idx="7">
                  <c:v>43516</c:v>
                </c:pt>
                <c:pt idx="8">
                  <c:v>43523</c:v>
                </c:pt>
                <c:pt idx="9">
                  <c:v>43530</c:v>
                </c:pt>
                <c:pt idx="10">
                  <c:v>43537</c:v>
                </c:pt>
                <c:pt idx="11">
                  <c:v>43544</c:v>
                </c:pt>
                <c:pt idx="12">
                  <c:v>43551</c:v>
                </c:pt>
                <c:pt idx="13">
                  <c:v>43558</c:v>
                </c:pt>
                <c:pt idx="14">
                  <c:v>43565</c:v>
                </c:pt>
                <c:pt idx="15">
                  <c:v>43572</c:v>
                </c:pt>
                <c:pt idx="16">
                  <c:v>43579</c:v>
                </c:pt>
                <c:pt idx="17">
                  <c:v>43586</c:v>
                </c:pt>
                <c:pt idx="18">
                  <c:v>43593</c:v>
                </c:pt>
                <c:pt idx="19">
                  <c:v>43600</c:v>
                </c:pt>
                <c:pt idx="20">
                  <c:v>43607</c:v>
                </c:pt>
                <c:pt idx="21">
                  <c:v>43614</c:v>
                </c:pt>
                <c:pt idx="22">
                  <c:v>43621</c:v>
                </c:pt>
                <c:pt idx="23">
                  <c:v>43628</c:v>
                </c:pt>
                <c:pt idx="24">
                  <c:v>43635</c:v>
                </c:pt>
                <c:pt idx="25">
                  <c:v>43642</c:v>
                </c:pt>
                <c:pt idx="26">
                  <c:v>43649</c:v>
                </c:pt>
                <c:pt idx="27">
                  <c:v>43656</c:v>
                </c:pt>
                <c:pt idx="28">
                  <c:v>43663</c:v>
                </c:pt>
                <c:pt idx="29">
                  <c:v>43670</c:v>
                </c:pt>
                <c:pt idx="30">
                  <c:v>43677</c:v>
                </c:pt>
                <c:pt idx="31">
                  <c:v>43684</c:v>
                </c:pt>
                <c:pt idx="32">
                  <c:v>43691</c:v>
                </c:pt>
                <c:pt idx="33">
                  <c:v>43698</c:v>
                </c:pt>
                <c:pt idx="34">
                  <c:v>43705</c:v>
                </c:pt>
                <c:pt idx="35">
                  <c:v>43712</c:v>
                </c:pt>
                <c:pt idx="36">
                  <c:v>43719</c:v>
                </c:pt>
                <c:pt idx="37">
                  <c:v>43726</c:v>
                </c:pt>
                <c:pt idx="38">
                  <c:v>43733</c:v>
                </c:pt>
                <c:pt idx="39">
                  <c:v>43740</c:v>
                </c:pt>
                <c:pt idx="40">
                  <c:v>43747</c:v>
                </c:pt>
                <c:pt idx="41">
                  <c:v>43754</c:v>
                </c:pt>
                <c:pt idx="42">
                  <c:v>43761</c:v>
                </c:pt>
                <c:pt idx="43">
                  <c:v>43768</c:v>
                </c:pt>
                <c:pt idx="44">
                  <c:v>43775</c:v>
                </c:pt>
                <c:pt idx="45">
                  <c:v>43782</c:v>
                </c:pt>
                <c:pt idx="46">
                  <c:v>43789</c:v>
                </c:pt>
                <c:pt idx="47">
                  <c:v>43796</c:v>
                </c:pt>
                <c:pt idx="48">
                  <c:v>43803</c:v>
                </c:pt>
                <c:pt idx="49">
                  <c:v>43810</c:v>
                </c:pt>
                <c:pt idx="50">
                  <c:v>43817</c:v>
                </c:pt>
                <c:pt idx="51">
                  <c:v>43824</c:v>
                </c:pt>
                <c:pt idx="52">
                  <c:v>43831</c:v>
                </c:pt>
                <c:pt idx="53">
                  <c:v>43838</c:v>
                </c:pt>
                <c:pt idx="54">
                  <c:v>43845</c:v>
                </c:pt>
                <c:pt idx="55">
                  <c:v>43852</c:v>
                </c:pt>
                <c:pt idx="56">
                  <c:v>43859</c:v>
                </c:pt>
                <c:pt idx="57">
                  <c:v>43866</c:v>
                </c:pt>
                <c:pt idx="58">
                  <c:v>43873</c:v>
                </c:pt>
                <c:pt idx="59">
                  <c:v>43880</c:v>
                </c:pt>
                <c:pt idx="60">
                  <c:v>43887</c:v>
                </c:pt>
                <c:pt idx="61">
                  <c:v>43894</c:v>
                </c:pt>
                <c:pt idx="62">
                  <c:v>43901</c:v>
                </c:pt>
                <c:pt idx="63">
                  <c:v>43908</c:v>
                </c:pt>
                <c:pt idx="64">
                  <c:v>43915</c:v>
                </c:pt>
                <c:pt idx="65">
                  <c:v>43922</c:v>
                </c:pt>
                <c:pt idx="66">
                  <c:v>43929</c:v>
                </c:pt>
                <c:pt idx="67">
                  <c:v>43936</c:v>
                </c:pt>
                <c:pt idx="68">
                  <c:v>43943</c:v>
                </c:pt>
                <c:pt idx="69">
                  <c:v>43950</c:v>
                </c:pt>
                <c:pt idx="70">
                  <c:v>43957</c:v>
                </c:pt>
                <c:pt idx="71">
                  <c:v>43964</c:v>
                </c:pt>
                <c:pt idx="72">
                  <c:v>43971</c:v>
                </c:pt>
                <c:pt idx="73">
                  <c:v>43978</c:v>
                </c:pt>
                <c:pt idx="74">
                  <c:v>43985</c:v>
                </c:pt>
                <c:pt idx="75">
                  <c:v>43992</c:v>
                </c:pt>
                <c:pt idx="76">
                  <c:v>43999</c:v>
                </c:pt>
                <c:pt idx="77">
                  <c:v>44006</c:v>
                </c:pt>
                <c:pt idx="78">
                  <c:v>44013</c:v>
                </c:pt>
                <c:pt idx="79">
                  <c:v>44020</c:v>
                </c:pt>
                <c:pt idx="80">
                  <c:v>44027</c:v>
                </c:pt>
                <c:pt idx="81">
                  <c:v>44034</c:v>
                </c:pt>
                <c:pt idx="82">
                  <c:v>44041</c:v>
                </c:pt>
                <c:pt idx="83">
                  <c:v>44048</c:v>
                </c:pt>
                <c:pt idx="84">
                  <c:v>44055</c:v>
                </c:pt>
                <c:pt idx="85">
                  <c:v>44062</c:v>
                </c:pt>
                <c:pt idx="86">
                  <c:v>44069</c:v>
                </c:pt>
                <c:pt idx="87">
                  <c:v>44076</c:v>
                </c:pt>
                <c:pt idx="88">
                  <c:v>44083</c:v>
                </c:pt>
                <c:pt idx="89">
                  <c:v>44090</c:v>
                </c:pt>
                <c:pt idx="90">
                  <c:v>44097</c:v>
                </c:pt>
                <c:pt idx="91">
                  <c:v>44104</c:v>
                </c:pt>
                <c:pt idx="92">
                  <c:v>44111</c:v>
                </c:pt>
                <c:pt idx="93">
                  <c:v>44118</c:v>
                </c:pt>
                <c:pt idx="94">
                  <c:v>44125</c:v>
                </c:pt>
                <c:pt idx="95">
                  <c:v>44132</c:v>
                </c:pt>
                <c:pt idx="96">
                  <c:v>44139</c:v>
                </c:pt>
                <c:pt idx="97">
                  <c:v>44146</c:v>
                </c:pt>
                <c:pt idx="98">
                  <c:v>44153</c:v>
                </c:pt>
                <c:pt idx="99">
                  <c:v>44160</c:v>
                </c:pt>
                <c:pt idx="100">
                  <c:v>44167</c:v>
                </c:pt>
                <c:pt idx="101">
                  <c:v>44174</c:v>
                </c:pt>
                <c:pt idx="102">
                  <c:v>44181</c:v>
                </c:pt>
                <c:pt idx="103">
                  <c:v>44188</c:v>
                </c:pt>
                <c:pt idx="104">
                  <c:v>44195</c:v>
                </c:pt>
                <c:pt idx="105">
                  <c:v>44202</c:v>
                </c:pt>
                <c:pt idx="106">
                  <c:v>44209</c:v>
                </c:pt>
                <c:pt idx="107">
                  <c:v>44216</c:v>
                </c:pt>
                <c:pt idx="108">
                  <c:v>44223</c:v>
                </c:pt>
                <c:pt idx="109">
                  <c:v>44230</c:v>
                </c:pt>
                <c:pt idx="110">
                  <c:v>44237</c:v>
                </c:pt>
                <c:pt idx="111">
                  <c:v>44244</c:v>
                </c:pt>
                <c:pt idx="112">
                  <c:v>44251</c:v>
                </c:pt>
                <c:pt idx="113">
                  <c:v>44258</c:v>
                </c:pt>
                <c:pt idx="114">
                  <c:v>44265</c:v>
                </c:pt>
                <c:pt idx="115">
                  <c:v>44272</c:v>
                </c:pt>
                <c:pt idx="116">
                  <c:v>44279</c:v>
                </c:pt>
                <c:pt idx="117">
                  <c:v>44286</c:v>
                </c:pt>
                <c:pt idx="118">
                  <c:v>44293</c:v>
                </c:pt>
                <c:pt idx="119">
                  <c:v>44300</c:v>
                </c:pt>
                <c:pt idx="120">
                  <c:v>44307</c:v>
                </c:pt>
                <c:pt idx="121">
                  <c:v>44314</c:v>
                </c:pt>
                <c:pt idx="122">
                  <c:v>44321</c:v>
                </c:pt>
                <c:pt idx="123">
                  <c:v>44328</c:v>
                </c:pt>
                <c:pt idx="124">
                  <c:v>44335</c:v>
                </c:pt>
                <c:pt idx="125">
                  <c:v>44342</c:v>
                </c:pt>
                <c:pt idx="126">
                  <c:v>44349</c:v>
                </c:pt>
                <c:pt idx="127">
                  <c:v>44356</c:v>
                </c:pt>
                <c:pt idx="128">
                  <c:v>44363</c:v>
                </c:pt>
                <c:pt idx="129">
                  <c:v>44370</c:v>
                </c:pt>
                <c:pt idx="130">
                  <c:v>44377</c:v>
                </c:pt>
                <c:pt idx="131">
                  <c:v>44384</c:v>
                </c:pt>
                <c:pt idx="132">
                  <c:v>44391</c:v>
                </c:pt>
                <c:pt idx="133">
                  <c:v>44398</c:v>
                </c:pt>
                <c:pt idx="134">
                  <c:v>44405</c:v>
                </c:pt>
                <c:pt idx="135">
                  <c:v>44412</c:v>
                </c:pt>
                <c:pt idx="136">
                  <c:v>44419</c:v>
                </c:pt>
                <c:pt idx="137">
                  <c:v>44426</c:v>
                </c:pt>
                <c:pt idx="138">
                  <c:v>44433</c:v>
                </c:pt>
                <c:pt idx="139">
                  <c:v>44440</c:v>
                </c:pt>
                <c:pt idx="140">
                  <c:v>44447</c:v>
                </c:pt>
                <c:pt idx="141">
                  <c:v>44454</c:v>
                </c:pt>
                <c:pt idx="142">
                  <c:v>44461</c:v>
                </c:pt>
                <c:pt idx="143">
                  <c:v>44468</c:v>
                </c:pt>
                <c:pt idx="144">
                  <c:v>44475</c:v>
                </c:pt>
                <c:pt idx="145">
                  <c:v>44482</c:v>
                </c:pt>
                <c:pt idx="146">
                  <c:v>44489</c:v>
                </c:pt>
                <c:pt idx="147">
                  <c:v>44496</c:v>
                </c:pt>
                <c:pt idx="148">
                  <c:v>44503</c:v>
                </c:pt>
                <c:pt idx="149">
                  <c:v>44510</c:v>
                </c:pt>
                <c:pt idx="150">
                  <c:v>44517</c:v>
                </c:pt>
                <c:pt idx="151">
                  <c:v>44524</c:v>
                </c:pt>
                <c:pt idx="152">
                  <c:v>44531</c:v>
                </c:pt>
                <c:pt idx="153">
                  <c:v>44538</c:v>
                </c:pt>
                <c:pt idx="154">
                  <c:v>44545</c:v>
                </c:pt>
                <c:pt idx="155">
                  <c:v>44552</c:v>
                </c:pt>
                <c:pt idx="156">
                  <c:v>44559</c:v>
                </c:pt>
                <c:pt idx="157">
                  <c:v>44566</c:v>
                </c:pt>
                <c:pt idx="158">
                  <c:v>44573</c:v>
                </c:pt>
                <c:pt idx="159">
                  <c:v>44580</c:v>
                </c:pt>
                <c:pt idx="160">
                  <c:v>44587</c:v>
                </c:pt>
                <c:pt idx="161">
                  <c:v>44594</c:v>
                </c:pt>
                <c:pt idx="162">
                  <c:v>44601</c:v>
                </c:pt>
                <c:pt idx="163">
                  <c:v>44608</c:v>
                </c:pt>
                <c:pt idx="164">
                  <c:v>44615</c:v>
                </c:pt>
                <c:pt idx="165">
                  <c:v>44622</c:v>
                </c:pt>
                <c:pt idx="166">
                  <c:v>44629</c:v>
                </c:pt>
                <c:pt idx="167">
                  <c:v>44636</c:v>
                </c:pt>
                <c:pt idx="168">
                  <c:v>44643</c:v>
                </c:pt>
                <c:pt idx="169">
                  <c:v>44650</c:v>
                </c:pt>
                <c:pt idx="170">
                  <c:v>44657</c:v>
                </c:pt>
                <c:pt idx="171">
                  <c:v>44664</c:v>
                </c:pt>
                <c:pt idx="172">
                  <c:v>44671</c:v>
                </c:pt>
                <c:pt idx="173">
                  <c:v>44678</c:v>
                </c:pt>
                <c:pt idx="174">
                  <c:v>44685</c:v>
                </c:pt>
                <c:pt idx="175">
                  <c:v>44692</c:v>
                </c:pt>
                <c:pt idx="176">
                  <c:v>44699</c:v>
                </c:pt>
                <c:pt idx="177">
                  <c:v>44706</c:v>
                </c:pt>
                <c:pt idx="178">
                  <c:v>44713</c:v>
                </c:pt>
                <c:pt idx="179">
                  <c:v>44720</c:v>
                </c:pt>
                <c:pt idx="180">
                  <c:v>44727</c:v>
                </c:pt>
                <c:pt idx="181">
                  <c:v>44734</c:v>
                </c:pt>
                <c:pt idx="182">
                  <c:v>44741</c:v>
                </c:pt>
                <c:pt idx="183">
                  <c:v>44748</c:v>
                </c:pt>
                <c:pt idx="184">
                  <c:v>44755</c:v>
                </c:pt>
                <c:pt idx="185">
                  <c:v>44762</c:v>
                </c:pt>
                <c:pt idx="186">
                  <c:v>44769</c:v>
                </c:pt>
                <c:pt idx="187">
                  <c:v>44776</c:v>
                </c:pt>
                <c:pt idx="188">
                  <c:v>44783</c:v>
                </c:pt>
                <c:pt idx="189">
                  <c:v>44790</c:v>
                </c:pt>
                <c:pt idx="190">
                  <c:v>44797</c:v>
                </c:pt>
                <c:pt idx="191">
                  <c:v>44804</c:v>
                </c:pt>
                <c:pt idx="192">
                  <c:v>44811</c:v>
                </c:pt>
                <c:pt idx="193">
                  <c:v>44818</c:v>
                </c:pt>
                <c:pt idx="194">
                  <c:v>44825</c:v>
                </c:pt>
                <c:pt idx="195">
                  <c:v>44832</c:v>
                </c:pt>
                <c:pt idx="196">
                  <c:v>44839</c:v>
                </c:pt>
                <c:pt idx="197">
                  <c:v>44846</c:v>
                </c:pt>
                <c:pt idx="198">
                  <c:v>44853</c:v>
                </c:pt>
                <c:pt idx="199">
                  <c:v>44860</c:v>
                </c:pt>
                <c:pt idx="200">
                  <c:v>44867</c:v>
                </c:pt>
                <c:pt idx="201">
                  <c:v>44874</c:v>
                </c:pt>
                <c:pt idx="202">
                  <c:v>44881</c:v>
                </c:pt>
                <c:pt idx="203">
                  <c:v>44888</c:v>
                </c:pt>
                <c:pt idx="204">
                  <c:v>44895</c:v>
                </c:pt>
                <c:pt idx="205">
                  <c:v>44902</c:v>
                </c:pt>
                <c:pt idx="206">
                  <c:v>44909</c:v>
                </c:pt>
                <c:pt idx="207">
                  <c:v>44916</c:v>
                </c:pt>
                <c:pt idx="208">
                  <c:v>44923</c:v>
                </c:pt>
                <c:pt idx="209">
                  <c:v>44930</c:v>
                </c:pt>
                <c:pt idx="210">
                  <c:v>44937</c:v>
                </c:pt>
                <c:pt idx="211">
                  <c:v>44944</c:v>
                </c:pt>
                <c:pt idx="212">
                  <c:v>44951</c:v>
                </c:pt>
                <c:pt idx="213">
                  <c:v>44958</c:v>
                </c:pt>
                <c:pt idx="214">
                  <c:v>44965</c:v>
                </c:pt>
                <c:pt idx="215">
                  <c:v>44972</c:v>
                </c:pt>
                <c:pt idx="216">
                  <c:v>44979</c:v>
                </c:pt>
                <c:pt idx="217">
                  <c:v>44986</c:v>
                </c:pt>
              </c:numCache>
            </c:numRef>
          </c:cat>
          <c:val>
            <c:numRef>
              <c:f>FRB_H8!$F$2407:$F$2624</c:f>
              <c:numCache>
                <c:formatCode>General</c:formatCode>
                <c:ptCount val="218"/>
                <c:pt idx="0">
                  <c:v>0</c:v>
                </c:pt>
                <c:pt idx="1">
                  <c:v>9820</c:v>
                </c:pt>
                <c:pt idx="2">
                  <c:v>20194.399999999907</c:v>
                </c:pt>
                <c:pt idx="3">
                  <c:v>13199.800000000279</c:v>
                </c:pt>
                <c:pt idx="4">
                  <c:v>5631.7000000001863</c:v>
                </c:pt>
                <c:pt idx="5">
                  <c:v>11578.399999999907</c:v>
                </c:pt>
                <c:pt idx="6">
                  <c:v>27742.5</c:v>
                </c:pt>
                <c:pt idx="7">
                  <c:v>26613.600000000093</c:v>
                </c:pt>
                <c:pt idx="8">
                  <c:v>27407.600000000093</c:v>
                </c:pt>
                <c:pt idx="9">
                  <c:v>25182.100000000093</c:v>
                </c:pt>
                <c:pt idx="10">
                  <c:v>45512.399999999907</c:v>
                </c:pt>
                <c:pt idx="11">
                  <c:v>44935.600000000093</c:v>
                </c:pt>
                <c:pt idx="12">
                  <c:v>48612.700000000186</c:v>
                </c:pt>
                <c:pt idx="13">
                  <c:v>58156.399999999907</c:v>
                </c:pt>
                <c:pt idx="14">
                  <c:v>69938.5</c:v>
                </c:pt>
                <c:pt idx="15">
                  <c:v>85712.5</c:v>
                </c:pt>
                <c:pt idx="16">
                  <c:v>101047.89999999991</c:v>
                </c:pt>
                <c:pt idx="17">
                  <c:v>89004.200000000186</c:v>
                </c:pt>
                <c:pt idx="18">
                  <c:v>101763.39999999991</c:v>
                </c:pt>
                <c:pt idx="19">
                  <c:v>107815.39999999991</c:v>
                </c:pt>
                <c:pt idx="20">
                  <c:v>106843.89999999991</c:v>
                </c:pt>
                <c:pt idx="21">
                  <c:v>105921.80000000028</c:v>
                </c:pt>
                <c:pt idx="22">
                  <c:v>117709.60000000009</c:v>
                </c:pt>
                <c:pt idx="23">
                  <c:v>123187</c:v>
                </c:pt>
                <c:pt idx="24">
                  <c:v>140314.10000000009</c:v>
                </c:pt>
                <c:pt idx="25">
                  <c:v>147796.89999999991</c:v>
                </c:pt>
                <c:pt idx="26">
                  <c:v>155222.60000000009</c:v>
                </c:pt>
                <c:pt idx="27">
                  <c:v>155305.80000000028</c:v>
                </c:pt>
                <c:pt idx="28">
                  <c:v>150326.10000000009</c:v>
                </c:pt>
                <c:pt idx="29">
                  <c:v>167277.80000000028</c:v>
                </c:pt>
                <c:pt idx="30">
                  <c:v>165606.20000000019</c:v>
                </c:pt>
                <c:pt idx="31">
                  <c:v>169275.30000000028</c:v>
                </c:pt>
                <c:pt idx="32">
                  <c:v>187830.39999999991</c:v>
                </c:pt>
                <c:pt idx="33">
                  <c:v>203968.60000000009</c:v>
                </c:pt>
                <c:pt idx="34">
                  <c:v>226802</c:v>
                </c:pt>
                <c:pt idx="35">
                  <c:v>240098.20000000019</c:v>
                </c:pt>
                <c:pt idx="36">
                  <c:v>265849.39999999991</c:v>
                </c:pt>
                <c:pt idx="37">
                  <c:v>287974.20000000019</c:v>
                </c:pt>
                <c:pt idx="38">
                  <c:v>289139.5</c:v>
                </c:pt>
                <c:pt idx="39">
                  <c:v>286383.60000000009</c:v>
                </c:pt>
                <c:pt idx="40">
                  <c:v>280403.80000000028</c:v>
                </c:pt>
                <c:pt idx="41">
                  <c:v>271778.10000000009</c:v>
                </c:pt>
                <c:pt idx="42">
                  <c:v>281110.70000000019</c:v>
                </c:pt>
                <c:pt idx="43">
                  <c:v>275075.20000000019</c:v>
                </c:pt>
                <c:pt idx="44">
                  <c:v>281286.10000000009</c:v>
                </c:pt>
                <c:pt idx="45">
                  <c:v>308297.30000000028</c:v>
                </c:pt>
                <c:pt idx="46">
                  <c:v>305877.39999999991</c:v>
                </c:pt>
                <c:pt idx="47">
                  <c:v>312805</c:v>
                </c:pt>
                <c:pt idx="48">
                  <c:v>322953.5</c:v>
                </c:pt>
                <c:pt idx="49">
                  <c:v>327653.5</c:v>
                </c:pt>
                <c:pt idx="50">
                  <c:v>296032.89999999991</c:v>
                </c:pt>
                <c:pt idx="51">
                  <c:v>301471.39999999991</c:v>
                </c:pt>
                <c:pt idx="52">
                  <c:v>293743.30000000028</c:v>
                </c:pt>
                <c:pt idx="53">
                  <c:v>287180</c:v>
                </c:pt>
                <c:pt idx="54">
                  <c:v>310394.60000000009</c:v>
                </c:pt>
                <c:pt idx="55">
                  <c:v>312727.89999999991</c:v>
                </c:pt>
                <c:pt idx="56">
                  <c:v>318613</c:v>
                </c:pt>
                <c:pt idx="57">
                  <c:v>326187</c:v>
                </c:pt>
                <c:pt idx="58">
                  <c:v>316462.10000000009</c:v>
                </c:pt>
                <c:pt idx="59">
                  <c:v>340879.70000000019</c:v>
                </c:pt>
                <c:pt idx="60">
                  <c:v>365500.80000000028</c:v>
                </c:pt>
                <c:pt idx="61">
                  <c:v>425221.5</c:v>
                </c:pt>
                <c:pt idx="62">
                  <c:v>446697.00000000047</c:v>
                </c:pt>
                <c:pt idx="63">
                  <c:v>455741.00000000047</c:v>
                </c:pt>
                <c:pt idx="64">
                  <c:v>502132.30000000121</c:v>
                </c:pt>
                <c:pt idx="65">
                  <c:v>489956.50000000093</c:v>
                </c:pt>
                <c:pt idx="66">
                  <c:v>461347.20000000158</c:v>
                </c:pt>
                <c:pt idx="67">
                  <c:v>446025.80000000214</c:v>
                </c:pt>
                <c:pt idx="68">
                  <c:v>462947.80000000168</c:v>
                </c:pt>
                <c:pt idx="69">
                  <c:v>486641.80000000168</c:v>
                </c:pt>
                <c:pt idx="70">
                  <c:v>485115.60000000149</c:v>
                </c:pt>
                <c:pt idx="71">
                  <c:v>474046.70000000112</c:v>
                </c:pt>
                <c:pt idx="72">
                  <c:v>498569.10000000102</c:v>
                </c:pt>
                <c:pt idx="73">
                  <c:v>507856.80000000075</c:v>
                </c:pt>
                <c:pt idx="74">
                  <c:v>556600.40000000037</c:v>
                </c:pt>
                <c:pt idx="75">
                  <c:v>594335.30000000075</c:v>
                </c:pt>
                <c:pt idx="76">
                  <c:v>644798.70000000019</c:v>
                </c:pt>
                <c:pt idx="77">
                  <c:v>674634.30000000028</c:v>
                </c:pt>
                <c:pt idx="78">
                  <c:v>717942.29999999981</c:v>
                </c:pt>
                <c:pt idx="79">
                  <c:v>734416.19999999925</c:v>
                </c:pt>
                <c:pt idx="80">
                  <c:v>775614.19999999925</c:v>
                </c:pt>
                <c:pt idx="81">
                  <c:v>792327.39999999944</c:v>
                </c:pt>
                <c:pt idx="82">
                  <c:v>803668.29999999981</c:v>
                </c:pt>
                <c:pt idx="83">
                  <c:v>828462</c:v>
                </c:pt>
                <c:pt idx="84">
                  <c:v>814782.39999999944</c:v>
                </c:pt>
                <c:pt idx="85">
                  <c:v>841421.5</c:v>
                </c:pt>
                <c:pt idx="86">
                  <c:v>865459.5</c:v>
                </c:pt>
                <c:pt idx="87">
                  <c:v>913086.19999999925</c:v>
                </c:pt>
                <c:pt idx="88">
                  <c:v>923596.79999999981</c:v>
                </c:pt>
                <c:pt idx="89">
                  <c:v>925431.09999999963</c:v>
                </c:pt>
                <c:pt idx="90">
                  <c:v>940358.19999999925</c:v>
                </c:pt>
                <c:pt idx="91">
                  <c:v>950103.59999999963</c:v>
                </c:pt>
                <c:pt idx="92">
                  <c:v>969608.09999999963</c:v>
                </c:pt>
                <c:pt idx="93">
                  <c:v>987618.29999999981</c:v>
                </c:pt>
                <c:pt idx="94">
                  <c:v>996490.59999999963</c:v>
                </c:pt>
                <c:pt idx="95">
                  <c:v>1025637</c:v>
                </c:pt>
                <c:pt idx="96">
                  <c:v>1075139.2999999998</c:v>
                </c:pt>
                <c:pt idx="97">
                  <c:v>1072556.0999999996</c:v>
                </c:pt>
                <c:pt idx="98">
                  <c:v>1118564.3999999994</c:v>
                </c:pt>
                <c:pt idx="99">
                  <c:v>1136758.2999999998</c:v>
                </c:pt>
                <c:pt idx="100">
                  <c:v>1162747.5999999996</c:v>
                </c:pt>
                <c:pt idx="101">
                  <c:v>1162325</c:v>
                </c:pt>
                <c:pt idx="102">
                  <c:v>1173837.3999999994</c:v>
                </c:pt>
                <c:pt idx="103">
                  <c:v>1178747.6999999993</c:v>
                </c:pt>
                <c:pt idx="104">
                  <c:v>1194148.0999999996</c:v>
                </c:pt>
                <c:pt idx="105">
                  <c:v>1221753.0999999996</c:v>
                </c:pt>
                <c:pt idx="106">
                  <c:v>1228962</c:v>
                </c:pt>
                <c:pt idx="107">
                  <c:v>1250660.5999999996</c:v>
                </c:pt>
                <c:pt idx="108">
                  <c:v>1286351.5</c:v>
                </c:pt>
                <c:pt idx="109">
                  <c:v>1306795.1999999993</c:v>
                </c:pt>
                <c:pt idx="110">
                  <c:v>1313045.6999999993</c:v>
                </c:pt>
                <c:pt idx="111">
                  <c:v>1328365.2999999998</c:v>
                </c:pt>
                <c:pt idx="112">
                  <c:v>1349435.7999999998</c:v>
                </c:pt>
                <c:pt idx="113">
                  <c:v>1388442.8999999994</c:v>
                </c:pt>
                <c:pt idx="114">
                  <c:v>1404215</c:v>
                </c:pt>
                <c:pt idx="115">
                  <c:v>1451209.7999999998</c:v>
                </c:pt>
                <c:pt idx="116">
                  <c:v>1468664.5</c:v>
                </c:pt>
                <c:pt idx="117">
                  <c:v>1483939.5</c:v>
                </c:pt>
                <c:pt idx="118">
                  <c:v>1493160</c:v>
                </c:pt>
                <c:pt idx="119">
                  <c:v>1533848.7999999998</c:v>
                </c:pt>
                <c:pt idx="120">
                  <c:v>1556597.6999999993</c:v>
                </c:pt>
                <c:pt idx="121">
                  <c:v>1576063</c:v>
                </c:pt>
                <c:pt idx="122">
                  <c:v>1618595.3999999994</c:v>
                </c:pt>
                <c:pt idx="123">
                  <c:v>1632059.3999999994</c:v>
                </c:pt>
                <c:pt idx="124">
                  <c:v>1657255.6999999993</c:v>
                </c:pt>
                <c:pt idx="125">
                  <c:v>1676423.5</c:v>
                </c:pt>
                <c:pt idx="126">
                  <c:v>1702313.8999999994</c:v>
                </c:pt>
                <c:pt idx="127">
                  <c:v>1711757.8999999994</c:v>
                </c:pt>
                <c:pt idx="128">
                  <c:v>1725460.2999999998</c:v>
                </c:pt>
                <c:pt idx="129">
                  <c:v>1730288.3999999994</c:v>
                </c:pt>
                <c:pt idx="130">
                  <c:v>1745104.3999999994</c:v>
                </c:pt>
                <c:pt idx="131">
                  <c:v>1752162.1999999993</c:v>
                </c:pt>
                <c:pt idx="132">
                  <c:v>1763966.0999999996</c:v>
                </c:pt>
                <c:pt idx="133">
                  <c:v>1754617.5</c:v>
                </c:pt>
                <c:pt idx="134">
                  <c:v>1769652.3999999994</c:v>
                </c:pt>
                <c:pt idx="135">
                  <c:v>1782869.3999999994</c:v>
                </c:pt>
                <c:pt idx="136">
                  <c:v>1786572.2999999998</c:v>
                </c:pt>
                <c:pt idx="137">
                  <c:v>1816006.2999999998</c:v>
                </c:pt>
                <c:pt idx="138">
                  <c:v>1829839.8999999994</c:v>
                </c:pt>
                <c:pt idx="139">
                  <c:v>1865266.5</c:v>
                </c:pt>
                <c:pt idx="140">
                  <c:v>1862802.5999999996</c:v>
                </c:pt>
                <c:pt idx="141">
                  <c:v>1888342.7999999998</c:v>
                </c:pt>
                <c:pt idx="142">
                  <c:v>1908875.3999999994</c:v>
                </c:pt>
                <c:pt idx="143">
                  <c:v>1950678.0999999996</c:v>
                </c:pt>
                <c:pt idx="144">
                  <c:v>1982427.8999999994</c:v>
                </c:pt>
                <c:pt idx="145">
                  <c:v>2005990.6999999993</c:v>
                </c:pt>
                <c:pt idx="146">
                  <c:v>2038561.3999999994</c:v>
                </c:pt>
                <c:pt idx="147">
                  <c:v>2046801.5999999996</c:v>
                </c:pt>
                <c:pt idx="148">
                  <c:v>2082577.5999999996</c:v>
                </c:pt>
                <c:pt idx="149">
                  <c:v>2085195.6999999993</c:v>
                </c:pt>
                <c:pt idx="150">
                  <c:v>2094064.2999999998</c:v>
                </c:pt>
                <c:pt idx="151">
                  <c:v>2127479.3999999994</c:v>
                </c:pt>
                <c:pt idx="152">
                  <c:v>2134687.7999999998</c:v>
                </c:pt>
                <c:pt idx="153">
                  <c:v>2130225.1999999993</c:v>
                </c:pt>
                <c:pt idx="154">
                  <c:v>2161965.8999999994</c:v>
                </c:pt>
                <c:pt idx="155">
                  <c:v>2188126</c:v>
                </c:pt>
                <c:pt idx="156">
                  <c:v>2192829</c:v>
                </c:pt>
                <c:pt idx="157">
                  <c:v>2258452.2999999998</c:v>
                </c:pt>
                <c:pt idx="158">
                  <c:v>2256838</c:v>
                </c:pt>
                <c:pt idx="159">
                  <c:v>2262244.8999999994</c:v>
                </c:pt>
                <c:pt idx="160">
                  <c:v>2263645.1999999993</c:v>
                </c:pt>
                <c:pt idx="161">
                  <c:v>2275311.1999999993</c:v>
                </c:pt>
                <c:pt idx="162">
                  <c:v>2285291.1999999993</c:v>
                </c:pt>
                <c:pt idx="163">
                  <c:v>2288560.3999999994</c:v>
                </c:pt>
                <c:pt idx="164">
                  <c:v>2305230.6999999993</c:v>
                </c:pt>
                <c:pt idx="165">
                  <c:v>2295886.0999999996</c:v>
                </c:pt>
                <c:pt idx="166">
                  <c:v>2291756.3999999994</c:v>
                </c:pt>
                <c:pt idx="167">
                  <c:v>2290119.5999999996</c:v>
                </c:pt>
                <c:pt idx="168">
                  <c:v>2296155.3999999994</c:v>
                </c:pt>
                <c:pt idx="169">
                  <c:v>2297624.0999999996</c:v>
                </c:pt>
                <c:pt idx="170">
                  <c:v>2293566.3999999994</c:v>
                </c:pt>
                <c:pt idx="171">
                  <c:v>2296487.5999999996</c:v>
                </c:pt>
                <c:pt idx="172">
                  <c:v>2275553.5999999996</c:v>
                </c:pt>
                <c:pt idx="173">
                  <c:v>2277789.2999999998</c:v>
                </c:pt>
                <c:pt idx="174">
                  <c:v>2252006.7999999998</c:v>
                </c:pt>
                <c:pt idx="175">
                  <c:v>2263189</c:v>
                </c:pt>
                <c:pt idx="176">
                  <c:v>2260810.7999999998</c:v>
                </c:pt>
                <c:pt idx="177">
                  <c:v>2264796.5</c:v>
                </c:pt>
                <c:pt idx="178">
                  <c:v>2252271.3999999994</c:v>
                </c:pt>
                <c:pt idx="179">
                  <c:v>2252140.5999999996</c:v>
                </c:pt>
                <c:pt idx="180">
                  <c:v>2227922.3999999994</c:v>
                </c:pt>
                <c:pt idx="181">
                  <c:v>2231148.7999999998</c:v>
                </c:pt>
                <c:pt idx="182">
                  <c:v>2235924.3999999994</c:v>
                </c:pt>
                <c:pt idx="183">
                  <c:v>2235232.8999999994</c:v>
                </c:pt>
                <c:pt idx="184">
                  <c:v>2237514.5999999996</c:v>
                </c:pt>
                <c:pt idx="185">
                  <c:v>2226040.0999999996</c:v>
                </c:pt>
                <c:pt idx="186">
                  <c:v>2241399.6999999993</c:v>
                </c:pt>
                <c:pt idx="187">
                  <c:v>2227087.6999999993</c:v>
                </c:pt>
                <c:pt idx="188">
                  <c:v>2232016</c:v>
                </c:pt>
                <c:pt idx="189">
                  <c:v>2216325.8999999994</c:v>
                </c:pt>
                <c:pt idx="190">
                  <c:v>2203064.2999999998</c:v>
                </c:pt>
                <c:pt idx="191">
                  <c:v>2170808.7999999998</c:v>
                </c:pt>
                <c:pt idx="192">
                  <c:v>2164092.8999999994</c:v>
                </c:pt>
                <c:pt idx="193">
                  <c:v>2155399.8999999994</c:v>
                </c:pt>
                <c:pt idx="194">
                  <c:v>2137989</c:v>
                </c:pt>
                <c:pt idx="195">
                  <c:v>2117086</c:v>
                </c:pt>
                <c:pt idx="196">
                  <c:v>2078044.5999999996</c:v>
                </c:pt>
                <c:pt idx="197">
                  <c:v>2059995</c:v>
                </c:pt>
                <c:pt idx="198">
                  <c:v>2038836.3999999994</c:v>
                </c:pt>
                <c:pt idx="199">
                  <c:v>2032383.5999999996</c:v>
                </c:pt>
                <c:pt idx="200">
                  <c:v>2004427</c:v>
                </c:pt>
                <c:pt idx="201">
                  <c:v>2002407.5999999996</c:v>
                </c:pt>
                <c:pt idx="202">
                  <c:v>1999328.5</c:v>
                </c:pt>
                <c:pt idx="203">
                  <c:v>1993531.6999999993</c:v>
                </c:pt>
                <c:pt idx="204">
                  <c:v>1996753.7999999998</c:v>
                </c:pt>
                <c:pt idx="205">
                  <c:v>2020626.6999999993</c:v>
                </c:pt>
                <c:pt idx="206">
                  <c:v>2001934.5999999996</c:v>
                </c:pt>
                <c:pt idx="207">
                  <c:v>1979271</c:v>
                </c:pt>
                <c:pt idx="208">
                  <c:v>1979162.1999999993</c:v>
                </c:pt>
                <c:pt idx="209">
                  <c:v>1983643.8999999994</c:v>
                </c:pt>
                <c:pt idx="210">
                  <c:v>1996472</c:v>
                </c:pt>
                <c:pt idx="211">
                  <c:v>1995136.2999999998</c:v>
                </c:pt>
                <c:pt idx="212">
                  <c:v>1991107.3999999994</c:v>
                </c:pt>
                <c:pt idx="213">
                  <c:v>1987966.1999999993</c:v>
                </c:pt>
                <c:pt idx="214">
                  <c:v>1985914.6999999993</c:v>
                </c:pt>
                <c:pt idx="215">
                  <c:v>1977129.5999999996</c:v>
                </c:pt>
                <c:pt idx="216">
                  <c:v>1962225</c:v>
                </c:pt>
                <c:pt idx="217">
                  <c:v>1927033.5999999996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D4-6348-97B9-ABDAC08EB83E}"/>
            </c:ext>
          </c:extLst>
        </c:ser>
        <c:ser>
          <c:idx val="1"/>
          <c:order val="1"/>
          <c:tx>
            <c:strRef>
              <c:f>FRB_H8!$G$2406</c:f>
              <c:strCache>
                <c:ptCount val="1"/>
                <c:pt idx="0">
                  <c:v>Loans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FRB_H8!$E$2407:$E$2624</c:f>
              <c:numCache>
                <c:formatCode>m/d/yy</c:formatCode>
                <c:ptCount val="218"/>
                <c:pt idx="0">
                  <c:v>43467</c:v>
                </c:pt>
                <c:pt idx="1">
                  <c:v>43474</c:v>
                </c:pt>
                <c:pt idx="2">
                  <c:v>43481</c:v>
                </c:pt>
                <c:pt idx="3">
                  <c:v>43488</c:v>
                </c:pt>
                <c:pt idx="4">
                  <c:v>43495</c:v>
                </c:pt>
                <c:pt idx="5">
                  <c:v>43502</c:v>
                </c:pt>
                <c:pt idx="6">
                  <c:v>43509</c:v>
                </c:pt>
                <c:pt idx="7">
                  <c:v>43516</c:v>
                </c:pt>
                <c:pt idx="8">
                  <c:v>43523</c:v>
                </c:pt>
                <c:pt idx="9">
                  <c:v>43530</c:v>
                </c:pt>
                <c:pt idx="10">
                  <c:v>43537</c:v>
                </c:pt>
                <c:pt idx="11">
                  <c:v>43544</c:v>
                </c:pt>
                <c:pt idx="12">
                  <c:v>43551</c:v>
                </c:pt>
                <c:pt idx="13">
                  <c:v>43558</c:v>
                </c:pt>
                <c:pt idx="14">
                  <c:v>43565</c:v>
                </c:pt>
                <c:pt idx="15">
                  <c:v>43572</c:v>
                </c:pt>
                <c:pt idx="16">
                  <c:v>43579</c:v>
                </c:pt>
                <c:pt idx="17">
                  <c:v>43586</c:v>
                </c:pt>
                <c:pt idx="18">
                  <c:v>43593</c:v>
                </c:pt>
                <c:pt idx="19">
                  <c:v>43600</c:v>
                </c:pt>
                <c:pt idx="20">
                  <c:v>43607</c:v>
                </c:pt>
                <c:pt idx="21">
                  <c:v>43614</c:v>
                </c:pt>
                <c:pt idx="22">
                  <c:v>43621</c:v>
                </c:pt>
                <c:pt idx="23">
                  <c:v>43628</c:v>
                </c:pt>
                <c:pt idx="24">
                  <c:v>43635</c:v>
                </c:pt>
                <c:pt idx="25">
                  <c:v>43642</c:v>
                </c:pt>
                <c:pt idx="26">
                  <c:v>43649</c:v>
                </c:pt>
                <c:pt idx="27">
                  <c:v>43656</c:v>
                </c:pt>
                <c:pt idx="28">
                  <c:v>43663</c:v>
                </c:pt>
                <c:pt idx="29">
                  <c:v>43670</c:v>
                </c:pt>
                <c:pt idx="30">
                  <c:v>43677</c:v>
                </c:pt>
                <c:pt idx="31">
                  <c:v>43684</c:v>
                </c:pt>
                <c:pt idx="32">
                  <c:v>43691</c:v>
                </c:pt>
                <c:pt idx="33">
                  <c:v>43698</c:v>
                </c:pt>
                <c:pt idx="34">
                  <c:v>43705</c:v>
                </c:pt>
                <c:pt idx="35">
                  <c:v>43712</c:v>
                </c:pt>
                <c:pt idx="36">
                  <c:v>43719</c:v>
                </c:pt>
                <c:pt idx="37">
                  <c:v>43726</c:v>
                </c:pt>
                <c:pt idx="38">
                  <c:v>43733</c:v>
                </c:pt>
                <c:pt idx="39">
                  <c:v>43740</c:v>
                </c:pt>
                <c:pt idx="40">
                  <c:v>43747</c:v>
                </c:pt>
                <c:pt idx="41">
                  <c:v>43754</c:v>
                </c:pt>
                <c:pt idx="42">
                  <c:v>43761</c:v>
                </c:pt>
                <c:pt idx="43">
                  <c:v>43768</c:v>
                </c:pt>
                <c:pt idx="44">
                  <c:v>43775</c:v>
                </c:pt>
                <c:pt idx="45">
                  <c:v>43782</c:v>
                </c:pt>
                <c:pt idx="46">
                  <c:v>43789</c:v>
                </c:pt>
                <c:pt idx="47">
                  <c:v>43796</c:v>
                </c:pt>
                <c:pt idx="48">
                  <c:v>43803</c:v>
                </c:pt>
                <c:pt idx="49">
                  <c:v>43810</c:v>
                </c:pt>
                <c:pt idx="50">
                  <c:v>43817</c:v>
                </c:pt>
                <c:pt idx="51">
                  <c:v>43824</c:v>
                </c:pt>
                <c:pt idx="52">
                  <c:v>43831</c:v>
                </c:pt>
                <c:pt idx="53">
                  <c:v>43838</c:v>
                </c:pt>
                <c:pt idx="54">
                  <c:v>43845</c:v>
                </c:pt>
                <c:pt idx="55">
                  <c:v>43852</c:v>
                </c:pt>
                <c:pt idx="56">
                  <c:v>43859</c:v>
                </c:pt>
                <c:pt idx="57">
                  <c:v>43866</c:v>
                </c:pt>
                <c:pt idx="58">
                  <c:v>43873</c:v>
                </c:pt>
                <c:pt idx="59">
                  <c:v>43880</c:v>
                </c:pt>
                <c:pt idx="60">
                  <c:v>43887</c:v>
                </c:pt>
                <c:pt idx="61">
                  <c:v>43894</c:v>
                </c:pt>
                <c:pt idx="62">
                  <c:v>43901</c:v>
                </c:pt>
                <c:pt idx="63">
                  <c:v>43908</c:v>
                </c:pt>
                <c:pt idx="64">
                  <c:v>43915</c:v>
                </c:pt>
                <c:pt idx="65">
                  <c:v>43922</c:v>
                </c:pt>
                <c:pt idx="66">
                  <c:v>43929</c:v>
                </c:pt>
                <c:pt idx="67">
                  <c:v>43936</c:v>
                </c:pt>
                <c:pt idx="68">
                  <c:v>43943</c:v>
                </c:pt>
                <c:pt idx="69">
                  <c:v>43950</c:v>
                </c:pt>
                <c:pt idx="70">
                  <c:v>43957</c:v>
                </c:pt>
                <c:pt idx="71">
                  <c:v>43964</c:v>
                </c:pt>
                <c:pt idx="72">
                  <c:v>43971</c:v>
                </c:pt>
                <c:pt idx="73">
                  <c:v>43978</c:v>
                </c:pt>
                <c:pt idx="74">
                  <c:v>43985</c:v>
                </c:pt>
                <c:pt idx="75">
                  <c:v>43992</c:v>
                </c:pt>
                <c:pt idx="76">
                  <c:v>43999</c:v>
                </c:pt>
                <c:pt idx="77">
                  <c:v>44006</c:v>
                </c:pt>
                <c:pt idx="78">
                  <c:v>44013</c:v>
                </c:pt>
                <c:pt idx="79">
                  <c:v>44020</c:v>
                </c:pt>
                <c:pt idx="80">
                  <c:v>44027</c:v>
                </c:pt>
                <c:pt idx="81">
                  <c:v>44034</c:v>
                </c:pt>
                <c:pt idx="82">
                  <c:v>44041</c:v>
                </c:pt>
                <c:pt idx="83">
                  <c:v>44048</c:v>
                </c:pt>
                <c:pt idx="84">
                  <c:v>44055</c:v>
                </c:pt>
                <c:pt idx="85">
                  <c:v>44062</c:v>
                </c:pt>
                <c:pt idx="86">
                  <c:v>44069</c:v>
                </c:pt>
                <c:pt idx="87">
                  <c:v>44076</c:v>
                </c:pt>
                <c:pt idx="88">
                  <c:v>44083</c:v>
                </c:pt>
                <c:pt idx="89">
                  <c:v>44090</c:v>
                </c:pt>
                <c:pt idx="90">
                  <c:v>44097</c:v>
                </c:pt>
                <c:pt idx="91">
                  <c:v>44104</c:v>
                </c:pt>
                <c:pt idx="92">
                  <c:v>44111</c:v>
                </c:pt>
                <c:pt idx="93">
                  <c:v>44118</c:v>
                </c:pt>
                <c:pt idx="94">
                  <c:v>44125</c:v>
                </c:pt>
                <c:pt idx="95">
                  <c:v>44132</c:v>
                </c:pt>
                <c:pt idx="96">
                  <c:v>44139</c:v>
                </c:pt>
                <c:pt idx="97">
                  <c:v>44146</c:v>
                </c:pt>
                <c:pt idx="98">
                  <c:v>44153</c:v>
                </c:pt>
                <c:pt idx="99">
                  <c:v>44160</c:v>
                </c:pt>
                <c:pt idx="100">
                  <c:v>44167</c:v>
                </c:pt>
                <c:pt idx="101">
                  <c:v>44174</c:v>
                </c:pt>
                <c:pt idx="102">
                  <c:v>44181</c:v>
                </c:pt>
                <c:pt idx="103">
                  <c:v>44188</c:v>
                </c:pt>
                <c:pt idx="104">
                  <c:v>44195</c:v>
                </c:pt>
                <c:pt idx="105">
                  <c:v>44202</c:v>
                </c:pt>
                <c:pt idx="106">
                  <c:v>44209</c:v>
                </c:pt>
                <c:pt idx="107">
                  <c:v>44216</c:v>
                </c:pt>
                <c:pt idx="108">
                  <c:v>44223</c:v>
                </c:pt>
                <c:pt idx="109">
                  <c:v>44230</c:v>
                </c:pt>
                <c:pt idx="110">
                  <c:v>44237</c:v>
                </c:pt>
                <c:pt idx="111">
                  <c:v>44244</c:v>
                </c:pt>
                <c:pt idx="112">
                  <c:v>44251</c:v>
                </c:pt>
                <c:pt idx="113">
                  <c:v>44258</c:v>
                </c:pt>
                <c:pt idx="114">
                  <c:v>44265</c:v>
                </c:pt>
                <c:pt idx="115">
                  <c:v>44272</c:v>
                </c:pt>
                <c:pt idx="116">
                  <c:v>44279</c:v>
                </c:pt>
                <c:pt idx="117">
                  <c:v>44286</c:v>
                </c:pt>
                <c:pt idx="118">
                  <c:v>44293</c:v>
                </c:pt>
                <c:pt idx="119">
                  <c:v>44300</c:v>
                </c:pt>
                <c:pt idx="120">
                  <c:v>44307</c:v>
                </c:pt>
                <c:pt idx="121">
                  <c:v>44314</c:v>
                </c:pt>
                <c:pt idx="122">
                  <c:v>44321</c:v>
                </c:pt>
                <c:pt idx="123">
                  <c:v>44328</c:v>
                </c:pt>
                <c:pt idx="124">
                  <c:v>44335</c:v>
                </c:pt>
                <c:pt idx="125">
                  <c:v>44342</c:v>
                </c:pt>
                <c:pt idx="126">
                  <c:v>44349</c:v>
                </c:pt>
                <c:pt idx="127">
                  <c:v>44356</c:v>
                </c:pt>
                <c:pt idx="128">
                  <c:v>44363</c:v>
                </c:pt>
                <c:pt idx="129">
                  <c:v>44370</c:v>
                </c:pt>
                <c:pt idx="130">
                  <c:v>44377</c:v>
                </c:pt>
                <c:pt idx="131">
                  <c:v>44384</c:v>
                </c:pt>
                <c:pt idx="132">
                  <c:v>44391</c:v>
                </c:pt>
                <c:pt idx="133">
                  <c:v>44398</c:v>
                </c:pt>
                <c:pt idx="134">
                  <c:v>44405</c:v>
                </c:pt>
                <c:pt idx="135">
                  <c:v>44412</c:v>
                </c:pt>
                <c:pt idx="136">
                  <c:v>44419</c:v>
                </c:pt>
                <c:pt idx="137">
                  <c:v>44426</c:v>
                </c:pt>
                <c:pt idx="138">
                  <c:v>44433</c:v>
                </c:pt>
                <c:pt idx="139">
                  <c:v>44440</c:v>
                </c:pt>
                <c:pt idx="140">
                  <c:v>44447</c:v>
                </c:pt>
                <c:pt idx="141">
                  <c:v>44454</c:v>
                </c:pt>
                <c:pt idx="142">
                  <c:v>44461</c:v>
                </c:pt>
                <c:pt idx="143">
                  <c:v>44468</c:v>
                </c:pt>
                <c:pt idx="144">
                  <c:v>44475</c:v>
                </c:pt>
                <c:pt idx="145">
                  <c:v>44482</c:v>
                </c:pt>
                <c:pt idx="146">
                  <c:v>44489</c:v>
                </c:pt>
                <c:pt idx="147">
                  <c:v>44496</c:v>
                </c:pt>
                <c:pt idx="148">
                  <c:v>44503</c:v>
                </c:pt>
                <c:pt idx="149">
                  <c:v>44510</c:v>
                </c:pt>
                <c:pt idx="150">
                  <c:v>44517</c:v>
                </c:pt>
                <c:pt idx="151">
                  <c:v>44524</c:v>
                </c:pt>
                <c:pt idx="152">
                  <c:v>44531</c:v>
                </c:pt>
                <c:pt idx="153">
                  <c:v>44538</c:v>
                </c:pt>
                <c:pt idx="154">
                  <c:v>44545</c:v>
                </c:pt>
                <c:pt idx="155">
                  <c:v>44552</c:v>
                </c:pt>
                <c:pt idx="156">
                  <c:v>44559</c:v>
                </c:pt>
                <c:pt idx="157">
                  <c:v>44566</c:v>
                </c:pt>
                <c:pt idx="158">
                  <c:v>44573</c:v>
                </c:pt>
                <c:pt idx="159">
                  <c:v>44580</c:v>
                </c:pt>
                <c:pt idx="160">
                  <c:v>44587</c:v>
                </c:pt>
                <c:pt idx="161">
                  <c:v>44594</c:v>
                </c:pt>
                <c:pt idx="162">
                  <c:v>44601</c:v>
                </c:pt>
                <c:pt idx="163">
                  <c:v>44608</c:v>
                </c:pt>
                <c:pt idx="164">
                  <c:v>44615</c:v>
                </c:pt>
                <c:pt idx="165">
                  <c:v>44622</c:v>
                </c:pt>
                <c:pt idx="166">
                  <c:v>44629</c:v>
                </c:pt>
                <c:pt idx="167">
                  <c:v>44636</c:v>
                </c:pt>
                <c:pt idx="168">
                  <c:v>44643</c:v>
                </c:pt>
                <c:pt idx="169">
                  <c:v>44650</c:v>
                </c:pt>
                <c:pt idx="170">
                  <c:v>44657</c:v>
                </c:pt>
                <c:pt idx="171">
                  <c:v>44664</c:v>
                </c:pt>
                <c:pt idx="172">
                  <c:v>44671</c:v>
                </c:pt>
                <c:pt idx="173">
                  <c:v>44678</c:v>
                </c:pt>
                <c:pt idx="174">
                  <c:v>44685</c:v>
                </c:pt>
                <c:pt idx="175">
                  <c:v>44692</c:v>
                </c:pt>
                <c:pt idx="176">
                  <c:v>44699</c:v>
                </c:pt>
                <c:pt idx="177">
                  <c:v>44706</c:v>
                </c:pt>
                <c:pt idx="178">
                  <c:v>44713</c:v>
                </c:pt>
                <c:pt idx="179">
                  <c:v>44720</c:v>
                </c:pt>
                <c:pt idx="180">
                  <c:v>44727</c:v>
                </c:pt>
                <c:pt idx="181">
                  <c:v>44734</c:v>
                </c:pt>
                <c:pt idx="182">
                  <c:v>44741</c:v>
                </c:pt>
                <c:pt idx="183">
                  <c:v>44748</c:v>
                </c:pt>
                <c:pt idx="184">
                  <c:v>44755</c:v>
                </c:pt>
                <c:pt idx="185">
                  <c:v>44762</c:v>
                </c:pt>
                <c:pt idx="186">
                  <c:v>44769</c:v>
                </c:pt>
                <c:pt idx="187">
                  <c:v>44776</c:v>
                </c:pt>
                <c:pt idx="188">
                  <c:v>44783</c:v>
                </c:pt>
                <c:pt idx="189">
                  <c:v>44790</c:v>
                </c:pt>
                <c:pt idx="190">
                  <c:v>44797</c:v>
                </c:pt>
                <c:pt idx="191">
                  <c:v>44804</c:v>
                </c:pt>
                <c:pt idx="192">
                  <c:v>44811</c:v>
                </c:pt>
                <c:pt idx="193">
                  <c:v>44818</c:v>
                </c:pt>
                <c:pt idx="194">
                  <c:v>44825</c:v>
                </c:pt>
                <c:pt idx="195">
                  <c:v>44832</c:v>
                </c:pt>
                <c:pt idx="196">
                  <c:v>44839</c:v>
                </c:pt>
                <c:pt idx="197">
                  <c:v>44846</c:v>
                </c:pt>
                <c:pt idx="198">
                  <c:v>44853</c:v>
                </c:pt>
                <c:pt idx="199">
                  <c:v>44860</c:v>
                </c:pt>
                <c:pt idx="200">
                  <c:v>44867</c:v>
                </c:pt>
                <c:pt idx="201">
                  <c:v>44874</c:v>
                </c:pt>
                <c:pt idx="202">
                  <c:v>44881</c:v>
                </c:pt>
                <c:pt idx="203">
                  <c:v>44888</c:v>
                </c:pt>
                <c:pt idx="204">
                  <c:v>44895</c:v>
                </c:pt>
                <c:pt idx="205">
                  <c:v>44902</c:v>
                </c:pt>
                <c:pt idx="206">
                  <c:v>44909</c:v>
                </c:pt>
                <c:pt idx="207">
                  <c:v>44916</c:v>
                </c:pt>
                <c:pt idx="208">
                  <c:v>44923</c:v>
                </c:pt>
                <c:pt idx="209">
                  <c:v>44930</c:v>
                </c:pt>
                <c:pt idx="210">
                  <c:v>44937</c:v>
                </c:pt>
                <c:pt idx="211">
                  <c:v>44944</c:v>
                </c:pt>
                <c:pt idx="212">
                  <c:v>44951</c:v>
                </c:pt>
                <c:pt idx="213">
                  <c:v>44958</c:v>
                </c:pt>
                <c:pt idx="214">
                  <c:v>44965</c:v>
                </c:pt>
                <c:pt idx="215">
                  <c:v>44972</c:v>
                </c:pt>
                <c:pt idx="216">
                  <c:v>44979</c:v>
                </c:pt>
                <c:pt idx="217">
                  <c:v>44986</c:v>
                </c:pt>
              </c:numCache>
            </c:numRef>
          </c:cat>
          <c:val>
            <c:numRef>
              <c:f>FRB_H8!$G$2407:$G$2624</c:f>
              <c:numCache>
                <c:formatCode>General</c:formatCode>
                <c:ptCount val="218"/>
                <c:pt idx="0">
                  <c:v>0</c:v>
                </c:pt>
                <c:pt idx="1">
                  <c:v>7662</c:v>
                </c:pt>
                <c:pt idx="2">
                  <c:v>12835</c:v>
                </c:pt>
                <c:pt idx="3">
                  <c:v>29327</c:v>
                </c:pt>
                <c:pt idx="4">
                  <c:v>20231.10000000149</c:v>
                </c:pt>
                <c:pt idx="5">
                  <c:v>30408</c:v>
                </c:pt>
                <c:pt idx="6">
                  <c:v>43175.300000000745</c:v>
                </c:pt>
                <c:pt idx="7">
                  <c:v>61579.10000000149</c:v>
                </c:pt>
                <c:pt idx="8">
                  <c:v>65921.200000001118</c:v>
                </c:pt>
                <c:pt idx="9">
                  <c:v>78990.300000000745</c:v>
                </c:pt>
                <c:pt idx="10">
                  <c:v>83367.300000000745</c:v>
                </c:pt>
                <c:pt idx="11">
                  <c:v>95608</c:v>
                </c:pt>
                <c:pt idx="12">
                  <c:v>67375.5</c:v>
                </c:pt>
                <c:pt idx="13">
                  <c:v>76517.800000000745</c:v>
                </c:pt>
                <c:pt idx="14">
                  <c:v>79704.800000000745</c:v>
                </c:pt>
                <c:pt idx="15">
                  <c:v>102599</c:v>
                </c:pt>
                <c:pt idx="16">
                  <c:v>109361.70000000112</c:v>
                </c:pt>
                <c:pt idx="17">
                  <c:v>129078.20000000112</c:v>
                </c:pt>
                <c:pt idx="18">
                  <c:v>122831</c:v>
                </c:pt>
                <c:pt idx="19">
                  <c:v>142393.80000000075</c:v>
                </c:pt>
                <c:pt idx="20">
                  <c:v>153717.90000000037</c:v>
                </c:pt>
                <c:pt idx="21">
                  <c:v>153290.40000000037</c:v>
                </c:pt>
                <c:pt idx="22">
                  <c:v>156848.5</c:v>
                </c:pt>
                <c:pt idx="23">
                  <c:v>171750.90000000037</c:v>
                </c:pt>
                <c:pt idx="24">
                  <c:v>180895.90000000037</c:v>
                </c:pt>
                <c:pt idx="25">
                  <c:v>204055.20000000112</c:v>
                </c:pt>
                <c:pt idx="26">
                  <c:v>201175</c:v>
                </c:pt>
                <c:pt idx="27">
                  <c:v>200664.70000000112</c:v>
                </c:pt>
                <c:pt idx="28">
                  <c:v>199814.30000000075</c:v>
                </c:pt>
                <c:pt idx="29">
                  <c:v>216205.20000000112</c:v>
                </c:pt>
                <c:pt idx="30">
                  <c:v>232657.70000000112</c:v>
                </c:pt>
                <c:pt idx="31">
                  <c:v>246150.10000000149</c:v>
                </c:pt>
                <c:pt idx="32">
                  <c:v>251448.10000000149</c:v>
                </c:pt>
                <c:pt idx="33">
                  <c:v>275085.90000000037</c:v>
                </c:pt>
                <c:pt idx="34">
                  <c:v>262035.70000000112</c:v>
                </c:pt>
                <c:pt idx="35">
                  <c:v>271896.80000000075</c:v>
                </c:pt>
                <c:pt idx="36">
                  <c:v>272502.30000000075</c:v>
                </c:pt>
                <c:pt idx="37">
                  <c:v>291989.5</c:v>
                </c:pt>
                <c:pt idx="38">
                  <c:v>311642</c:v>
                </c:pt>
                <c:pt idx="39">
                  <c:v>307887.5</c:v>
                </c:pt>
                <c:pt idx="40">
                  <c:v>306090.30000000075</c:v>
                </c:pt>
                <c:pt idx="41">
                  <c:v>332307.5</c:v>
                </c:pt>
                <c:pt idx="42">
                  <c:v>338639.60000000149</c:v>
                </c:pt>
                <c:pt idx="43">
                  <c:v>350144.40000000037</c:v>
                </c:pt>
                <c:pt idx="44">
                  <c:v>355797.5</c:v>
                </c:pt>
                <c:pt idx="45">
                  <c:v>352749.40000000037</c:v>
                </c:pt>
                <c:pt idx="46">
                  <c:v>367369.90000000037</c:v>
                </c:pt>
                <c:pt idx="47">
                  <c:v>390121.20000000112</c:v>
                </c:pt>
                <c:pt idx="48">
                  <c:v>385790.70000000112</c:v>
                </c:pt>
                <c:pt idx="49">
                  <c:v>422699.80000000075</c:v>
                </c:pt>
                <c:pt idx="50">
                  <c:v>407340.70000000112</c:v>
                </c:pt>
                <c:pt idx="51">
                  <c:v>406808.10000000149</c:v>
                </c:pt>
                <c:pt idx="52">
                  <c:v>407965.10000000149</c:v>
                </c:pt>
                <c:pt idx="53">
                  <c:v>421740.90000000037</c:v>
                </c:pt>
                <c:pt idx="54">
                  <c:v>419593.40000000037</c:v>
                </c:pt>
                <c:pt idx="55">
                  <c:v>435567.30000000075</c:v>
                </c:pt>
                <c:pt idx="56">
                  <c:v>433744.20000000112</c:v>
                </c:pt>
                <c:pt idx="57">
                  <c:v>439684.80000000075</c:v>
                </c:pt>
                <c:pt idx="58">
                  <c:v>430309.80000000075</c:v>
                </c:pt>
                <c:pt idx="59">
                  <c:v>460251</c:v>
                </c:pt>
                <c:pt idx="60">
                  <c:v>466168</c:v>
                </c:pt>
                <c:pt idx="61">
                  <c:v>502426.40000000037</c:v>
                </c:pt>
                <c:pt idx="62">
                  <c:v>557564.30000000075</c:v>
                </c:pt>
                <c:pt idx="63">
                  <c:v>781581.40000000037</c:v>
                </c:pt>
                <c:pt idx="64">
                  <c:v>988921.20000000112</c:v>
                </c:pt>
                <c:pt idx="65">
                  <c:v>1081938.5</c:v>
                </c:pt>
                <c:pt idx="66">
                  <c:v>1108046.1000000015</c:v>
                </c:pt>
                <c:pt idx="67">
                  <c:v>1144065.8000000007</c:v>
                </c:pt>
                <c:pt idx="68">
                  <c:v>1208336.9000000004</c:v>
                </c:pt>
                <c:pt idx="69">
                  <c:v>1233724.3000000007</c:v>
                </c:pt>
                <c:pt idx="70">
                  <c:v>1258264.6000000015</c:v>
                </c:pt>
                <c:pt idx="71">
                  <c:v>1253377.5</c:v>
                </c:pt>
                <c:pt idx="72">
                  <c:v>1212419.7000000011</c:v>
                </c:pt>
                <c:pt idx="73">
                  <c:v>1189589.5</c:v>
                </c:pt>
                <c:pt idx="74">
                  <c:v>1143816.9000000004</c:v>
                </c:pt>
                <c:pt idx="75">
                  <c:v>1115061.7000000011</c:v>
                </c:pt>
                <c:pt idx="76">
                  <c:v>1072591.2000000011</c:v>
                </c:pt>
                <c:pt idx="77">
                  <c:v>1031344.5</c:v>
                </c:pt>
                <c:pt idx="78">
                  <c:v>1001403.1000000015</c:v>
                </c:pt>
                <c:pt idx="79">
                  <c:v>999019.40000000037</c:v>
                </c:pt>
                <c:pt idx="80">
                  <c:v>996317.30000000075</c:v>
                </c:pt>
                <c:pt idx="81">
                  <c:v>987014.30000000075</c:v>
                </c:pt>
                <c:pt idx="82">
                  <c:v>959613.40000000037</c:v>
                </c:pt>
                <c:pt idx="83">
                  <c:v>955955.10000000149</c:v>
                </c:pt>
                <c:pt idx="84">
                  <c:v>952055</c:v>
                </c:pt>
                <c:pt idx="85">
                  <c:v>926142.30000000075</c:v>
                </c:pt>
                <c:pt idx="86">
                  <c:v>922507</c:v>
                </c:pt>
                <c:pt idx="87">
                  <c:v>905531.90000000037</c:v>
                </c:pt>
                <c:pt idx="88">
                  <c:v>905062.60000000149</c:v>
                </c:pt>
                <c:pt idx="89">
                  <c:v>889826.40000000037</c:v>
                </c:pt>
                <c:pt idx="90">
                  <c:v>880956.40000000037</c:v>
                </c:pt>
                <c:pt idx="91">
                  <c:v>863007.30000000075</c:v>
                </c:pt>
                <c:pt idx="92">
                  <c:v>838393.10000000149</c:v>
                </c:pt>
                <c:pt idx="93">
                  <c:v>817508.70000000112</c:v>
                </c:pt>
                <c:pt idx="94">
                  <c:v>819264.60000000149</c:v>
                </c:pt>
                <c:pt idx="95">
                  <c:v>796466.60000000149</c:v>
                </c:pt>
                <c:pt idx="96">
                  <c:v>781344.90000000037</c:v>
                </c:pt>
                <c:pt idx="97">
                  <c:v>798818.90000000037</c:v>
                </c:pt>
                <c:pt idx="98">
                  <c:v>762979.60000000149</c:v>
                </c:pt>
                <c:pt idx="99">
                  <c:v>744249.5</c:v>
                </c:pt>
                <c:pt idx="100">
                  <c:v>732275.20000000112</c:v>
                </c:pt>
                <c:pt idx="101">
                  <c:v>723907.40000000037</c:v>
                </c:pt>
                <c:pt idx="102">
                  <c:v>729060.20000000112</c:v>
                </c:pt>
                <c:pt idx="103">
                  <c:v>723922.60000000149</c:v>
                </c:pt>
                <c:pt idx="104">
                  <c:v>725661.70000000112</c:v>
                </c:pt>
                <c:pt idx="105">
                  <c:v>728954.10000000149</c:v>
                </c:pt>
                <c:pt idx="106">
                  <c:v>721788</c:v>
                </c:pt>
                <c:pt idx="107">
                  <c:v>720058.20000000112</c:v>
                </c:pt>
                <c:pt idx="108">
                  <c:v>728393.5</c:v>
                </c:pt>
                <c:pt idx="109">
                  <c:v>736211.20000000112</c:v>
                </c:pt>
                <c:pt idx="110">
                  <c:v>747853</c:v>
                </c:pt>
                <c:pt idx="111">
                  <c:v>758000.90000000037</c:v>
                </c:pt>
                <c:pt idx="112">
                  <c:v>771509.90000000037</c:v>
                </c:pt>
                <c:pt idx="113">
                  <c:v>783203</c:v>
                </c:pt>
                <c:pt idx="114">
                  <c:v>805654.20000000112</c:v>
                </c:pt>
                <c:pt idx="115">
                  <c:v>764476.5</c:v>
                </c:pt>
                <c:pt idx="116">
                  <c:v>743947.10000000149</c:v>
                </c:pt>
                <c:pt idx="117">
                  <c:v>739750.10000000149</c:v>
                </c:pt>
                <c:pt idx="118">
                  <c:v>746091.80000000075</c:v>
                </c:pt>
                <c:pt idx="119">
                  <c:v>744612.20000000112</c:v>
                </c:pt>
                <c:pt idx="120">
                  <c:v>728519</c:v>
                </c:pt>
                <c:pt idx="121">
                  <c:v>742764.10000000149</c:v>
                </c:pt>
                <c:pt idx="122">
                  <c:v>744618.30000000075</c:v>
                </c:pt>
                <c:pt idx="123">
                  <c:v>760752.80000000075</c:v>
                </c:pt>
                <c:pt idx="124">
                  <c:v>765673.60000000149</c:v>
                </c:pt>
                <c:pt idx="125">
                  <c:v>759928.20000000112</c:v>
                </c:pt>
                <c:pt idx="126">
                  <c:v>749581</c:v>
                </c:pt>
                <c:pt idx="127">
                  <c:v>754588.5</c:v>
                </c:pt>
                <c:pt idx="128">
                  <c:v>721823.70000000112</c:v>
                </c:pt>
                <c:pt idx="129">
                  <c:v>716028</c:v>
                </c:pt>
                <c:pt idx="130">
                  <c:v>738850.5</c:v>
                </c:pt>
                <c:pt idx="131">
                  <c:v>741432.70000000112</c:v>
                </c:pt>
                <c:pt idx="132">
                  <c:v>746166.5</c:v>
                </c:pt>
                <c:pt idx="133">
                  <c:v>761512.80000000075</c:v>
                </c:pt>
                <c:pt idx="134">
                  <c:v>782581</c:v>
                </c:pt>
                <c:pt idx="135">
                  <c:v>787841.10000000149</c:v>
                </c:pt>
                <c:pt idx="136">
                  <c:v>793307</c:v>
                </c:pt>
                <c:pt idx="137">
                  <c:v>802318.90000000037</c:v>
                </c:pt>
                <c:pt idx="138">
                  <c:v>814250.30000000075</c:v>
                </c:pt>
                <c:pt idx="139">
                  <c:v>832858.10000000149</c:v>
                </c:pt>
                <c:pt idx="140">
                  <c:v>834416.20000000112</c:v>
                </c:pt>
                <c:pt idx="141">
                  <c:v>840486.40000000037</c:v>
                </c:pt>
                <c:pt idx="142">
                  <c:v>831419.90000000037</c:v>
                </c:pt>
                <c:pt idx="143">
                  <c:v>854845.70000000112</c:v>
                </c:pt>
                <c:pt idx="144">
                  <c:v>852134</c:v>
                </c:pt>
                <c:pt idx="145">
                  <c:v>880077.30000000075</c:v>
                </c:pt>
                <c:pt idx="146">
                  <c:v>894292.80000000075</c:v>
                </c:pt>
                <c:pt idx="147">
                  <c:v>908271</c:v>
                </c:pt>
                <c:pt idx="148">
                  <c:v>935225.30000000075</c:v>
                </c:pt>
                <c:pt idx="149">
                  <c:v>938437.20000000112</c:v>
                </c:pt>
                <c:pt idx="150">
                  <c:v>965078.10000000149</c:v>
                </c:pt>
                <c:pt idx="151">
                  <c:v>985191.30000000075</c:v>
                </c:pt>
                <c:pt idx="152">
                  <c:v>1019332.7000000011</c:v>
                </c:pt>
                <c:pt idx="153">
                  <c:v>1041455</c:v>
                </c:pt>
                <c:pt idx="154">
                  <c:v>1084517</c:v>
                </c:pt>
                <c:pt idx="155">
                  <c:v>1113180.9000000004</c:v>
                </c:pt>
                <c:pt idx="156">
                  <c:v>1140524.1000000015</c:v>
                </c:pt>
                <c:pt idx="157">
                  <c:v>1144364.8000000007</c:v>
                </c:pt>
                <c:pt idx="158">
                  <c:v>1163617.2000000011</c:v>
                </c:pt>
                <c:pt idx="159">
                  <c:v>1169915.4000000004</c:v>
                </c:pt>
                <c:pt idx="160">
                  <c:v>1181156.6000000015</c:v>
                </c:pt>
                <c:pt idx="161">
                  <c:v>1182783.1000000015</c:v>
                </c:pt>
                <c:pt idx="162">
                  <c:v>1198707.1000000015</c:v>
                </c:pt>
                <c:pt idx="163">
                  <c:v>1214761.1000000015</c:v>
                </c:pt>
                <c:pt idx="164">
                  <c:v>1250384.8000000007</c:v>
                </c:pt>
                <c:pt idx="165">
                  <c:v>1298270.5</c:v>
                </c:pt>
                <c:pt idx="166">
                  <c:v>1346384.9000000004</c:v>
                </c:pt>
                <c:pt idx="167">
                  <c:v>1363780.1000000015</c:v>
                </c:pt>
                <c:pt idx="168">
                  <c:v>1361496</c:v>
                </c:pt>
                <c:pt idx="169">
                  <c:v>1383733.3000000007</c:v>
                </c:pt>
                <c:pt idx="170">
                  <c:v>1414452.8000000007</c:v>
                </c:pt>
                <c:pt idx="171">
                  <c:v>1465698.7000000011</c:v>
                </c:pt>
                <c:pt idx="172">
                  <c:v>1501845.3000000007</c:v>
                </c:pt>
                <c:pt idx="173">
                  <c:v>1521130.1000000015</c:v>
                </c:pt>
                <c:pt idx="174">
                  <c:v>1537911.3000000007</c:v>
                </c:pt>
                <c:pt idx="175">
                  <c:v>1574857.2000000011</c:v>
                </c:pt>
                <c:pt idx="176">
                  <c:v>1601793.9000000004</c:v>
                </c:pt>
                <c:pt idx="177">
                  <c:v>1643135</c:v>
                </c:pt>
                <c:pt idx="178">
                  <c:v>1673939</c:v>
                </c:pt>
                <c:pt idx="179">
                  <c:v>1701198.6000000015</c:v>
                </c:pt>
                <c:pt idx="180">
                  <c:v>1743650.7000000011</c:v>
                </c:pt>
                <c:pt idx="181">
                  <c:v>1788850.2000000011</c:v>
                </c:pt>
                <c:pt idx="182">
                  <c:v>1801012.9000000004</c:v>
                </c:pt>
                <c:pt idx="183">
                  <c:v>1824095.1000000015</c:v>
                </c:pt>
                <c:pt idx="184">
                  <c:v>1843753.1000000015</c:v>
                </c:pt>
                <c:pt idx="185">
                  <c:v>1880584.6000000015</c:v>
                </c:pt>
                <c:pt idx="186">
                  <c:v>1901442</c:v>
                </c:pt>
                <c:pt idx="187">
                  <c:v>1913257.5</c:v>
                </c:pt>
                <c:pt idx="188">
                  <c:v>1943640.5</c:v>
                </c:pt>
                <c:pt idx="189">
                  <c:v>1968898.2000000011</c:v>
                </c:pt>
                <c:pt idx="190">
                  <c:v>1989561.3000000007</c:v>
                </c:pt>
                <c:pt idx="191">
                  <c:v>2004012.2000000011</c:v>
                </c:pt>
                <c:pt idx="192">
                  <c:v>2009351.8000000007</c:v>
                </c:pt>
                <c:pt idx="193">
                  <c:v>2040795.9000000004</c:v>
                </c:pt>
                <c:pt idx="194">
                  <c:v>2077154</c:v>
                </c:pt>
                <c:pt idx="195">
                  <c:v>2084416.5</c:v>
                </c:pt>
                <c:pt idx="196">
                  <c:v>2122318.7000000011</c:v>
                </c:pt>
                <c:pt idx="197">
                  <c:v>2147963.8000000007</c:v>
                </c:pt>
                <c:pt idx="198">
                  <c:v>2160663</c:v>
                </c:pt>
                <c:pt idx="199">
                  <c:v>2188554.5</c:v>
                </c:pt>
                <c:pt idx="200">
                  <c:v>2208119.3000000007</c:v>
                </c:pt>
                <c:pt idx="201">
                  <c:v>2224074.5</c:v>
                </c:pt>
                <c:pt idx="202">
                  <c:v>2247046.7000000011</c:v>
                </c:pt>
                <c:pt idx="203">
                  <c:v>2273889.5</c:v>
                </c:pt>
                <c:pt idx="204">
                  <c:v>2282027</c:v>
                </c:pt>
                <c:pt idx="205">
                  <c:v>2363702.6000000015</c:v>
                </c:pt>
                <c:pt idx="206">
                  <c:v>2385525</c:v>
                </c:pt>
                <c:pt idx="207">
                  <c:v>2378984.3000000007</c:v>
                </c:pt>
                <c:pt idx="208">
                  <c:v>2358686.1000000015</c:v>
                </c:pt>
                <c:pt idx="209">
                  <c:v>2372027.9000000004</c:v>
                </c:pt>
                <c:pt idx="210">
                  <c:v>2380718.9000000004</c:v>
                </c:pt>
                <c:pt idx="211">
                  <c:v>2417505.4000000004</c:v>
                </c:pt>
                <c:pt idx="212">
                  <c:v>2448870.5</c:v>
                </c:pt>
                <c:pt idx="213">
                  <c:v>2455194</c:v>
                </c:pt>
                <c:pt idx="214">
                  <c:v>2448019.5</c:v>
                </c:pt>
                <c:pt idx="215">
                  <c:v>2471121.9000000004</c:v>
                </c:pt>
                <c:pt idx="216">
                  <c:v>2473148.4000000004</c:v>
                </c:pt>
                <c:pt idx="217">
                  <c:v>2477061.7000000011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D4-6348-97B9-ABDAC08EB83E}"/>
            </c:ext>
          </c:extLst>
        </c:ser>
        <c:ser>
          <c:idx val="2"/>
          <c:order val="2"/>
          <c:tx>
            <c:strRef>
              <c:f>FRB_H8!$H$2406</c:f>
              <c:strCache>
                <c:ptCount val="1"/>
                <c:pt idx="0">
                  <c:v>Deposits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FRB_H8!$E$2407:$E$2624</c:f>
              <c:numCache>
                <c:formatCode>m/d/yy</c:formatCode>
                <c:ptCount val="218"/>
                <c:pt idx="0">
                  <c:v>43467</c:v>
                </c:pt>
                <c:pt idx="1">
                  <c:v>43474</c:v>
                </c:pt>
                <c:pt idx="2">
                  <c:v>43481</c:v>
                </c:pt>
                <c:pt idx="3">
                  <c:v>43488</c:v>
                </c:pt>
                <c:pt idx="4">
                  <c:v>43495</c:v>
                </c:pt>
                <c:pt idx="5">
                  <c:v>43502</c:v>
                </c:pt>
                <c:pt idx="6">
                  <c:v>43509</c:v>
                </c:pt>
                <c:pt idx="7">
                  <c:v>43516</c:v>
                </c:pt>
                <c:pt idx="8">
                  <c:v>43523</c:v>
                </c:pt>
                <c:pt idx="9">
                  <c:v>43530</c:v>
                </c:pt>
                <c:pt idx="10">
                  <c:v>43537</c:v>
                </c:pt>
                <c:pt idx="11">
                  <c:v>43544</c:v>
                </c:pt>
                <c:pt idx="12">
                  <c:v>43551</c:v>
                </c:pt>
                <c:pt idx="13">
                  <c:v>43558</c:v>
                </c:pt>
                <c:pt idx="14">
                  <c:v>43565</c:v>
                </c:pt>
                <c:pt idx="15">
                  <c:v>43572</c:v>
                </c:pt>
                <c:pt idx="16">
                  <c:v>43579</c:v>
                </c:pt>
                <c:pt idx="17">
                  <c:v>43586</c:v>
                </c:pt>
                <c:pt idx="18">
                  <c:v>43593</c:v>
                </c:pt>
                <c:pt idx="19">
                  <c:v>43600</c:v>
                </c:pt>
                <c:pt idx="20">
                  <c:v>43607</c:v>
                </c:pt>
                <c:pt idx="21">
                  <c:v>43614</c:v>
                </c:pt>
                <c:pt idx="22">
                  <c:v>43621</c:v>
                </c:pt>
                <c:pt idx="23">
                  <c:v>43628</c:v>
                </c:pt>
                <c:pt idx="24">
                  <c:v>43635</c:v>
                </c:pt>
                <c:pt idx="25">
                  <c:v>43642</c:v>
                </c:pt>
                <c:pt idx="26">
                  <c:v>43649</c:v>
                </c:pt>
                <c:pt idx="27">
                  <c:v>43656</c:v>
                </c:pt>
                <c:pt idx="28">
                  <c:v>43663</c:v>
                </c:pt>
                <c:pt idx="29">
                  <c:v>43670</c:v>
                </c:pt>
                <c:pt idx="30">
                  <c:v>43677</c:v>
                </c:pt>
                <c:pt idx="31">
                  <c:v>43684</c:v>
                </c:pt>
                <c:pt idx="32">
                  <c:v>43691</c:v>
                </c:pt>
                <c:pt idx="33">
                  <c:v>43698</c:v>
                </c:pt>
                <c:pt idx="34">
                  <c:v>43705</c:v>
                </c:pt>
                <c:pt idx="35">
                  <c:v>43712</c:v>
                </c:pt>
                <c:pt idx="36">
                  <c:v>43719</c:v>
                </c:pt>
                <c:pt idx="37">
                  <c:v>43726</c:v>
                </c:pt>
                <c:pt idx="38">
                  <c:v>43733</c:v>
                </c:pt>
                <c:pt idx="39">
                  <c:v>43740</c:v>
                </c:pt>
                <c:pt idx="40">
                  <c:v>43747</c:v>
                </c:pt>
                <c:pt idx="41">
                  <c:v>43754</c:v>
                </c:pt>
                <c:pt idx="42">
                  <c:v>43761</c:v>
                </c:pt>
                <c:pt idx="43">
                  <c:v>43768</c:v>
                </c:pt>
                <c:pt idx="44">
                  <c:v>43775</c:v>
                </c:pt>
                <c:pt idx="45">
                  <c:v>43782</c:v>
                </c:pt>
                <c:pt idx="46">
                  <c:v>43789</c:v>
                </c:pt>
                <c:pt idx="47">
                  <c:v>43796</c:v>
                </c:pt>
                <c:pt idx="48">
                  <c:v>43803</c:v>
                </c:pt>
                <c:pt idx="49">
                  <c:v>43810</c:v>
                </c:pt>
                <c:pt idx="50">
                  <c:v>43817</c:v>
                </c:pt>
                <c:pt idx="51">
                  <c:v>43824</c:v>
                </c:pt>
                <c:pt idx="52">
                  <c:v>43831</c:v>
                </c:pt>
                <c:pt idx="53">
                  <c:v>43838</c:v>
                </c:pt>
                <c:pt idx="54">
                  <c:v>43845</c:v>
                </c:pt>
                <c:pt idx="55">
                  <c:v>43852</c:v>
                </c:pt>
                <c:pt idx="56">
                  <c:v>43859</c:v>
                </c:pt>
                <c:pt idx="57">
                  <c:v>43866</c:v>
                </c:pt>
                <c:pt idx="58">
                  <c:v>43873</c:v>
                </c:pt>
                <c:pt idx="59">
                  <c:v>43880</c:v>
                </c:pt>
                <c:pt idx="60">
                  <c:v>43887</c:v>
                </c:pt>
                <c:pt idx="61">
                  <c:v>43894</c:v>
                </c:pt>
                <c:pt idx="62">
                  <c:v>43901</c:v>
                </c:pt>
                <c:pt idx="63">
                  <c:v>43908</c:v>
                </c:pt>
                <c:pt idx="64">
                  <c:v>43915</c:v>
                </c:pt>
                <c:pt idx="65">
                  <c:v>43922</c:v>
                </c:pt>
                <c:pt idx="66">
                  <c:v>43929</c:v>
                </c:pt>
                <c:pt idx="67">
                  <c:v>43936</c:v>
                </c:pt>
                <c:pt idx="68">
                  <c:v>43943</c:v>
                </c:pt>
                <c:pt idx="69">
                  <c:v>43950</c:v>
                </c:pt>
                <c:pt idx="70">
                  <c:v>43957</c:v>
                </c:pt>
                <c:pt idx="71">
                  <c:v>43964</c:v>
                </c:pt>
                <c:pt idx="72">
                  <c:v>43971</c:v>
                </c:pt>
                <c:pt idx="73">
                  <c:v>43978</c:v>
                </c:pt>
                <c:pt idx="74">
                  <c:v>43985</c:v>
                </c:pt>
                <c:pt idx="75">
                  <c:v>43992</c:v>
                </c:pt>
                <c:pt idx="76">
                  <c:v>43999</c:v>
                </c:pt>
                <c:pt idx="77">
                  <c:v>44006</c:v>
                </c:pt>
                <c:pt idx="78">
                  <c:v>44013</c:v>
                </c:pt>
                <c:pt idx="79">
                  <c:v>44020</c:v>
                </c:pt>
                <c:pt idx="80">
                  <c:v>44027</c:v>
                </c:pt>
                <c:pt idx="81">
                  <c:v>44034</c:v>
                </c:pt>
                <c:pt idx="82">
                  <c:v>44041</c:v>
                </c:pt>
                <c:pt idx="83">
                  <c:v>44048</c:v>
                </c:pt>
                <c:pt idx="84">
                  <c:v>44055</c:v>
                </c:pt>
                <c:pt idx="85">
                  <c:v>44062</c:v>
                </c:pt>
                <c:pt idx="86">
                  <c:v>44069</c:v>
                </c:pt>
                <c:pt idx="87">
                  <c:v>44076</c:v>
                </c:pt>
                <c:pt idx="88">
                  <c:v>44083</c:v>
                </c:pt>
                <c:pt idx="89">
                  <c:v>44090</c:v>
                </c:pt>
                <c:pt idx="90">
                  <c:v>44097</c:v>
                </c:pt>
                <c:pt idx="91">
                  <c:v>44104</c:v>
                </c:pt>
                <c:pt idx="92">
                  <c:v>44111</c:v>
                </c:pt>
                <c:pt idx="93">
                  <c:v>44118</c:v>
                </c:pt>
                <c:pt idx="94">
                  <c:v>44125</c:v>
                </c:pt>
                <c:pt idx="95">
                  <c:v>44132</c:v>
                </c:pt>
                <c:pt idx="96">
                  <c:v>44139</c:v>
                </c:pt>
                <c:pt idx="97">
                  <c:v>44146</c:v>
                </c:pt>
                <c:pt idx="98">
                  <c:v>44153</c:v>
                </c:pt>
                <c:pt idx="99">
                  <c:v>44160</c:v>
                </c:pt>
                <c:pt idx="100">
                  <c:v>44167</c:v>
                </c:pt>
                <c:pt idx="101">
                  <c:v>44174</c:v>
                </c:pt>
                <c:pt idx="102">
                  <c:v>44181</c:v>
                </c:pt>
                <c:pt idx="103">
                  <c:v>44188</c:v>
                </c:pt>
                <c:pt idx="104">
                  <c:v>44195</c:v>
                </c:pt>
                <c:pt idx="105">
                  <c:v>44202</c:v>
                </c:pt>
                <c:pt idx="106">
                  <c:v>44209</c:v>
                </c:pt>
                <c:pt idx="107">
                  <c:v>44216</c:v>
                </c:pt>
                <c:pt idx="108">
                  <c:v>44223</c:v>
                </c:pt>
                <c:pt idx="109">
                  <c:v>44230</c:v>
                </c:pt>
                <c:pt idx="110">
                  <c:v>44237</c:v>
                </c:pt>
                <c:pt idx="111">
                  <c:v>44244</c:v>
                </c:pt>
                <c:pt idx="112">
                  <c:v>44251</c:v>
                </c:pt>
                <c:pt idx="113">
                  <c:v>44258</c:v>
                </c:pt>
                <c:pt idx="114">
                  <c:v>44265</c:v>
                </c:pt>
                <c:pt idx="115">
                  <c:v>44272</c:v>
                </c:pt>
                <c:pt idx="116">
                  <c:v>44279</c:v>
                </c:pt>
                <c:pt idx="117">
                  <c:v>44286</c:v>
                </c:pt>
                <c:pt idx="118">
                  <c:v>44293</c:v>
                </c:pt>
                <c:pt idx="119">
                  <c:v>44300</c:v>
                </c:pt>
                <c:pt idx="120">
                  <c:v>44307</c:v>
                </c:pt>
                <c:pt idx="121">
                  <c:v>44314</c:v>
                </c:pt>
                <c:pt idx="122">
                  <c:v>44321</c:v>
                </c:pt>
                <c:pt idx="123">
                  <c:v>44328</c:v>
                </c:pt>
                <c:pt idx="124">
                  <c:v>44335</c:v>
                </c:pt>
                <c:pt idx="125">
                  <c:v>44342</c:v>
                </c:pt>
                <c:pt idx="126">
                  <c:v>44349</c:v>
                </c:pt>
                <c:pt idx="127">
                  <c:v>44356</c:v>
                </c:pt>
                <c:pt idx="128">
                  <c:v>44363</c:v>
                </c:pt>
                <c:pt idx="129">
                  <c:v>44370</c:v>
                </c:pt>
                <c:pt idx="130">
                  <c:v>44377</c:v>
                </c:pt>
                <c:pt idx="131">
                  <c:v>44384</c:v>
                </c:pt>
                <c:pt idx="132">
                  <c:v>44391</c:v>
                </c:pt>
                <c:pt idx="133">
                  <c:v>44398</c:v>
                </c:pt>
                <c:pt idx="134">
                  <c:v>44405</c:v>
                </c:pt>
                <c:pt idx="135">
                  <c:v>44412</c:v>
                </c:pt>
                <c:pt idx="136">
                  <c:v>44419</c:v>
                </c:pt>
                <c:pt idx="137">
                  <c:v>44426</c:v>
                </c:pt>
                <c:pt idx="138">
                  <c:v>44433</c:v>
                </c:pt>
                <c:pt idx="139">
                  <c:v>44440</c:v>
                </c:pt>
                <c:pt idx="140">
                  <c:v>44447</c:v>
                </c:pt>
                <c:pt idx="141">
                  <c:v>44454</c:v>
                </c:pt>
                <c:pt idx="142">
                  <c:v>44461</c:v>
                </c:pt>
                <c:pt idx="143">
                  <c:v>44468</c:v>
                </c:pt>
                <c:pt idx="144">
                  <c:v>44475</c:v>
                </c:pt>
                <c:pt idx="145">
                  <c:v>44482</c:v>
                </c:pt>
                <c:pt idx="146">
                  <c:v>44489</c:v>
                </c:pt>
                <c:pt idx="147">
                  <c:v>44496</c:v>
                </c:pt>
                <c:pt idx="148">
                  <c:v>44503</c:v>
                </c:pt>
                <c:pt idx="149">
                  <c:v>44510</c:v>
                </c:pt>
                <c:pt idx="150">
                  <c:v>44517</c:v>
                </c:pt>
                <c:pt idx="151">
                  <c:v>44524</c:v>
                </c:pt>
                <c:pt idx="152">
                  <c:v>44531</c:v>
                </c:pt>
                <c:pt idx="153">
                  <c:v>44538</c:v>
                </c:pt>
                <c:pt idx="154">
                  <c:v>44545</c:v>
                </c:pt>
                <c:pt idx="155">
                  <c:v>44552</c:v>
                </c:pt>
                <c:pt idx="156">
                  <c:v>44559</c:v>
                </c:pt>
                <c:pt idx="157">
                  <c:v>44566</c:v>
                </c:pt>
                <c:pt idx="158">
                  <c:v>44573</c:v>
                </c:pt>
                <c:pt idx="159">
                  <c:v>44580</c:v>
                </c:pt>
                <c:pt idx="160">
                  <c:v>44587</c:v>
                </c:pt>
                <c:pt idx="161">
                  <c:v>44594</c:v>
                </c:pt>
                <c:pt idx="162">
                  <c:v>44601</c:v>
                </c:pt>
                <c:pt idx="163">
                  <c:v>44608</c:v>
                </c:pt>
                <c:pt idx="164">
                  <c:v>44615</c:v>
                </c:pt>
                <c:pt idx="165">
                  <c:v>44622</c:v>
                </c:pt>
                <c:pt idx="166">
                  <c:v>44629</c:v>
                </c:pt>
                <c:pt idx="167">
                  <c:v>44636</c:v>
                </c:pt>
                <c:pt idx="168">
                  <c:v>44643</c:v>
                </c:pt>
                <c:pt idx="169">
                  <c:v>44650</c:v>
                </c:pt>
                <c:pt idx="170">
                  <c:v>44657</c:v>
                </c:pt>
                <c:pt idx="171">
                  <c:v>44664</c:v>
                </c:pt>
                <c:pt idx="172">
                  <c:v>44671</c:v>
                </c:pt>
                <c:pt idx="173">
                  <c:v>44678</c:v>
                </c:pt>
                <c:pt idx="174">
                  <c:v>44685</c:v>
                </c:pt>
                <c:pt idx="175">
                  <c:v>44692</c:v>
                </c:pt>
                <c:pt idx="176">
                  <c:v>44699</c:v>
                </c:pt>
                <c:pt idx="177">
                  <c:v>44706</c:v>
                </c:pt>
                <c:pt idx="178">
                  <c:v>44713</c:v>
                </c:pt>
                <c:pt idx="179">
                  <c:v>44720</c:v>
                </c:pt>
                <c:pt idx="180">
                  <c:v>44727</c:v>
                </c:pt>
                <c:pt idx="181">
                  <c:v>44734</c:v>
                </c:pt>
                <c:pt idx="182">
                  <c:v>44741</c:v>
                </c:pt>
                <c:pt idx="183">
                  <c:v>44748</c:v>
                </c:pt>
                <c:pt idx="184">
                  <c:v>44755</c:v>
                </c:pt>
                <c:pt idx="185">
                  <c:v>44762</c:v>
                </c:pt>
                <c:pt idx="186">
                  <c:v>44769</c:v>
                </c:pt>
                <c:pt idx="187">
                  <c:v>44776</c:v>
                </c:pt>
                <c:pt idx="188">
                  <c:v>44783</c:v>
                </c:pt>
                <c:pt idx="189">
                  <c:v>44790</c:v>
                </c:pt>
                <c:pt idx="190">
                  <c:v>44797</c:v>
                </c:pt>
                <c:pt idx="191">
                  <c:v>44804</c:v>
                </c:pt>
                <c:pt idx="192">
                  <c:v>44811</c:v>
                </c:pt>
                <c:pt idx="193">
                  <c:v>44818</c:v>
                </c:pt>
                <c:pt idx="194">
                  <c:v>44825</c:v>
                </c:pt>
                <c:pt idx="195">
                  <c:v>44832</c:v>
                </c:pt>
                <c:pt idx="196">
                  <c:v>44839</c:v>
                </c:pt>
                <c:pt idx="197">
                  <c:v>44846</c:v>
                </c:pt>
                <c:pt idx="198">
                  <c:v>44853</c:v>
                </c:pt>
                <c:pt idx="199">
                  <c:v>44860</c:v>
                </c:pt>
                <c:pt idx="200">
                  <c:v>44867</c:v>
                </c:pt>
                <c:pt idx="201">
                  <c:v>44874</c:v>
                </c:pt>
                <c:pt idx="202">
                  <c:v>44881</c:v>
                </c:pt>
                <c:pt idx="203">
                  <c:v>44888</c:v>
                </c:pt>
                <c:pt idx="204">
                  <c:v>44895</c:v>
                </c:pt>
                <c:pt idx="205">
                  <c:v>44902</c:v>
                </c:pt>
                <c:pt idx="206">
                  <c:v>44909</c:v>
                </c:pt>
                <c:pt idx="207">
                  <c:v>44916</c:v>
                </c:pt>
                <c:pt idx="208">
                  <c:v>44923</c:v>
                </c:pt>
                <c:pt idx="209">
                  <c:v>44930</c:v>
                </c:pt>
                <c:pt idx="210">
                  <c:v>44937</c:v>
                </c:pt>
                <c:pt idx="211">
                  <c:v>44944</c:v>
                </c:pt>
                <c:pt idx="212">
                  <c:v>44951</c:v>
                </c:pt>
                <c:pt idx="213">
                  <c:v>44958</c:v>
                </c:pt>
                <c:pt idx="214">
                  <c:v>44965</c:v>
                </c:pt>
                <c:pt idx="215">
                  <c:v>44972</c:v>
                </c:pt>
                <c:pt idx="216">
                  <c:v>44979</c:v>
                </c:pt>
                <c:pt idx="217">
                  <c:v>44986</c:v>
                </c:pt>
              </c:numCache>
            </c:numRef>
          </c:cat>
          <c:val>
            <c:numRef>
              <c:f>FRB_H8!$H$2407:$H$2624</c:f>
              <c:numCache>
                <c:formatCode>General</c:formatCode>
                <c:ptCount val="218"/>
                <c:pt idx="0">
                  <c:v>0</c:v>
                </c:pt>
                <c:pt idx="1">
                  <c:v>-2888.5</c:v>
                </c:pt>
                <c:pt idx="2">
                  <c:v>-32823.699999999255</c:v>
                </c:pt>
                <c:pt idx="3">
                  <c:v>28416.900000000373</c:v>
                </c:pt>
                <c:pt idx="4">
                  <c:v>-22806.599999999627</c:v>
                </c:pt>
                <c:pt idx="5">
                  <c:v>27417.700000001118</c:v>
                </c:pt>
                <c:pt idx="6">
                  <c:v>4430.9000000003725</c:v>
                </c:pt>
                <c:pt idx="7">
                  <c:v>30085.200000001118</c:v>
                </c:pt>
                <c:pt idx="8">
                  <c:v>52487.200000001118</c:v>
                </c:pt>
                <c:pt idx="9">
                  <c:v>84848.900000000373</c:v>
                </c:pt>
                <c:pt idx="10">
                  <c:v>78615.10000000149</c:v>
                </c:pt>
                <c:pt idx="11">
                  <c:v>88859.200000001118</c:v>
                </c:pt>
                <c:pt idx="12">
                  <c:v>109904.10000000149</c:v>
                </c:pt>
                <c:pt idx="13">
                  <c:v>123633.60000000149</c:v>
                </c:pt>
                <c:pt idx="14">
                  <c:v>135914.40000000037</c:v>
                </c:pt>
                <c:pt idx="15">
                  <c:v>114185.10000000149</c:v>
                </c:pt>
                <c:pt idx="16">
                  <c:v>144881.90000000037</c:v>
                </c:pt>
                <c:pt idx="17">
                  <c:v>186075.80000000075</c:v>
                </c:pt>
                <c:pt idx="18">
                  <c:v>162848</c:v>
                </c:pt>
                <c:pt idx="19">
                  <c:v>230952.60000000149</c:v>
                </c:pt>
                <c:pt idx="20">
                  <c:v>184290.20000000112</c:v>
                </c:pt>
                <c:pt idx="21">
                  <c:v>197917.30000000075</c:v>
                </c:pt>
                <c:pt idx="22">
                  <c:v>233231.5</c:v>
                </c:pt>
                <c:pt idx="23">
                  <c:v>250354.20000000112</c:v>
                </c:pt>
                <c:pt idx="24">
                  <c:v>275101.90000000037</c:v>
                </c:pt>
                <c:pt idx="25">
                  <c:v>324625</c:v>
                </c:pt>
                <c:pt idx="26">
                  <c:v>309909.90000000037</c:v>
                </c:pt>
                <c:pt idx="27">
                  <c:v>263390.20000000112</c:v>
                </c:pt>
                <c:pt idx="28">
                  <c:v>293374.5</c:v>
                </c:pt>
                <c:pt idx="29">
                  <c:v>323482.20000000112</c:v>
                </c:pt>
                <c:pt idx="30">
                  <c:v>344023.5</c:v>
                </c:pt>
                <c:pt idx="31">
                  <c:v>354806.70000000112</c:v>
                </c:pt>
                <c:pt idx="32">
                  <c:v>333343.70000000112</c:v>
                </c:pt>
                <c:pt idx="33">
                  <c:v>335482</c:v>
                </c:pt>
                <c:pt idx="34">
                  <c:v>364271.80000000075</c:v>
                </c:pt>
                <c:pt idx="35">
                  <c:v>415897.30000000075</c:v>
                </c:pt>
                <c:pt idx="36">
                  <c:v>387393.80000000075</c:v>
                </c:pt>
                <c:pt idx="37">
                  <c:v>428333.60000000149</c:v>
                </c:pt>
                <c:pt idx="38">
                  <c:v>500158.20000000112</c:v>
                </c:pt>
                <c:pt idx="39">
                  <c:v>569372</c:v>
                </c:pt>
                <c:pt idx="40">
                  <c:v>563117.80000000075</c:v>
                </c:pt>
                <c:pt idx="41">
                  <c:v>592937</c:v>
                </c:pt>
                <c:pt idx="42">
                  <c:v>587713.60000000149</c:v>
                </c:pt>
                <c:pt idx="43">
                  <c:v>563301</c:v>
                </c:pt>
                <c:pt idx="44">
                  <c:v>623806.90000000037</c:v>
                </c:pt>
                <c:pt idx="45">
                  <c:v>667257.80000000075</c:v>
                </c:pt>
                <c:pt idx="46">
                  <c:v>685955.30000000075</c:v>
                </c:pt>
                <c:pt idx="47">
                  <c:v>719640.40000000037</c:v>
                </c:pt>
                <c:pt idx="48">
                  <c:v>707867.80000000075</c:v>
                </c:pt>
                <c:pt idx="49">
                  <c:v>742171.5</c:v>
                </c:pt>
                <c:pt idx="50">
                  <c:v>741182.40000000037</c:v>
                </c:pt>
                <c:pt idx="51">
                  <c:v>741497.60000000149</c:v>
                </c:pt>
                <c:pt idx="52">
                  <c:v>742137.30000000075</c:v>
                </c:pt>
                <c:pt idx="53">
                  <c:v>799770.40000000037</c:v>
                </c:pt>
                <c:pt idx="54">
                  <c:v>831607.10000000149</c:v>
                </c:pt>
                <c:pt idx="55">
                  <c:v>825151.70000000112</c:v>
                </c:pt>
                <c:pt idx="56">
                  <c:v>807361.5</c:v>
                </c:pt>
                <c:pt idx="57">
                  <c:v>847038.80000000075</c:v>
                </c:pt>
                <c:pt idx="58">
                  <c:v>846347</c:v>
                </c:pt>
                <c:pt idx="59">
                  <c:v>901621.30000000075</c:v>
                </c:pt>
                <c:pt idx="60">
                  <c:v>890236.70000000112</c:v>
                </c:pt>
                <c:pt idx="61">
                  <c:v>986043.90000000037</c:v>
                </c:pt>
                <c:pt idx="62">
                  <c:v>1033345.5</c:v>
                </c:pt>
                <c:pt idx="63">
                  <c:v>1284290.7000000011</c:v>
                </c:pt>
                <c:pt idx="64">
                  <c:v>1605333.8000000007</c:v>
                </c:pt>
                <c:pt idx="65">
                  <c:v>1759428</c:v>
                </c:pt>
                <c:pt idx="66">
                  <c:v>1773609.4000000004</c:v>
                </c:pt>
                <c:pt idx="67">
                  <c:v>2117080.4000000004</c:v>
                </c:pt>
                <c:pt idx="68">
                  <c:v>2380882.7999999989</c:v>
                </c:pt>
                <c:pt idx="69">
                  <c:v>2506312.299999997</c:v>
                </c:pt>
                <c:pt idx="70">
                  <c:v>2663080.799999997</c:v>
                </c:pt>
                <c:pt idx="71">
                  <c:v>2764432.5999999978</c:v>
                </c:pt>
                <c:pt idx="72">
                  <c:v>2826073.1999999993</c:v>
                </c:pt>
                <c:pt idx="73">
                  <c:v>2874051.3999999966</c:v>
                </c:pt>
                <c:pt idx="74">
                  <c:v>2871621.2999999989</c:v>
                </c:pt>
                <c:pt idx="75">
                  <c:v>2940668</c:v>
                </c:pt>
                <c:pt idx="76">
                  <c:v>3017327.6999999993</c:v>
                </c:pt>
                <c:pt idx="77">
                  <c:v>3076857.4999999981</c:v>
                </c:pt>
                <c:pt idx="78">
                  <c:v>3057745.5999999978</c:v>
                </c:pt>
                <c:pt idx="79">
                  <c:v>3095451.0999999978</c:v>
                </c:pt>
                <c:pt idx="80">
                  <c:v>3101884.8999999948</c:v>
                </c:pt>
                <c:pt idx="81">
                  <c:v>3005846.6999999974</c:v>
                </c:pt>
                <c:pt idx="82">
                  <c:v>2958499.9999999981</c:v>
                </c:pt>
                <c:pt idx="83">
                  <c:v>3029043.3999999985</c:v>
                </c:pt>
                <c:pt idx="84">
                  <c:v>3032120.4000000004</c:v>
                </c:pt>
                <c:pt idx="85">
                  <c:v>3058288.7999999989</c:v>
                </c:pt>
                <c:pt idx="86">
                  <c:v>3067568</c:v>
                </c:pt>
                <c:pt idx="87">
                  <c:v>3115206.6000000015</c:v>
                </c:pt>
                <c:pt idx="88">
                  <c:v>3174465.8000000007</c:v>
                </c:pt>
                <c:pt idx="89">
                  <c:v>3252915.5</c:v>
                </c:pt>
                <c:pt idx="90">
                  <c:v>3241574.9000000022</c:v>
                </c:pt>
                <c:pt idx="91">
                  <c:v>3225157.8000000026</c:v>
                </c:pt>
                <c:pt idx="92">
                  <c:v>3223610.9000000022</c:v>
                </c:pt>
                <c:pt idx="93">
                  <c:v>3327419.4000000004</c:v>
                </c:pt>
                <c:pt idx="94">
                  <c:v>3322950.7000000011</c:v>
                </c:pt>
                <c:pt idx="95">
                  <c:v>3361649.3000000026</c:v>
                </c:pt>
                <c:pt idx="96">
                  <c:v>3414987.4000000022</c:v>
                </c:pt>
                <c:pt idx="97">
                  <c:v>3420259.3000000026</c:v>
                </c:pt>
                <c:pt idx="98">
                  <c:v>3454617.8000000045</c:v>
                </c:pt>
                <c:pt idx="99">
                  <c:v>3527221.0000000037</c:v>
                </c:pt>
                <c:pt idx="100">
                  <c:v>3517272.0000000037</c:v>
                </c:pt>
                <c:pt idx="101">
                  <c:v>3551927.9000000022</c:v>
                </c:pt>
                <c:pt idx="102">
                  <c:v>3593690.4000000004</c:v>
                </c:pt>
                <c:pt idx="103">
                  <c:v>3589209.7000000011</c:v>
                </c:pt>
                <c:pt idx="104">
                  <c:v>3632724.4999999981</c:v>
                </c:pt>
                <c:pt idx="105">
                  <c:v>3671482.1999999993</c:v>
                </c:pt>
                <c:pt idx="106">
                  <c:v>3702650.2999999989</c:v>
                </c:pt>
                <c:pt idx="107">
                  <c:v>3704463.3999999985</c:v>
                </c:pt>
                <c:pt idx="108">
                  <c:v>3792791.7999999989</c:v>
                </c:pt>
                <c:pt idx="109">
                  <c:v>3809820.799999997</c:v>
                </c:pt>
                <c:pt idx="110">
                  <c:v>3849393.5999999978</c:v>
                </c:pt>
                <c:pt idx="111">
                  <c:v>3948321.8999999948</c:v>
                </c:pt>
                <c:pt idx="112">
                  <c:v>3942225.1999999974</c:v>
                </c:pt>
                <c:pt idx="113">
                  <c:v>4001791.0999999996</c:v>
                </c:pt>
                <c:pt idx="114">
                  <c:v>4077445.3999999985</c:v>
                </c:pt>
                <c:pt idx="115">
                  <c:v>4232171.4000000004</c:v>
                </c:pt>
                <c:pt idx="116">
                  <c:v>4201823.1000000034</c:v>
                </c:pt>
                <c:pt idx="117">
                  <c:v>4196363.700000003</c:v>
                </c:pt>
                <c:pt idx="118">
                  <c:v>4292134.0000000019</c:v>
                </c:pt>
                <c:pt idx="119">
                  <c:v>4355959.5000000037</c:v>
                </c:pt>
                <c:pt idx="120">
                  <c:v>4372555.5000000037</c:v>
                </c:pt>
                <c:pt idx="121">
                  <c:v>4460685.900000006</c:v>
                </c:pt>
                <c:pt idx="122">
                  <c:v>4518127.700000003</c:v>
                </c:pt>
                <c:pt idx="123">
                  <c:v>4587270.5000000037</c:v>
                </c:pt>
                <c:pt idx="124">
                  <c:v>4581286.1000000052</c:v>
                </c:pt>
                <c:pt idx="125">
                  <c:v>4566626.5000000037</c:v>
                </c:pt>
                <c:pt idx="126">
                  <c:v>4575544.1000000052</c:v>
                </c:pt>
                <c:pt idx="127">
                  <c:v>4666207.700000003</c:v>
                </c:pt>
                <c:pt idx="128">
                  <c:v>4616539.900000006</c:v>
                </c:pt>
                <c:pt idx="129">
                  <c:v>4604591.1000000052</c:v>
                </c:pt>
                <c:pt idx="130">
                  <c:v>4565217.200000003</c:v>
                </c:pt>
                <c:pt idx="131">
                  <c:v>4638394.3000000045</c:v>
                </c:pt>
                <c:pt idx="132">
                  <c:v>4701824.0000000037</c:v>
                </c:pt>
                <c:pt idx="133">
                  <c:v>4773511.6000000052</c:v>
                </c:pt>
                <c:pt idx="134">
                  <c:v>4768053.900000006</c:v>
                </c:pt>
                <c:pt idx="135">
                  <c:v>4800389.5000000037</c:v>
                </c:pt>
                <c:pt idx="136">
                  <c:v>4841969.200000003</c:v>
                </c:pt>
                <c:pt idx="137">
                  <c:v>4915144.200000003</c:v>
                </c:pt>
                <c:pt idx="138">
                  <c:v>4965635.200000003</c:v>
                </c:pt>
                <c:pt idx="139">
                  <c:v>5025006.0000000037</c:v>
                </c:pt>
                <c:pt idx="140">
                  <c:v>5008397.400000006</c:v>
                </c:pt>
                <c:pt idx="141">
                  <c:v>5090246.0000000037</c:v>
                </c:pt>
                <c:pt idx="142">
                  <c:v>5063517.8000000045</c:v>
                </c:pt>
                <c:pt idx="143">
                  <c:v>5099777.0000000037</c:v>
                </c:pt>
                <c:pt idx="144">
                  <c:v>5137082.6000000052</c:v>
                </c:pt>
                <c:pt idx="145">
                  <c:v>5152062.900000006</c:v>
                </c:pt>
                <c:pt idx="146">
                  <c:v>5212324.6000000052</c:v>
                </c:pt>
                <c:pt idx="147">
                  <c:v>5250503.0000000037</c:v>
                </c:pt>
                <c:pt idx="148">
                  <c:v>5277091.200000003</c:v>
                </c:pt>
                <c:pt idx="149">
                  <c:v>5317614.0000000037</c:v>
                </c:pt>
                <c:pt idx="150">
                  <c:v>5361000.400000006</c:v>
                </c:pt>
                <c:pt idx="151">
                  <c:v>5410605.900000006</c:v>
                </c:pt>
                <c:pt idx="152">
                  <c:v>5440259.6000000052</c:v>
                </c:pt>
                <c:pt idx="153">
                  <c:v>5436390.200000003</c:v>
                </c:pt>
                <c:pt idx="154">
                  <c:v>5484514.700000003</c:v>
                </c:pt>
                <c:pt idx="155">
                  <c:v>5516246.200000003</c:v>
                </c:pt>
                <c:pt idx="156">
                  <c:v>5469892.3000000045</c:v>
                </c:pt>
                <c:pt idx="157">
                  <c:v>5514959.5000000037</c:v>
                </c:pt>
                <c:pt idx="158">
                  <c:v>5519061.900000006</c:v>
                </c:pt>
                <c:pt idx="159">
                  <c:v>5568582.6000000052</c:v>
                </c:pt>
                <c:pt idx="160">
                  <c:v>5557853.700000003</c:v>
                </c:pt>
                <c:pt idx="161">
                  <c:v>5538071.8000000045</c:v>
                </c:pt>
                <c:pt idx="162">
                  <c:v>5552633.400000006</c:v>
                </c:pt>
                <c:pt idx="163">
                  <c:v>5539380.6000000052</c:v>
                </c:pt>
                <c:pt idx="164">
                  <c:v>5612965.900000006</c:v>
                </c:pt>
                <c:pt idx="165">
                  <c:v>5609548.200000003</c:v>
                </c:pt>
                <c:pt idx="166">
                  <c:v>5615397.8000000045</c:v>
                </c:pt>
                <c:pt idx="167">
                  <c:v>5595569.3000000045</c:v>
                </c:pt>
                <c:pt idx="168">
                  <c:v>5541091.400000006</c:v>
                </c:pt>
                <c:pt idx="169">
                  <c:v>5560882.6000000052</c:v>
                </c:pt>
                <c:pt idx="170">
                  <c:v>5636423.8000000045</c:v>
                </c:pt>
                <c:pt idx="171">
                  <c:v>5652711.200000003</c:v>
                </c:pt>
                <c:pt idx="172">
                  <c:v>5545084.8000000045</c:v>
                </c:pt>
                <c:pt idx="173">
                  <c:v>5588959.3000000045</c:v>
                </c:pt>
                <c:pt idx="174">
                  <c:v>5562687.1000000052</c:v>
                </c:pt>
                <c:pt idx="175">
                  <c:v>5517191.700000003</c:v>
                </c:pt>
                <c:pt idx="176">
                  <c:v>5539286.900000006</c:v>
                </c:pt>
                <c:pt idx="177">
                  <c:v>5610018.900000006</c:v>
                </c:pt>
                <c:pt idx="178">
                  <c:v>5585919.6000000052</c:v>
                </c:pt>
                <c:pt idx="179">
                  <c:v>5514594.8000000045</c:v>
                </c:pt>
                <c:pt idx="180">
                  <c:v>5499653.900000006</c:v>
                </c:pt>
                <c:pt idx="181">
                  <c:v>5556724.200000003</c:v>
                </c:pt>
                <c:pt idx="182">
                  <c:v>5513429.1000000052</c:v>
                </c:pt>
                <c:pt idx="183">
                  <c:v>5495360.400000006</c:v>
                </c:pt>
                <c:pt idx="184">
                  <c:v>5500519.3000000045</c:v>
                </c:pt>
                <c:pt idx="185">
                  <c:v>5534691.5000000037</c:v>
                </c:pt>
                <c:pt idx="186">
                  <c:v>5584325.6000000052</c:v>
                </c:pt>
                <c:pt idx="187">
                  <c:v>5515047.1000000052</c:v>
                </c:pt>
                <c:pt idx="188">
                  <c:v>5535963.1000000052</c:v>
                </c:pt>
                <c:pt idx="189">
                  <c:v>5538896.0000000037</c:v>
                </c:pt>
                <c:pt idx="190">
                  <c:v>5560525.1000000052</c:v>
                </c:pt>
                <c:pt idx="191">
                  <c:v>5529586.1000000052</c:v>
                </c:pt>
                <c:pt idx="192">
                  <c:v>5469749.400000006</c:v>
                </c:pt>
                <c:pt idx="193">
                  <c:v>5489760.900000006</c:v>
                </c:pt>
                <c:pt idx="194">
                  <c:v>5478333.900000006</c:v>
                </c:pt>
                <c:pt idx="195">
                  <c:v>5438466.200000003</c:v>
                </c:pt>
                <c:pt idx="196">
                  <c:v>5357954.6000000052</c:v>
                </c:pt>
                <c:pt idx="197">
                  <c:v>5329533.200000003</c:v>
                </c:pt>
                <c:pt idx="198">
                  <c:v>5312229.400000006</c:v>
                </c:pt>
                <c:pt idx="199">
                  <c:v>5339691.900000006</c:v>
                </c:pt>
                <c:pt idx="200">
                  <c:v>5268489.5000000037</c:v>
                </c:pt>
                <c:pt idx="201">
                  <c:v>5286150.1000000052</c:v>
                </c:pt>
                <c:pt idx="202">
                  <c:v>5300510.1000000052</c:v>
                </c:pt>
                <c:pt idx="203">
                  <c:v>5311771.700000003</c:v>
                </c:pt>
                <c:pt idx="204">
                  <c:v>5228983.5000000037</c:v>
                </c:pt>
                <c:pt idx="205">
                  <c:v>5312348.900000006</c:v>
                </c:pt>
                <c:pt idx="206">
                  <c:v>5315565.6000000052</c:v>
                </c:pt>
                <c:pt idx="207">
                  <c:v>5334991.200000003</c:v>
                </c:pt>
                <c:pt idx="208">
                  <c:v>5293837.3000000045</c:v>
                </c:pt>
                <c:pt idx="209">
                  <c:v>5304885.8000000045</c:v>
                </c:pt>
                <c:pt idx="210">
                  <c:v>5229278.6000000052</c:v>
                </c:pt>
                <c:pt idx="211">
                  <c:v>5265226.900000006</c:v>
                </c:pt>
                <c:pt idx="212">
                  <c:v>5270335.700000003</c:v>
                </c:pt>
                <c:pt idx="213">
                  <c:v>5232632.200000003</c:v>
                </c:pt>
                <c:pt idx="214">
                  <c:v>5168782.400000006</c:v>
                </c:pt>
                <c:pt idx="215">
                  <c:v>5173691.6000000052</c:v>
                </c:pt>
                <c:pt idx="216">
                  <c:v>5162926.1000000052</c:v>
                </c:pt>
                <c:pt idx="217">
                  <c:v>5132524.900000006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D4-6348-97B9-ABDAC08EB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8048639"/>
        <c:axId val="1828051631"/>
      </c:lineChart>
      <c:dateAx>
        <c:axId val="182804863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051631"/>
        <c:crosses val="autoZero"/>
        <c:auto val="1"/>
        <c:lblOffset val="100"/>
        <c:baseTimeUnit val="days"/>
      </c:dateAx>
      <c:valAx>
        <c:axId val="182805163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04863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Long Run Interest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Graph'!$F$271</c:f>
              <c:strCache>
                <c:ptCount val="1"/>
                <c:pt idx="0">
                  <c:v>10 year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Graph'!$E$272:$E$1624</c:f>
              <c:numCache>
                <c:formatCode>yyyy\-mm\-dd</c:formatCode>
                <c:ptCount val="1353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43115</c:v>
                </c:pt>
                <c:pt idx="11">
                  <c:v>43116</c:v>
                </c:pt>
                <c:pt idx="12">
                  <c:v>43117</c:v>
                </c:pt>
                <c:pt idx="13">
                  <c:v>43118</c:v>
                </c:pt>
                <c:pt idx="14">
                  <c:v>43119</c:v>
                </c:pt>
                <c:pt idx="15">
                  <c:v>43122</c:v>
                </c:pt>
                <c:pt idx="16">
                  <c:v>43123</c:v>
                </c:pt>
                <c:pt idx="17">
                  <c:v>43124</c:v>
                </c:pt>
                <c:pt idx="18">
                  <c:v>43125</c:v>
                </c:pt>
                <c:pt idx="19">
                  <c:v>43126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43136</c:v>
                </c:pt>
                <c:pt idx="26">
                  <c:v>43137</c:v>
                </c:pt>
                <c:pt idx="27">
                  <c:v>43138</c:v>
                </c:pt>
                <c:pt idx="28">
                  <c:v>43139</c:v>
                </c:pt>
                <c:pt idx="29">
                  <c:v>43140</c:v>
                </c:pt>
                <c:pt idx="30">
                  <c:v>43143</c:v>
                </c:pt>
                <c:pt idx="31">
                  <c:v>43144</c:v>
                </c:pt>
                <c:pt idx="32">
                  <c:v>43145</c:v>
                </c:pt>
                <c:pt idx="33">
                  <c:v>43146</c:v>
                </c:pt>
                <c:pt idx="34">
                  <c:v>43147</c:v>
                </c:pt>
                <c:pt idx="35">
                  <c:v>43150</c:v>
                </c:pt>
                <c:pt idx="36">
                  <c:v>43151</c:v>
                </c:pt>
                <c:pt idx="37">
                  <c:v>43152</c:v>
                </c:pt>
                <c:pt idx="38">
                  <c:v>43153</c:v>
                </c:pt>
                <c:pt idx="39">
                  <c:v>43154</c:v>
                </c:pt>
                <c:pt idx="40">
                  <c:v>43157</c:v>
                </c:pt>
                <c:pt idx="41">
                  <c:v>43158</c:v>
                </c:pt>
                <c:pt idx="42">
                  <c:v>43159</c:v>
                </c:pt>
                <c:pt idx="43">
                  <c:v>43160</c:v>
                </c:pt>
                <c:pt idx="44">
                  <c:v>43161</c:v>
                </c:pt>
                <c:pt idx="45">
                  <c:v>43164</c:v>
                </c:pt>
                <c:pt idx="46">
                  <c:v>43165</c:v>
                </c:pt>
                <c:pt idx="47">
                  <c:v>43166</c:v>
                </c:pt>
                <c:pt idx="48">
                  <c:v>43167</c:v>
                </c:pt>
                <c:pt idx="49">
                  <c:v>43168</c:v>
                </c:pt>
                <c:pt idx="50">
                  <c:v>43171</c:v>
                </c:pt>
                <c:pt idx="51">
                  <c:v>43172</c:v>
                </c:pt>
                <c:pt idx="52">
                  <c:v>43173</c:v>
                </c:pt>
                <c:pt idx="53">
                  <c:v>43174</c:v>
                </c:pt>
                <c:pt idx="54">
                  <c:v>43175</c:v>
                </c:pt>
                <c:pt idx="55">
                  <c:v>43178</c:v>
                </c:pt>
                <c:pt idx="56">
                  <c:v>43179</c:v>
                </c:pt>
                <c:pt idx="57">
                  <c:v>43180</c:v>
                </c:pt>
                <c:pt idx="58">
                  <c:v>43181</c:v>
                </c:pt>
                <c:pt idx="59">
                  <c:v>43182</c:v>
                </c:pt>
                <c:pt idx="60">
                  <c:v>43185</c:v>
                </c:pt>
                <c:pt idx="61">
                  <c:v>43186</c:v>
                </c:pt>
                <c:pt idx="62">
                  <c:v>43187</c:v>
                </c:pt>
                <c:pt idx="63">
                  <c:v>43188</c:v>
                </c:pt>
                <c:pt idx="64">
                  <c:v>43189</c:v>
                </c:pt>
                <c:pt idx="65">
                  <c:v>43192</c:v>
                </c:pt>
                <c:pt idx="66">
                  <c:v>43193</c:v>
                </c:pt>
                <c:pt idx="67">
                  <c:v>43194</c:v>
                </c:pt>
                <c:pt idx="68">
                  <c:v>43195</c:v>
                </c:pt>
                <c:pt idx="69">
                  <c:v>43196</c:v>
                </c:pt>
                <c:pt idx="70">
                  <c:v>43199</c:v>
                </c:pt>
                <c:pt idx="71">
                  <c:v>43200</c:v>
                </c:pt>
                <c:pt idx="72">
                  <c:v>43201</c:v>
                </c:pt>
                <c:pt idx="73">
                  <c:v>43202</c:v>
                </c:pt>
                <c:pt idx="74">
                  <c:v>43203</c:v>
                </c:pt>
                <c:pt idx="75">
                  <c:v>43206</c:v>
                </c:pt>
                <c:pt idx="76">
                  <c:v>43207</c:v>
                </c:pt>
                <c:pt idx="77">
                  <c:v>43208</c:v>
                </c:pt>
                <c:pt idx="78">
                  <c:v>43209</c:v>
                </c:pt>
                <c:pt idx="79">
                  <c:v>43210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43220</c:v>
                </c:pt>
                <c:pt idx="86">
                  <c:v>43221</c:v>
                </c:pt>
                <c:pt idx="87">
                  <c:v>43222</c:v>
                </c:pt>
                <c:pt idx="88">
                  <c:v>43223</c:v>
                </c:pt>
                <c:pt idx="89">
                  <c:v>43224</c:v>
                </c:pt>
                <c:pt idx="90">
                  <c:v>43227</c:v>
                </c:pt>
                <c:pt idx="91">
                  <c:v>43228</c:v>
                </c:pt>
                <c:pt idx="92">
                  <c:v>43229</c:v>
                </c:pt>
                <c:pt idx="93">
                  <c:v>43230</c:v>
                </c:pt>
                <c:pt idx="94">
                  <c:v>43231</c:v>
                </c:pt>
                <c:pt idx="95">
                  <c:v>43234</c:v>
                </c:pt>
                <c:pt idx="96">
                  <c:v>43235</c:v>
                </c:pt>
                <c:pt idx="97">
                  <c:v>43236</c:v>
                </c:pt>
                <c:pt idx="98">
                  <c:v>43237</c:v>
                </c:pt>
                <c:pt idx="99">
                  <c:v>43238</c:v>
                </c:pt>
                <c:pt idx="100">
                  <c:v>43241</c:v>
                </c:pt>
                <c:pt idx="101">
                  <c:v>43242</c:v>
                </c:pt>
                <c:pt idx="102">
                  <c:v>43243</c:v>
                </c:pt>
                <c:pt idx="103">
                  <c:v>43244</c:v>
                </c:pt>
                <c:pt idx="104">
                  <c:v>43245</c:v>
                </c:pt>
                <c:pt idx="105">
                  <c:v>43248</c:v>
                </c:pt>
                <c:pt idx="106">
                  <c:v>43249</c:v>
                </c:pt>
                <c:pt idx="107">
                  <c:v>43250</c:v>
                </c:pt>
                <c:pt idx="108">
                  <c:v>43251</c:v>
                </c:pt>
                <c:pt idx="109">
                  <c:v>43252</c:v>
                </c:pt>
                <c:pt idx="110">
                  <c:v>43255</c:v>
                </c:pt>
                <c:pt idx="111">
                  <c:v>43256</c:v>
                </c:pt>
                <c:pt idx="112">
                  <c:v>43257</c:v>
                </c:pt>
                <c:pt idx="113">
                  <c:v>43258</c:v>
                </c:pt>
                <c:pt idx="114">
                  <c:v>43259</c:v>
                </c:pt>
                <c:pt idx="115">
                  <c:v>43262</c:v>
                </c:pt>
                <c:pt idx="116">
                  <c:v>43263</c:v>
                </c:pt>
                <c:pt idx="117">
                  <c:v>43264</c:v>
                </c:pt>
                <c:pt idx="118">
                  <c:v>43265</c:v>
                </c:pt>
                <c:pt idx="119">
                  <c:v>43266</c:v>
                </c:pt>
                <c:pt idx="120">
                  <c:v>43269</c:v>
                </c:pt>
                <c:pt idx="121">
                  <c:v>43270</c:v>
                </c:pt>
                <c:pt idx="122">
                  <c:v>43271</c:v>
                </c:pt>
                <c:pt idx="123">
                  <c:v>43272</c:v>
                </c:pt>
                <c:pt idx="124">
                  <c:v>43273</c:v>
                </c:pt>
                <c:pt idx="125">
                  <c:v>43276</c:v>
                </c:pt>
                <c:pt idx="126">
                  <c:v>43277</c:v>
                </c:pt>
                <c:pt idx="127">
                  <c:v>43278</c:v>
                </c:pt>
                <c:pt idx="128">
                  <c:v>43279</c:v>
                </c:pt>
                <c:pt idx="129">
                  <c:v>43280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43290</c:v>
                </c:pt>
                <c:pt idx="136">
                  <c:v>43291</c:v>
                </c:pt>
                <c:pt idx="137">
                  <c:v>43292</c:v>
                </c:pt>
                <c:pt idx="138">
                  <c:v>43293</c:v>
                </c:pt>
                <c:pt idx="139">
                  <c:v>43294</c:v>
                </c:pt>
                <c:pt idx="140">
                  <c:v>43297</c:v>
                </c:pt>
                <c:pt idx="141">
                  <c:v>43298</c:v>
                </c:pt>
                <c:pt idx="142">
                  <c:v>43299</c:v>
                </c:pt>
                <c:pt idx="143">
                  <c:v>43300</c:v>
                </c:pt>
                <c:pt idx="144">
                  <c:v>43301</c:v>
                </c:pt>
                <c:pt idx="145">
                  <c:v>43304</c:v>
                </c:pt>
                <c:pt idx="146">
                  <c:v>43305</c:v>
                </c:pt>
                <c:pt idx="147">
                  <c:v>43306</c:v>
                </c:pt>
                <c:pt idx="148">
                  <c:v>43307</c:v>
                </c:pt>
                <c:pt idx="149">
                  <c:v>43308</c:v>
                </c:pt>
                <c:pt idx="150">
                  <c:v>43311</c:v>
                </c:pt>
                <c:pt idx="151">
                  <c:v>43312</c:v>
                </c:pt>
                <c:pt idx="152">
                  <c:v>43313</c:v>
                </c:pt>
                <c:pt idx="153">
                  <c:v>43314</c:v>
                </c:pt>
                <c:pt idx="154">
                  <c:v>43315</c:v>
                </c:pt>
                <c:pt idx="155">
                  <c:v>43318</c:v>
                </c:pt>
                <c:pt idx="156">
                  <c:v>43319</c:v>
                </c:pt>
                <c:pt idx="157">
                  <c:v>43320</c:v>
                </c:pt>
                <c:pt idx="158">
                  <c:v>43321</c:v>
                </c:pt>
                <c:pt idx="159">
                  <c:v>43322</c:v>
                </c:pt>
                <c:pt idx="160">
                  <c:v>43325</c:v>
                </c:pt>
                <c:pt idx="161">
                  <c:v>43326</c:v>
                </c:pt>
                <c:pt idx="162">
                  <c:v>43327</c:v>
                </c:pt>
                <c:pt idx="163">
                  <c:v>43328</c:v>
                </c:pt>
                <c:pt idx="164">
                  <c:v>43329</c:v>
                </c:pt>
                <c:pt idx="165">
                  <c:v>43332</c:v>
                </c:pt>
                <c:pt idx="166">
                  <c:v>43333</c:v>
                </c:pt>
                <c:pt idx="167">
                  <c:v>43334</c:v>
                </c:pt>
                <c:pt idx="168">
                  <c:v>43335</c:v>
                </c:pt>
                <c:pt idx="169">
                  <c:v>43336</c:v>
                </c:pt>
                <c:pt idx="170">
                  <c:v>43339</c:v>
                </c:pt>
                <c:pt idx="171">
                  <c:v>43340</c:v>
                </c:pt>
                <c:pt idx="172">
                  <c:v>43341</c:v>
                </c:pt>
                <c:pt idx="173">
                  <c:v>43342</c:v>
                </c:pt>
                <c:pt idx="174">
                  <c:v>43343</c:v>
                </c:pt>
                <c:pt idx="175">
                  <c:v>43346</c:v>
                </c:pt>
                <c:pt idx="176">
                  <c:v>43347</c:v>
                </c:pt>
                <c:pt idx="177">
                  <c:v>43348</c:v>
                </c:pt>
                <c:pt idx="178">
                  <c:v>43349</c:v>
                </c:pt>
                <c:pt idx="179">
                  <c:v>43350</c:v>
                </c:pt>
                <c:pt idx="180">
                  <c:v>43353</c:v>
                </c:pt>
                <c:pt idx="181">
                  <c:v>43354</c:v>
                </c:pt>
                <c:pt idx="182">
                  <c:v>43355</c:v>
                </c:pt>
                <c:pt idx="183">
                  <c:v>43356</c:v>
                </c:pt>
                <c:pt idx="184">
                  <c:v>43357</c:v>
                </c:pt>
                <c:pt idx="185">
                  <c:v>43360</c:v>
                </c:pt>
                <c:pt idx="186">
                  <c:v>43361</c:v>
                </c:pt>
                <c:pt idx="187">
                  <c:v>43362</c:v>
                </c:pt>
                <c:pt idx="188">
                  <c:v>43363</c:v>
                </c:pt>
                <c:pt idx="189">
                  <c:v>43364</c:v>
                </c:pt>
                <c:pt idx="190">
                  <c:v>43367</c:v>
                </c:pt>
                <c:pt idx="191">
                  <c:v>43368</c:v>
                </c:pt>
                <c:pt idx="192">
                  <c:v>43369</c:v>
                </c:pt>
                <c:pt idx="193">
                  <c:v>43370</c:v>
                </c:pt>
                <c:pt idx="194">
                  <c:v>43371</c:v>
                </c:pt>
                <c:pt idx="195">
                  <c:v>43374</c:v>
                </c:pt>
                <c:pt idx="196">
                  <c:v>43375</c:v>
                </c:pt>
                <c:pt idx="197">
                  <c:v>43376</c:v>
                </c:pt>
                <c:pt idx="198">
                  <c:v>43377</c:v>
                </c:pt>
                <c:pt idx="199">
                  <c:v>43378</c:v>
                </c:pt>
                <c:pt idx="200">
                  <c:v>43381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43388</c:v>
                </c:pt>
                <c:pt idx="206">
                  <c:v>43389</c:v>
                </c:pt>
                <c:pt idx="207">
                  <c:v>43390</c:v>
                </c:pt>
                <c:pt idx="208">
                  <c:v>43391</c:v>
                </c:pt>
                <c:pt idx="209">
                  <c:v>43392</c:v>
                </c:pt>
                <c:pt idx="210">
                  <c:v>43395</c:v>
                </c:pt>
                <c:pt idx="211">
                  <c:v>43396</c:v>
                </c:pt>
                <c:pt idx="212">
                  <c:v>43397</c:v>
                </c:pt>
                <c:pt idx="213">
                  <c:v>43398</c:v>
                </c:pt>
                <c:pt idx="214">
                  <c:v>43399</c:v>
                </c:pt>
                <c:pt idx="215">
                  <c:v>43402</c:v>
                </c:pt>
                <c:pt idx="216">
                  <c:v>43403</c:v>
                </c:pt>
                <c:pt idx="217">
                  <c:v>43404</c:v>
                </c:pt>
                <c:pt idx="218">
                  <c:v>43405</c:v>
                </c:pt>
                <c:pt idx="219">
                  <c:v>43406</c:v>
                </c:pt>
                <c:pt idx="220">
                  <c:v>43409</c:v>
                </c:pt>
                <c:pt idx="221">
                  <c:v>43410</c:v>
                </c:pt>
                <c:pt idx="222">
                  <c:v>43411</c:v>
                </c:pt>
                <c:pt idx="223">
                  <c:v>43412</c:v>
                </c:pt>
                <c:pt idx="224">
                  <c:v>43413</c:v>
                </c:pt>
                <c:pt idx="225">
                  <c:v>43416</c:v>
                </c:pt>
                <c:pt idx="226">
                  <c:v>43417</c:v>
                </c:pt>
                <c:pt idx="227">
                  <c:v>43418</c:v>
                </c:pt>
                <c:pt idx="228">
                  <c:v>43419</c:v>
                </c:pt>
                <c:pt idx="229">
                  <c:v>43420</c:v>
                </c:pt>
                <c:pt idx="230">
                  <c:v>43423</c:v>
                </c:pt>
                <c:pt idx="231">
                  <c:v>43424</c:v>
                </c:pt>
                <c:pt idx="232">
                  <c:v>43425</c:v>
                </c:pt>
                <c:pt idx="233">
                  <c:v>43426</c:v>
                </c:pt>
                <c:pt idx="234">
                  <c:v>43427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43437</c:v>
                </c:pt>
                <c:pt idx="241">
                  <c:v>43438</c:v>
                </c:pt>
                <c:pt idx="242">
                  <c:v>43439</c:v>
                </c:pt>
                <c:pt idx="243">
                  <c:v>43440</c:v>
                </c:pt>
                <c:pt idx="244">
                  <c:v>43441</c:v>
                </c:pt>
                <c:pt idx="245">
                  <c:v>43444</c:v>
                </c:pt>
                <c:pt idx="246">
                  <c:v>43445</c:v>
                </c:pt>
                <c:pt idx="247">
                  <c:v>43446</c:v>
                </c:pt>
                <c:pt idx="248">
                  <c:v>43447</c:v>
                </c:pt>
                <c:pt idx="249">
                  <c:v>43448</c:v>
                </c:pt>
                <c:pt idx="250">
                  <c:v>43451</c:v>
                </c:pt>
                <c:pt idx="251">
                  <c:v>43452</c:v>
                </c:pt>
                <c:pt idx="252">
                  <c:v>43453</c:v>
                </c:pt>
                <c:pt idx="253">
                  <c:v>43454</c:v>
                </c:pt>
                <c:pt idx="254">
                  <c:v>43455</c:v>
                </c:pt>
                <c:pt idx="255">
                  <c:v>43458</c:v>
                </c:pt>
                <c:pt idx="256">
                  <c:v>43459</c:v>
                </c:pt>
                <c:pt idx="257">
                  <c:v>43460</c:v>
                </c:pt>
                <c:pt idx="258">
                  <c:v>43461</c:v>
                </c:pt>
                <c:pt idx="259">
                  <c:v>43462</c:v>
                </c:pt>
                <c:pt idx="260">
                  <c:v>43465</c:v>
                </c:pt>
                <c:pt idx="261">
                  <c:v>43466</c:v>
                </c:pt>
                <c:pt idx="262">
                  <c:v>43467</c:v>
                </c:pt>
                <c:pt idx="263">
                  <c:v>43468</c:v>
                </c:pt>
                <c:pt idx="264">
                  <c:v>43469</c:v>
                </c:pt>
                <c:pt idx="265">
                  <c:v>43472</c:v>
                </c:pt>
                <c:pt idx="266">
                  <c:v>43473</c:v>
                </c:pt>
                <c:pt idx="267">
                  <c:v>43474</c:v>
                </c:pt>
                <c:pt idx="268">
                  <c:v>43475</c:v>
                </c:pt>
                <c:pt idx="269">
                  <c:v>43476</c:v>
                </c:pt>
                <c:pt idx="270">
                  <c:v>43479</c:v>
                </c:pt>
                <c:pt idx="271">
                  <c:v>43480</c:v>
                </c:pt>
                <c:pt idx="272">
                  <c:v>43481</c:v>
                </c:pt>
                <c:pt idx="273">
                  <c:v>43482</c:v>
                </c:pt>
                <c:pt idx="274">
                  <c:v>43483</c:v>
                </c:pt>
                <c:pt idx="275">
                  <c:v>43486</c:v>
                </c:pt>
                <c:pt idx="276">
                  <c:v>43487</c:v>
                </c:pt>
                <c:pt idx="277">
                  <c:v>43488</c:v>
                </c:pt>
                <c:pt idx="278">
                  <c:v>43489</c:v>
                </c:pt>
                <c:pt idx="279">
                  <c:v>43490</c:v>
                </c:pt>
                <c:pt idx="280">
                  <c:v>43493</c:v>
                </c:pt>
                <c:pt idx="281">
                  <c:v>43494</c:v>
                </c:pt>
                <c:pt idx="282">
                  <c:v>43495</c:v>
                </c:pt>
                <c:pt idx="283">
                  <c:v>43496</c:v>
                </c:pt>
                <c:pt idx="284">
                  <c:v>43497</c:v>
                </c:pt>
                <c:pt idx="285">
                  <c:v>43500</c:v>
                </c:pt>
                <c:pt idx="286">
                  <c:v>43501</c:v>
                </c:pt>
                <c:pt idx="287">
                  <c:v>43502</c:v>
                </c:pt>
                <c:pt idx="288">
                  <c:v>43503</c:v>
                </c:pt>
                <c:pt idx="289">
                  <c:v>43504</c:v>
                </c:pt>
                <c:pt idx="290">
                  <c:v>43507</c:v>
                </c:pt>
                <c:pt idx="291">
                  <c:v>43508</c:v>
                </c:pt>
                <c:pt idx="292">
                  <c:v>43509</c:v>
                </c:pt>
                <c:pt idx="293">
                  <c:v>43510</c:v>
                </c:pt>
                <c:pt idx="294">
                  <c:v>43511</c:v>
                </c:pt>
                <c:pt idx="295">
                  <c:v>43514</c:v>
                </c:pt>
                <c:pt idx="296">
                  <c:v>43515</c:v>
                </c:pt>
                <c:pt idx="297">
                  <c:v>43516</c:v>
                </c:pt>
                <c:pt idx="298">
                  <c:v>43517</c:v>
                </c:pt>
                <c:pt idx="299">
                  <c:v>43518</c:v>
                </c:pt>
                <c:pt idx="300">
                  <c:v>43521</c:v>
                </c:pt>
                <c:pt idx="301">
                  <c:v>43522</c:v>
                </c:pt>
                <c:pt idx="302">
                  <c:v>43523</c:v>
                </c:pt>
                <c:pt idx="303">
                  <c:v>43524</c:v>
                </c:pt>
                <c:pt idx="304">
                  <c:v>43525</c:v>
                </c:pt>
                <c:pt idx="305">
                  <c:v>43528</c:v>
                </c:pt>
                <c:pt idx="306">
                  <c:v>43529</c:v>
                </c:pt>
                <c:pt idx="307">
                  <c:v>43530</c:v>
                </c:pt>
                <c:pt idx="308">
                  <c:v>43531</c:v>
                </c:pt>
                <c:pt idx="309">
                  <c:v>43532</c:v>
                </c:pt>
                <c:pt idx="310">
                  <c:v>43535</c:v>
                </c:pt>
                <c:pt idx="311">
                  <c:v>43536</c:v>
                </c:pt>
                <c:pt idx="312">
                  <c:v>43537</c:v>
                </c:pt>
                <c:pt idx="313">
                  <c:v>43538</c:v>
                </c:pt>
                <c:pt idx="314">
                  <c:v>43539</c:v>
                </c:pt>
                <c:pt idx="315">
                  <c:v>43542</c:v>
                </c:pt>
                <c:pt idx="316">
                  <c:v>43543</c:v>
                </c:pt>
                <c:pt idx="317">
                  <c:v>43544</c:v>
                </c:pt>
                <c:pt idx="318">
                  <c:v>43545</c:v>
                </c:pt>
                <c:pt idx="319">
                  <c:v>43546</c:v>
                </c:pt>
                <c:pt idx="320">
                  <c:v>43549</c:v>
                </c:pt>
                <c:pt idx="321">
                  <c:v>43550</c:v>
                </c:pt>
                <c:pt idx="322">
                  <c:v>43551</c:v>
                </c:pt>
                <c:pt idx="323">
                  <c:v>43552</c:v>
                </c:pt>
                <c:pt idx="324">
                  <c:v>43553</c:v>
                </c:pt>
                <c:pt idx="325">
                  <c:v>43556</c:v>
                </c:pt>
                <c:pt idx="326">
                  <c:v>43557</c:v>
                </c:pt>
                <c:pt idx="327">
                  <c:v>43558</c:v>
                </c:pt>
                <c:pt idx="328">
                  <c:v>43559</c:v>
                </c:pt>
                <c:pt idx="329">
                  <c:v>43560</c:v>
                </c:pt>
                <c:pt idx="330">
                  <c:v>43563</c:v>
                </c:pt>
                <c:pt idx="331">
                  <c:v>43564</c:v>
                </c:pt>
                <c:pt idx="332">
                  <c:v>43565</c:v>
                </c:pt>
                <c:pt idx="333">
                  <c:v>43566</c:v>
                </c:pt>
                <c:pt idx="334">
                  <c:v>43567</c:v>
                </c:pt>
                <c:pt idx="335">
                  <c:v>43570</c:v>
                </c:pt>
                <c:pt idx="336">
                  <c:v>43571</c:v>
                </c:pt>
                <c:pt idx="337">
                  <c:v>43572</c:v>
                </c:pt>
                <c:pt idx="338">
                  <c:v>43573</c:v>
                </c:pt>
                <c:pt idx="339">
                  <c:v>43574</c:v>
                </c:pt>
                <c:pt idx="340">
                  <c:v>43577</c:v>
                </c:pt>
                <c:pt idx="341">
                  <c:v>43578</c:v>
                </c:pt>
                <c:pt idx="342">
                  <c:v>43579</c:v>
                </c:pt>
                <c:pt idx="343">
                  <c:v>43580</c:v>
                </c:pt>
                <c:pt idx="344">
                  <c:v>43581</c:v>
                </c:pt>
                <c:pt idx="345">
                  <c:v>43584</c:v>
                </c:pt>
                <c:pt idx="346">
                  <c:v>43585</c:v>
                </c:pt>
                <c:pt idx="347">
                  <c:v>43586</c:v>
                </c:pt>
                <c:pt idx="348">
                  <c:v>43587</c:v>
                </c:pt>
                <c:pt idx="349">
                  <c:v>43588</c:v>
                </c:pt>
                <c:pt idx="350">
                  <c:v>43591</c:v>
                </c:pt>
                <c:pt idx="351">
                  <c:v>43592</c:v>
                </c:pt>
                <c:pt idx="352">
                  <c:v>43593</c:v>
                </c:pt>
                <c:pt idx="353">
                  <c:v>43594</c:v>
                </c:pt>
                <c:pt idx="354">
                  <c:v>43595</c:v>
                </c:pt>
                <c:pt idx="355">
                  <c:v>43598</c:v>
                </c:pt>
                <c:pt idx="356">
                  <c:v>43599</c:v>
                </c:pt>
                <c:pt idx="357">
                  <c:v>43600</c:v>
                </c:pt>
                <c:pt idx="358">
                  <c:v>43601</c:v>
                </c:pt>
                <c:pt idx="359">
                  <c:v>43602</c:v>
                </c:pt>
                <c:pt idx="360">
                  <c:v>43605</c:v>
                </c:pt>
                <c:pt idx="361">
                  <c:v>43606</c:v>
                </c:pt>
                <c:pt idx="362">
                  <c:v>43607</c:v>
                </c:pt>
                <c:pt idx="363">
                  <c:v>43608</c:v>
                </c:pt>
                <c:pt idx="364">
                  <c:v>43609</c:v>
                </c:pt>
                <c:pt idx="365">
                  <c:v>43612</c:v>
                </c:pt>
                <c:pt idx="366">
                  <c:v>43613</c:v>
                </c:pt>
                <c:pt idx="367">
                  <c:v>43614</c:v>
                </c:pt>
                <c:pt idx="368">
                  <c:v>43615</c:v>
                </c:pt>
                <c:pt idx="369">
                  <c:v>43616</c:v>
                </c:pt>
                <c:pt idx="370">
                  <c:v>43619</c:v>
                </c:pt>
                <c:pt idx="371">
                  <c:v>43620</c:v>
                </c:pt>
                <c:pt idx="372">
                  <c:v>43621</c:v>
                </c:pt>
                <c:pt idx="373">
                  <c:v>43622</c:v>
                </c:pt>
                <c:pt idx="374">
                  <c:v>43623</c:v>
                </c:pt>
                <c:pt idx="375">
                  <c:v>43626</c:v>
                </c:pt>
                <c:pt idx="376">
                  <c:v>43627</c:v>
                </c:pt>
                <c:pt idx="377">
                  <c:v>43628</c:v>
                </c:pt>
                <c:pt idx="378">
                  <c:v>43629</c:v>
                </c:pt>
                <c:pt idx="379">
                  <c:v>43630</c:v>
                </c:pt>
                <c:pt idx="380">
                  <c:v>43633</c:v>
                </c:pt>
                <c:pt idx="381">
                  <c:v>43634</c:v>
                </c:pt>
                <c:pt idx="382">
                  <c:v>43635</c:v>
                </c:pt>
                <c:pt idx="383">
                  <c:v>43636</c:v>
                </c:pt>
                <c:pt idx="384">
                  <c:v>43637</c:v>
                </c:pt>
                <c:pt idx="385">
                  <c:v>43640</c:v>
                </c:pt>
                <c:pt idx="386">
                  <c:v>43641</c:v>
                </c:pt>
                <c:pt idx="387">
                  <c:v>43642</c:v>
                </c:pt>
                <c:pt idx="388">
                  <c:v>43643</c:v>
                </c:pt>
                <c:pt idx="389">
                  <c:v>43644</c:v>
                </c:pt>
                <c:pt idx="390">
                  <c:v>43647</c:v>
                </c:pt>
                <c:pt idx="391">
                  <c:v>43648</c:v>
                </c:pt>
                <c:pt idx="392">
                  <c:v>43649</c:v>
                </c:pt>
                <c:pt idx="393">
                  <c:v>43650</c:v>
                </c:pt>
                <c:pt idx="394">
                  <c:v>43651</c:v>
                </c:pt>
                <c:pt idx="395">
                  <c:v>43654</c:v>
                </c:pt>
                <c:pt idx="396">
                  <c:v>43655</c:v>
                </c:pt>
                <c:pt idx="397">
                  <c:v>43656</c:v>
                </c:pt>
                <c:pt idx="398">
                  <c:v>43657</c:v>
                </c:pt>
                <c:pt idx="399">
                  <c:v>43658</c:v>
                </c:pt>
                <c:pt idx="400">
                  <c:v>43661</c:v>
                </c:pt>
                <c:pt idx="401">
                  <c:v>43662</c:v>
                </c:pt>
                <c:pt idx="402">
                  <c:v>43663</c:v>
                </c:pt>
                <c:pt idx="403">
                  <c:v>43664</c:v>
                </c:pt>
                <c:pt idx="404">
                  <c:v>43665</c:v>
                </c:pt>
                <c:pt idx="405">
                  <c:v>43668</c:v>
                </c:pt>
                <c:pt idx="406">
                  <c:v>43669</c:v>
                </c:pt>
                <c:pt idx="407">
                  <c:v>43670</c:v>
                </c:pt>
                <c:pt idx="408">
                  <c:v>43671</c:v>
                </c:pt>
                <c:pt idx="409">
                  <c:v>43672</c:v>
                </c:pt>
                <c:pt idx="410">
                  <c:v>43675</c:v>
                </c:pt>
                <c:pt idx="411">
                  <c:v>43676</c:v>
                </c:pt>
                <c:pt idx="412">
                  <c:v>43677</c:v>
                </c:pt>
                <c:pt idx="413">
                  <c:v>43678</c:v>
                </c:pt>
                <c:pt idx="414">
                  <c:v>43679</c:v>
                </c:pt>
                <c:pt idx="415">
                  <c:v>43682</c:v>
                </c:pt>
                <c:pt idx="416">
                  <c:v>43683</c:v>
                </c:pt>
                <c:pt idx="417">
                  <c:v>43684</c:v>
                </c:pt>
                <c:pt idx="418">
                  <c:v>43685</c:v>
                </c:pt>
                <c:pt idx="419">
                  <c:v>43686</c:v>
                </c:pt>
                <c:pt idx="420">
                  <c:v>43689</c:v>
                </c:pt>
                <c:pt idx="421">
                  <c:v>43690</c:v>
                </c:pt>
                <c:pt idx="422">
                  <c:v>43691</c:v>
                </c:pt>
                <c:pt idx="423">
                  <c:v>43692</c:v>
                </c:pt>
                <c:pt idx="424">
                  <c:v>43693</c:v>
                </c:pt>
                <c:pt idx="425">
                  <c:v>43696</c:v>
                </c:pt>
                <c:pt idx="426">
                  <c:v>43697</c:v>
                </c:pt>
                <c:pt idx="427">
                  <c:v>43698</c:v>
                </c:pt>
                <c:pt idx="428">
                  <c:v>43699</c:v>
                </c:pt>
                <c:pt idx="429">
                  <c:v>43700</c:v>
                </c:pt>
                <c:pt idx="430">
                  <c:v>43703</c:v>
                </c:pt>
                <c:pt idx="431">
                  <c:v>43704</c:v>
                </c:pt>
                <c:pt idx="432">
                  <c:v>43705</c:v>
                </c:pt>
                <c:pt idx="433">
                  <c:v>43706</c:v>
                </c:pt>
                <c:pt idx="434">
                  <c:v>43707</c:v>
                </c:pt>
                <c:pt idx="435">
                  <c:v>43710</c:v>
                </c:pt>
                <c:pt idx="436">
                  <c:v>43711</c:v>
                </c:pt>
                <c:pt idx="437">
                  <c:v>43712</c:v>
                </c:pt>
                <c:pt idx="438">
                  <c:v>43713</c:v>
                </c:pt>
                <c:pt idx="439">
                  <c:v>43714</c:v>
                </c:pt>
                <c:pt idx="440">
                  <c:v>43717</c:v>
                </c:pt>
                <c:pt idx="441">
                  <c:v>43718</c:v>
                </c:pt>
                <c:pt idx="442">
                  <c:v>43719</c:v>
                </c:pt>
                <c:pt idx="443">
                  <c:v>43720</c:v>
                </c:pt>
                <c:pt idx="444">
                  <c:v>43721</c:v>
                </c:pt>
                <c:pt idx="445">
                  <c:v>43724</c:v>
                </c:pt>
                <c:pt idx="446">
                  <c:v>43725</c:v>
                </c:pt>
                <c:pt idx="447">
                  <c:v>43726</c:v>
                </c:pt>
                <c:pt idx="448">
                  <c:v>43727</c:v>
                </c:pt>
                <c:pt idx="449">
                  <c:v>43728</c:v>
                </c:pt>
                <c:pt idx="450">
                  <c:v>43731</c:v>
                </c:pt>
                <c:pt idx="451">
                  <c:v>43732</c:v>
                </c:pt>
                <c:pt idx="452">
                  <c:v>43733</c:v>
                </c:pt>
                <c:pt idx="453">
                  <c:v>43734</c:v>
                </c:pt>
                <c:pt idx="454">
                  <c:v>43735</c:v>
                </c:pt>
                <c:pt idx="455">
                  <c:v>43738</c:v>
                </c:pt>
                <c:pt idx="456">
                  <c:v>43739</c:v>
                </c:pt>
                <c:pt idx="457">
                  <c:v>43740</c:v>
                </c:pt>
                <c:pt idx="458">
                  <c:v>43741</c:v>
                </c:pt>
                <c:pt idx="459">
                  <c:v>43742</c:v>
                </c:pt>
                <c:pt idx="460">
                  <c:v>43745</c:v>
                </c:pt>
                <c:pt idx="461">
                  <c:v>43746</c:v>
                </c:pt>
                <c:pt idx="462">
                  <c:v>43747</c:v>
                </c:pt>
                <c:pt idx="463">
                  <c:v>43748</c:v>
                </c:pt>
                <c:pt idx="464">
                  <c:v>43749</c:v>
                </c:pt>
                <c:pt idx="465">
                  <c:v>43752</c:v>
                </c:pt>
                <c:pt idx="466">
                  <c:v>43753</c:v>
                </c:pt>
                <c:pt idx="467">
                  <c:v>43754</c:v>
                </c:pt>
                <c:pt idx="468">
                  <c:v>43755</c:v>
                </c:pt>
                <c:pt idx="469">
                  <c:v>43756</c:v>
                </c:pt>
                <c:pt idx="470">
                  <c:v>43759</c:v>
                </c:pt>
                <c:pt idx="471">
                  <c:v>43760</c:v>
                </c:pt>
                <c:pt idx="472">
                  <c:v>43761</c:v>
                </c:pt>
                <c:pt idx="473">
                  <c:v>43762</c:v>
                </c:pt>
                <c:pt idx="474">
                  <c:v>43763</c:v>
                </c:pt>
                <c:pt idx="475">
                  <c:v>43766</c:v>
                </c:pt>
                <c:pt idx="476">
                  <c:v>43767</c:v>
                </c:pt>
                <c:pt idx="477">
                  <c:v>43768</c:v>
                </c:pt>
                <c:pt idx="478">
                  <c:v>43769</c:v>
                </c:pt>
                <c:pt idx="479">
                  <c:v>43770</c:v>
                </c:pt>
                <c:pt idx="480">
                  <c:v>43773</c:v>
                </c:pt>
                <c:pt idx="481">
                  <c:v>43774</c:v>
                </c:pt>
                <c:pt idx="482">
                  <c:v>43775</c:v>
                </c:pt>
                <c:pt idx="483">
                  <c:v>43776</c:v>
                </c:pt>
                <c:pt idx="484">
                  <c:v>43777</c:v>
                </c:pt>
                <c:pt idx="485">
                  <c:v>43780</c:v>
                </c:pt>
                <c:pt idx="486">
                  <c:v>43781</c:v>
                </c:pt>
                <c:pt idx="487">
                  <c:v>43782</c:v>
                </c:pt>
                <c:pt idx="488">
                  <c:v>43783</c:v>
                </c:pt>
                <c:pt idx="489">
                  <c:v>43784</c:v>
                </c:pt>
                <c:pt idx="490">
                  <c:v>43787</c:v>
                </c:pt>
                <c:pt idx="491">
                  <c:v>43788</c:v>
                </c:pt>
                <c:pt idx="492">
                  <c:v>43789</c:v>
                </c:pt>
                <c:pt idx="493">
                  <c:v>43790</c:v>
                </c:pt>
                <c:pt idx="494">
                  <c:v>43791</c:v>
                </c:pt>
                <c:pt idx="495">
                  <c:v>43794</c:v>
                </c:pt>
                <c:pt idx="496">
                  <c:v>43795</c:v>
                </c:pt>
                <c:pt idx="497">
                  <c:v>43796</c:v>
                </c:pt>
                <c:pt idx="498">
                  <c:v>43797</c:v>
                </c:pt>
                <c:pt idx="499">
                  <c:v>43798</c:v>
                </c:pt>
                <c:pt idx="500">
                  <c:v>43801</c:v>
                </c:pt>
                <c:pt idx="501">
                  <c:v>43802</c:v>
                </c:pt>
                <c:pt idx="502">
                  <c:v>43803</c:v>
                </c:pt>
                <c:pt idx="503">
                  <c:v>43804</c:v>
                </c:pt>
                <c:pt idx="504">
                  <c:v>43805</c:v>
                </c:pt>
                <c:pt idx="505">
                  <c:v>43808</c:v>
                </c:pt>
                <c:pt idx="506">
                  <c:v>43809</c:v>
                </c:pt>
                <c:pt idx="507">
                  <c:v>43810</c:v>
                </c:pt>
                <c:pt idx="508">
                  <c:v>43811</c:v>
                </c:pt>
                <c:pt idx="509">
                  <c:v>43812</c:v>
                </c:pt>
                <c:pt idx="510">
                  <c:v>43815</c:v>
                </c:pt>
                <c:pt idx="511">
                  <c:v>43816</c:v>
                </c:pt>
                <c:pt idx="512">
                  <c:v>43817</c:v>
                </c:pt>
                <c:pt idx="513">
                  <c:v>43818</c:v>
                </c:pt>
                <c:pt idx="514">
                  <c:v>43819</c:v>
                </c:pt>
                <c:pt idx="515">
                  <c:v>43822</c:v>
                </c:pt>
                <c:pt idx="516">
                  <c:v>43823</c:v>
                </c:pt>
                <c:pt idx="517">
                  <c:v>43824</c:v>
                </c:pt>
                <c:pt idx="518">
                  <c:v>43825</c:v>
                </c:pt>
                <c:pt idx="519">
                  <c:v>43826</c:v>
                </c:pt>
                <c:pt idx="520">
                  <c:v>43829</c:v>
                </c:pt>
                <c:pt idx="521">
                  <c:v>43830</c:v>
                </c:pt>
                <c:pt idx="522">
                  <c:v>43831</c:v>
                </c:pt>
                <c:pt idx="523">
                  <c:v>43832</c:v>
                </c:pt>
                <c:pt idx="524">
                  <c:v>43833</c:v>
                </c:pt>
                <c:pt idx="525">
                  <c:v>43836</c:v>
                </c:pt>
                <c:pt idx="526">
                  <c:v>43837</c:v>
                </c:pt>
                <c:pt idx="527">
                  <c:v>43838</c:v>
                </c:pt>
                <c:pt idx="528">
                  <c:v>43839</c:v>
                </c:pt>
                <c:pt idx="529">
                  <c:v>43840</c:v>
                </c:pt>
                <c:pt idx="530">
                  <c:v>43843</c:v>
                </c:pt>
                <c:pt idx="531">
                  <c:v>43844</c:v>
                </c:pt>
                <c:pt idx="532">
                  <c:v>43845</c:v>
                </c:pt>
                <c:pt idx="533">
                  <c:v>43846</c:v>
                </c:pt>
                <c:pt idx="534">
                  <c:v>43847</c:v>
                </c:pt>
                <c:pt idx="535">
                  <c:v>43850</c:v>
                </c:pt>
                <c:pt idx="536">
                  <c:v>43851</c:v>
                </c:pt>
                <c:pt idx="537">
                  <c:v>43852</c:v>
                </c:pt>
                <c:pt idx="538">
                  <c:v>43853</c:v>
                </c:pt>
                <c:pt idx="539">
                  <c:v>43854</c:v>
                </c:pt>
                <c:pt idx="540">
                  <c:v>43857</c:v>
                </c:pt>
                <c:pt idx="541">
                  <c:v>43858</c:v>
                </c:pt>
                <c:pt idx="542">
                  <c:v>43859</c:v>
                </c:pt>
                <c:pt idx="543">
                  <c:v>43860</c:v>
                </c:pt>
                <c:pt idx="544">
                  <c:v>43861</c:v>
                </c:pt>
                <c:pt idx="545">
                  <c:v>43864</c:v>
                </c:pt>
                <c:pt idx="546">
                  <c:v>43865</c:v>
                </c:pt>
                <c:pt idx="547">
                  <c:v>43866</c:v>
                </c:pt>
                <c:pt idx="548">
                  <c:v>43867</c:v>
                </c:pt>
                <c:pt idx="549">
                  <c:v>43868</c:v>
                </c:pt>
                <c:pt idx="550">
                  <c:v>43871</c:v>
                </c:pt>
                <c:pt idx="551">
                  <c:v>43872</c:v>
                </c:pt>
                <c:pt idx="552">
                  <c:v>43873</c:v>
                </c:pt>
                <c:pt idx="553">
                  <c:v>43874</c:v>
                </c:pt>
                <c:pt idx="554">
                  <c:v>43875</c:v>
                </c:pt>
                <c:pt idx="555">
                  <c:v>43878</c:v>
                </c:pt>
                <c:pt idx="556">
                  <c:v>43879</c:v>
                </c:pt>
                <c:pt idx="557">
                  <c:v>43880</c:v>
                </c:pt>
                <c:pt idx="558">
                  <c:v>43881</c:v>
                </c:pt>
                <c:pt idx="559">
                  <c:v>43882</c:v>
                </c:pt>
                <c:pt idx="560">
                  <c:v>43885</c:v>
                </c:pt>
                <c:pt idx="561">
                  <c:v>43886</c:v>
                </c:pt>
                <c:pt idx="562">
                  <c:v>43887</c:v>
                </c:pt>
                <c:pt idx="563">
                  <c:v>43888</c:v>
                </c:pt>
                <c:pt idx="564">
                  <c:v>43889</c:v>
                </c:pt>
                <c:pt idx="565">
                  <c:v>43892</c:v>
                </c:pt>
                <c:pt idx="566">
                  <c:v>43893</c:v>
                </c:pt>
                <c:pt idx="567">
                  <c:v>43894</c:v>
                </c:pt>
                <c:pt idx="568">
                  <c:v>43895</c:v>
                </c:pt>
                <c:pt idx="569">
                  <c:v>43896</c:v>
                </c:pt>
                <c:pt idx="570">
                  <c:v>43899</c:v>
                </c:pt>
                <c:pt idx="571">
                  <c:v>43900</c:v>
                </c:pt>
                <c:pt idx="572">
                  <c:v>43901</c:v>
                </c:pt>
                <c:pt idx="573">
                  <c:v>43902</c:v>
                </c:pt>
                <c:pt idx="574">
                  <c:v>43903</c:v>
                </c:pt>
                <c:pt idx="575">
                  <c:v>43906</c:v>
                </c:pt>
                <c:pt idx="576">
                  <c:v>43907</c:v>
                </c:pt>
                <c:pt idx="577">
                  <c:v>43908</c:v>
                </c:pt>
                <c:pt idx="578">
                  <c:v>43909</c:v>
                </c:pt>
                <c:pt idx="579">
                  <c:v>43910</c:v>
                </c:pt>
                <c:pt idx="580">
                  <c:v>43913</c:v>
                </c:pt>
                <c:pt idx="581">
                  <c:v>43914</c:v>
                </c:pt>
                <c:pt idx="582">
                  <c:v>43915</c:v>
                </c:pt>
                <c:pt idx="583">
                  <c:v>43916</c:v>
                </c:pt>
                <c:pt idx="584">
                  <c:v>43917</c:v>
                </c:pt>
                <c:pt idx="585">
                  <c:v>43920</c:v>
                </c:pt>
                <c:pt idx="586">
                  <c:v>43921</c:v>
                </c:pt>
                <c:pt idx="587">
                  <c:v>43922</c:v>
                </c:pt>
                <c:pt idx="588">
                  <c:v>43923</c:v>
                </c:pt>
                <c:pt idx="589">
                  <c:v>43924</c:v>
                </c:pt>
                <c:pt idx="590">
                  <c:v>43927</c:v>
                </c:pt>
                <c:pt idx="591">
                  <c:v>43928</c:v>
                </c:pt>
                <c:pt idx="592">
                  <c:v>43929</c:v>
                </c:pt>
                <c:pt idx="593">
                  <c:v>43930</c:v>
                </c:pt>
                <c:pt idx="594">
                  <c:v>43931</c:v>
                </c:pt>
                <c:pt idx="595">
                  <c:v>43934</c:v>
                </c:pt>
                <c:pt idx="596">
                  <c:v>43935</c:v>
                </c:pt>
                <c:pt idx="597">
                  <c:v>43936</c:v>
                </c:pt>
                <c:pt idx="598">
                  <c:v>43937</c:v>
                </c:pt>
                <c:pt idx="599">
                  <c:v>43938</c:v>
                </c:pt>
                <c:pt idx="600">
                  <c:v>43941</c:v>
                </c:pt>
                <c:pt idx="601">
                  <c:v>43942</c:v>
                </c:pt>
                <c:pt idx="602">
                  <c:v>43943</c:v>
                </c:pt>
                <c:pt idx="603">
                  <c:v>43944</c:v>
                </c:pt>
                <c:pt idx="604">
                  <c:v>43945</c:v>
                </c:pt>
                <c:pt idx="605">
                  <c:v>43948</c:v>
                </c:pt>
                <c:pt idx="606">
                  <c:v>43949</c:v>
                </c:pt>
                <c:pt idx="607">
                  <c:v>43950</c:v>
                </c:pt>
                <c:pt idx="608">
                  <c:v>43951</c:v>
                </c:pt>
                <c:pt idx="609">
                  <c:v>43952</c:v>
                </c:pt>
                <c:pt idx="610">
                  <c:v>43955</c:v>
                </c:pt>
                <c:pt idx="611">
                  <c:v>43956</c:v>
                </c:pt>
                <c:pt idx="612">
                  <c:v>43957</c:v>
                </c:pt>
                <c:pt idx="613">
                  <c:v>43958</c:v>
                </c:pt>
                <c:pt idx="614">
                  <c:v>43959</c:v>
                </c:pt>
                <c:pt idx="615">
                  <c:v>43962</c:v>
                </c:pt>
                <c:pt idx="616">
                  <c:v>43963</c:v>
                </c:pt>
                <c:pt idx="617">
                  <c:v>43964</c:v>
                </c:pt>
                <c:pt idx="618">
                  <c:v>43965</c:v>
                </c:pt>
                <c:pt idx="619">
                  <c:v>43966</c:v>
                </c:pt>
                <c:pt idx="620">
                  <c:v>43969</c:v>
                </c:pt>
                <c:pt idx="621">
                  <c:v>43970</c:v>
                </c:pt>
                <c:pt idx="622">
                  <c:v>43971</c:v>
                </c:pt>
                <c:pt idx="623">
                  <c:v>43972</c:v>
                </c:pt>
                <c:pt idx="624">
                  <c:v>43973</c:v>
                </c:pt>
                <c:pt idx="625">
                  <c:v>43976</c:v>
                </c:pt>
                <c:pt idx="626">
                  <c:v>43977</c:v>
                </c:pt>
                <c:pt idx="627">
                  <c:v>43978</c:v>
                </c:pt>
                <c:pt idx="628">
                  <c:v>43979</c:v>
                </c:pt>
                <c:pt idx="629">
                  <c:v>43980</c:v>
                </c:pt>
                <c:pt idx="630">
                  <c:v>43983</c:v>
                </c:pt>
                <c:pt idx="631">
                  <c:v>43984</c:v>
                </c:pt>
                <c:pt idx="632">
                  <c:v>43985</c:v>
                </c:pt>
                <c:pt idx="633">
                  <c:v>43986</c:v>
                </c:pt>
                <c:pt idx="634">
                  <c:v>43987</c:v>
                </c:pt>
                <c:pt idx="635">
                  <c:v>43990</c:v>
                </c:pt>
                <c:pt idx="636">
                  <c:v>43991</c:v>
                </c:pt>
                <c:pt idx="637">
                  <c:v>43992</c:v>
                </c:pt>
                <c:pt idx="638">
                  <c:v>43993</c:v>
                </c:pt>
                <c:pt idx="639">
                  <c:v>43994</c:v>
                </c:pt>
                <c:pt idx="640">
                  <c:v>43997</c:v>
                </c:pt>
                <c:pt idx="641">
                  <c:v>43998</c:v>
                </c:pt>
                <c:pt idx="642">
                  <c:v>43999</c:v>
                </c:pt>
                <c:pt idx="643">
                  <c:v>44000</c:v>
                </c:pt>
                <c:pt idx="644">
                  <c:v>44001</c:v>
                </c:pt>
                <c:pt idx="645">
                  <c:v>44004</c:v>
                </c:pt>
                <c:pt idx="646">
                  <c:v>44005</c:v>
                </c:pt>
                <c:pt idx="647">
                  <c:v>44006</c:v>
                </c:pt>
                <c:pt idx="648">
                  <c:v>44007</c:v>
                </c:pt>
                <c:pt idx="649">
                  <c:v>44008</c:v>
                </c:pt>
                <c:pt idx="650">
                  <c:v>44011</c:v>
                </c:pt>
                <c:pt idx="651">
                  <c:v>44012</c:v>
                </c:pt>
                <c:pt idx="652">
                  <c:v>44013</c:v>
                </c:pt>
                <c:pt idx="653">
                  <c:v>44014</c:v>
                </c:pt>
                <c:pt idx="654">
                  <c:v>44015</c:v>
                </c:pt>
                <c:pt idx="655">
                  <c:v>44018</c:v>
                </c:pt>
                <c:pt idx="656">
                  <c:v>44019</c:v>
                </c:pt>
                <c:pt idx="657">
                  <c:v>44020</c:v>
                </c:pt>
                <c:pt idx="658">
                  <c:v>44021</c:v>
                </c:pt>
                <c:pt idx="659">
                  <c:v>44022</c:v>
                </c:pt>
                <c:pt idx="660">
                  <c:v>44025</c:v>
                </c:pt>
                <c:pt idx="661">
                  <c:v>44026</c:v>
                </c:pt>
                <c:pt idx="662">
                  <c:v>44027</c:v>
                </c:pt>
                <c:pt idx="663">
                  <c:v>44028</c:v>
                </c:pt>
                <c:pt idx="664">
                  <c:v>44029</c:v>
                </c:pt>
                <c:pt idx="665">
                  <c:v>44032</c:v>
                </c:pt>
                <c:pt idx="666">
                  <c:v>44033</c:v>
                </c:pt>
                <c:pt idx="667">
                  <c:v>44034</c:v>
                </c:pt>
                <c:pt idx="668">
                  <c:v>44035</c:v>
                </c:pt>
                <c:pt idx="669">
                  <c:v>44036</c:v>
                </c:pt>
                <c:pt idx="670">
                  <c:v>44039</c:v>
                </c:pt>
                <c:pt idx="671">
                  <c:v>44040</c:v>
                </c:pt>
                <c:pt idx="672">
                  <c:v>44041</c:v>
                </c:pt>
                <c:pt idx="673">
                  <c:v>44042</c:v>
                </c:pt>
                <c:pt idx="674">
                  <c:v>44043</c:v>
                </c:pt>
                <c:pt idx="675">
                  <c:v>44046</c:v>
                </c:pt>
                <c:pt idx="676">
                  <c:v>44047</c:v>
                </c:pt>
                <c:pt idx="677">
                  <c:v>44048</c:v>
                </c:pt>
                <c:pt idx="678">
                  <c:v>44049</c:v>
                </c:pt>
                <c:pt idx="679">
                  <c:v>44050</c:v>
                </c:pt>
                <c:pt idx="680">
                  <c:v>44053</c:v>
                </c:pt>
                <c:pt idx="681">
                  <c:v>44054</c:v>
                </c:pt>
                <c:pt idx="682">
                  <c:v>44055</c:v>
                </c:pt>
                <c:pt idx="683">
                  <c:v>44056</c:v>
                </c:pt>
                <c:pt idx="684">
                  <c:v>44057</c:v>
                </c:pt>
                <c:pt idx="685">
                  <c:v>44060</c:v>
                </c:pt>
                <c:pt idx="686">
                  <c:v>44061</c:v>
                </c:pt>
                <c:pt idx="687">
                  <c:v>44062</c:v>
                </c:pt>
                <c:pt idx="688">
                  <c:v>44063</c:v>
                </c:pt>
                <c:pt idx="689">
                  <c:v>44064</c:v>
                </c:pt>
                <c:pt idx="690">
                  <c:v>44067</c:v>
                </c:pt>
                <c:pt idx="691">
                  <c:v>44068</c:v>
                </c:pt>
                <c:pt idx="692">
                  <c:v>44069</c:v>
                </c:pt>
                <c:pt idx="693">
                  <c:v>44070</c:v>
                </c:pt>
                <c:pt idx="694">
                  <c:v>44071</c:v>
                </c:pt>
                <c:pt idx="695">
                  <c:v>44074</c:v>
                </c:pt>
                <c:pt idx="696">
                  <c:v>44075</c:v>
                </c:pt>
                <c:pt idx="697">
                  <c:v>44076</c:v>
                </c:pt>
                <c:pt idx="698">
                  <c:v>44077</c:v>
                </c:pt>
                <c:pt idx="699">
                  <c:v>44078</c:v>
                </c:pt>
                <c:pt idx="700">
                  <c:v>44081</c:v>
                </c:pt>
                <c:pt idx="701">
                  <c:v>44082</c:v>
                </c:pt>
                <c:pt idx="702">
                  <c:v>44083</c:v>
                </c:pt>
                <c:pt idx="703">
                  <c:v>44084</c:v>
                </c:pt>
                <c:pt idx="704">
                  <c:v>44085</c:v>
                </c:pt>
                <c:pt idx="705">
                  <c:v>44088</c:v>
                </c:pt>
                <c:pt idx="706">
                  <c:v>44089</c:v>
                </c:pt>
                <c:pt idx="707">
                  <c:v>44090</c:v>
                </c:pt>
                <c:pt idx="708">
                  <c:v>44091</c:v>
                </c:pt>
                <c:pt idx="709">
                  <c:v>44092</c:v>
                </c:pt>
                <c:pt idx="710">
                  <c:v>44095</c:v>
                </c:pt>
                <c:pt idx="711">
                  <c:v>44096</c:v>
                </c:pt>
                <c:pt idx="712">
                  <c:v>44097</c:v>
                </c:pt>
                <c:pt idx="713">
                  <c:v>44098</c:v>
                </c:pt>
                <c:pt idx="714">
                  <c:v>44099</c:v>
                </c:pt>
                <c:pt idx="715">
                  <c:v>44102</c:v>
                </c:pt>
                <c:pt idx="716">
                  <c:v>44103</c:v>
                </c:pt>
                <c:pt idx="717">
                  <c:v>44104</c:v>
                </c:pt>
                <c:pt idx="718">
                  <c:v>44105</c:v>
                </c:pt>
                <c:pt idx="719">
                  <c:v>44106</c:v>
                </c:pt>
                <c:pt idx="720">
                  <c:v>44109</c:v>
                </c:pt>
                <c:pt idx="721">
                  <c:v>44110</c:v>
                </c:pt>
                <c:pt idx="722">
                  <c:v>44111</c:v>
                </c:pt>
                <c:pt idx="723">
                  <c:v>44112</c:v>
                </c:pt>
                <c:pt idx="724">
                  <c:v>44113</c:v>
                </c:pt>
                <c:pt idx="725">
                  <c:v>44116</c:v>
                </c:pt>
                <c:pt idx="726">
                  <c:v>44117</c:v>
                </c:pt>
                <c:pt idx="727">
                  <c:v>44118</c:v>
                </c:pt>
                <c:pt idx="728">
                  <c:v>44119</c:v>
                </c:pt>
                <c:pt idx="729">
                  <c:v>44120</c:v>
                </c:pt>
                <c:pt idx="730">
                  <c:v>44123</c:v>
                </c:pt>
                <c:pt idx="731">
                  <c:v>44124</c:v>
                </c:pt>
                <c:pt idx="732">
                  <c:v>44125</c:v>
                </c:pt>
                <c:pt idx="733">
                  <c:v>44126</c:v>
                </c:pt>
                <c:pt idx="734">
                  <c:v>44127</c:v>
                </c:pt>
                <c:pt idx="735">
                  <c:v>44130</c:v>
                </c:pt>
                <c:pt idx="736">
                  <c:v>44131</c:v>
                </c:pt>
                <c:pt idx="737">
                  <c:v>44132</c:v>
                </c:pt>
                <c:pt idx="738">
                  <c:v>44133</c:v>
                </c:pt>
                <c:pt idx="739">
                  <c:v>44134</c:v>
                </c:pt>
                <c:pt idx="740">
                  <c:v>44137</c:v>
                </c:pt>
                <c:pt idx="741">
                  <c:v>44138</c:v>
                </c:pt>
                <c:pt idx="742">
                  <c:v>44139</c:v>
                </c:pt>
                <c:pt idx="743">
                  <c:v>44140</c:v>
                </c:pt>
                <c:pt idx="744">
                  <c:v>44141</c:v>
                </c:pt>
                <c:pt idx="745">
                  <c:v>44144</c:v>
                </c:pt>
                <c:pt idx="746">
                  <c:v>44145</c:v>
                </c:pt>
                <c:pt idx="747">
                  <c:v>44146</c:v>
                </c:pt>
                <c:pt idx="748">
                  <c:v>44147</c:v>
                </c:pt>
                <c:pt idx="749">
                  <c:v>44148</c:v>
                </c:pt>
                <c:pt idx="750">
                  <c:v>44151</c:v>
                </c:pt>
                <c:pt idx="751">
                  <c:v>44152</c:v>
                </c:pt>
                <c:pt idx="752">
                  <c:v>44153</c:v>
                </c:pt>
                <c:pt idx="753">
                  <c:v>44154</c:v>
                </c:pt>
                <c:pt idx="754">
                  <c:v>44155</c:v>
                </c:pt>
                <c:pt idx="755">
                  <c:v>44158</c:v>
                </c:pt>
                <c:pt idx="756">
                  <c:v>44159</c:v>
                </c:pt>
                <c:pt idx="757">
                  <c:v>44160</c:v>
                </c:pt>
                <c:pt idx="758">
                  <c:v>44161</c:v>
                </c:pt>
                <c:pt idx="759">
                  <c:v>44162</c:v>
                </c:pt>
                <c:pt idx="760">
                  <c:v>44165</c:v>
                </c:pt>
                <c:pt idx="761">
                  <c:v>44166</c:v>
                </c:pt>
                <c:pt idx="762">
                  <c:v>44167</c:v>
                </c:pt>
                <c:pt idx="763">
                  <c:v>44168</c:v>
                </c:pt>
                <c:pt idx="764">
                  <c:v>44169</c:v>
                </c:pt>
                <c:pt idx="765">
                  <c:v>44172</c:v>
                </c:pt>
                <c:pt idx="766">
                  <c:v>44173</c:v>
                </c:pt>
                <c:pt idx="767">
                  <c:v>44174</c:v>
                </c:pt>
                <c:pt idx="768">
                  <c:v>44175</c:v>
                </c:pt>
                <c:pt idx="769">
                  <c:v>44176</c:v>
                </c:pt>
                <c:pt idx="770">
                  <c:v>44179</c:v>
                </c:pt>
                <c:pt idx="771">
                  <c:v>44180</c:v>
                </c:pt>
                <c:pt idx="772">
                  <c:v>44181</c:v>
                </c:pt>
                <c:pt idx="773">
                  <c:v>44182</c:v>
                </c:pt>
                <c:pt idx="774">
                  <c:v>44183</c:v>
                </c:pt>
                <c:pt idx="775">
                  <c:v>44186</c:v>
                </c:pt>
                <c:pt idx="776">
                  <c:v>44187</c:v>
                </c:pt>
                <c:pt idx="777">
                  <c:v>44188</c:v>
                </c:pt>
                <c:pt idx="778">
                  <c:v>44189</c:v>
                </c:pt>
                <c:pt idx="779">
                  <c:v>44190</c:v>
                </c:pt>
                <c:pt idx="780">
                  <c:v>44193</c:v>
                </c:pt>
                <c:pt idx="781">
                  <c:v>44194</c:v>
                </c:pt>
                <c:pt idx="782">
                  <c:v>44195</c:v>
                </c:pt>
                <c:pt idx="783">
                  <c:v>44196</c:v>
                </c:pt>
                <c:pt idx="784">
                  <c:v>44197</c:v>
                </c:pt>
                <c:pt idx="785">
                  <c:v>44200</c:v>
                </c:pt>
                <c:pt idx="786">
                  <c:v>44201</c:v>
                </c:pt>
                <c:pt idx="787">
                  <c:v>44202</c:v>
                </c:pt>
                <c:pt idx="788">
                  <c:v>44203</c:v>
                </c:pt>
                <c:pt idx="789">
                  <c:v>44204</c:v>
                </c:pt>
                <c:pt idx="790">
                  <c:v>44207</c:v>
                </c:pt>
                <c:pt idx="791">
                  <c:v>44208</c:v>
                </c:pt>
                <c:pt idx="792">
                  <c:v>44209</c:v>
                </c:pt>
                <c:pt idx="793">
                  <c:v>44210</c:v>
                </c:pt>
                <c:pt idx="794">
                  <c:v>44211</c:v>
                </c:pt>
                <c:pt idx="795">
                  <c:v>44214</c:v>
                </c:pt>
                <c:pt idx="796">
                  <c:v>44215</c:v>
                </c:pt>
                <c:pt idx="797">
                  <c:v>44216</c:v>
                </c:pt>
                <c:pt idx="798">
                  <c:v>44217</c:v>
                </c:pt>
                <c:pt idx="799">
                  <c:v>44218</c:v>
                </c:pt>
                <c:pt idx="800">
                  <c:v>44221</c:v>
                </c:pt>
                <c:pt idx="801">
                  <c:v>44222</c:v>
                </c:pt>
                <c:pt idx="802">
                  <c:v>44223</c:v>
                </c:pt>
                <c:pt idx="803">
                  <c:v>44224</c:v>
                </c:pt>
                <c:pt idx="804">
                  <c:v>44225</c:v>
                </c:pt>
                <c:pt idx="805">
                  <c:v>44228</c:v>
                </c:pt>
                <c:pt idx="806">
                  <c:v>44229</c:v>
                </c:pt>
                <c:pt idx="807">
                  <c:v>44230</c:v>
                </c:pt>
                <c:pt idx="808">
                  <c:v>44231</c:v>
                </c:pt>
                <c:pt idx="809">
                  <c:v>44232</c:v>
                </c:pt>
                <c:pt idx="810">
                  <c:v>44235</c:v>
                </c:pt>
                <c:pt idx="811">
                  <c:v>44236</c:v>
                </c:pt>
                <c:pt idx="812">
                  <c:v>44237</c:v>
                </c:pt>
                <c:pt idx="813">
                  <c:v>44238</c:v>
                </c:pt>
                <c:pt idx="814">
                  <c:v>44239</c:v>
                </c:pt>
                <c:pt idx="815">
                  <c:v>44242</c:v>
                </c:pt>
                <c:pt idx="816">
                  <c:v>44243</c:v>
                </c:pt>
                <c:pt idx="817">
                  <c:v>44244</c:v>
                </c:pt>
                <c:pt idx="818">
                  <c:v>44245</c:v>
                </c:pt>
                <c:pt idx="819">
                  <c:v>44246</c:v>
                </c:pt>
                <c:pt idx="820">
                  <c:v>44249</c:v>
                </c:pt>
                <c:pt idx="821">
                  <c:v>44250</c:v>
                </c:pt>
                <c:pt idx="822">
                  <c:v>44251</c:v>
                </c:pt>
                <c:pt idx="823">
                  <c:v>44252</c:v>
                </c:pt>
                <c:pt idx="824">
                  <c:v>44253</c:v>
                </c:pt>
                <c:pt idx="825">
                  <c:v>44256</c:v>
                </c:pt>
                <c:pt idx="826">
                  <c:v>44257</c:v>
                </c:pt>
                <c:pt idx="827">
                  <c:v>44258</c:v>
                </c:pt>
                <c:pt idx="828">
                  <c:v>44259</c:v>
                </c:pt>
                <c:pt idx="829">
                  <c:v>44260</c:v>
                </c:pt>
                <c:pt idx="830">
                  <c:v>44263</c:v>
                </c:pt>
                <c:pt idx="831">
                  <c:v>44264</c:v>
                </c:pt>
                <c:pt idx="832">
                  <c:v>44265</c:v>
                </c:pt>
                <c:pt idx="833">
                  <c:v>44266</c:v>
                </c:pt>
                <c:pt idx="834">
                  <c:v>44267</c:v>
                </c:pt>
                <c:pt idx="835">
                  <c:v>44270</c:v>
                </c:pt>
                <c:pt idx="836">
                  <c:v>44271</c:v>
                </c:pt>
                <c:pt idx="837">
                  <c:v>44272</c:v>
                </c:pt>
                <c:pt idx="838">
                  <c:v>44273</c:v>
                </c:pt>
                <c:pt idx="839">
                  <c:v>44274</c:v>
                </c:pt>
                <c:pt idx="840">
                  <c:v>44277</c:v>
                </c:pt>
                <c:pt idx="841">
                  <c:v>44278</c:v>
                </c:pt>
                <c:pt idx="842">
                  <c:v>44279</c:v>
                </c:pt>
                <c:pt idx="843">
                  <c:v>44280</c:v>
                </c:pt>
                <c:pt idx="844">
                  <c:v>44281</c:v>
                </c:pt>
                <c:pt idx="845">
                  <c:v>44284</c:v>
                </c:pt>
                <c:pt idx="846">
                  <c:v>44285</c:v>
                </c:pt>
                <c:pt idx="847">
                  <c:v>44286</c:v>
                </c:pt>
                <c:pt idx="848">
                  <c:v>44287</c:v>
                </c:pt>
                <c:pt idx="849">
                  <c:v>44288</c:v>
                </c:pt>
                <c:pt idx="850">
                  <c:v>44291</c:v>
                </c:pt>
                <c:pt idx="851">
                  <c:v>44292</c:v>
                </c:pt>
                <c:pt idx="852">
                  <c:v>44293</c:v>
                </c:pt>
                <c:pt idx="853">
                  <c:v>44294</c:v>
                </c:pt>
                <c:pt idx="854">
                  <c:v>44295</c:v>
                </c:pt>
                <c:pt idx="855">
                  <c:v>44298</c:v>
                </c:pt>
                <c:pt idx="856">
                  <c:v>44299</c:v>
                </c:pt>
                <c:pt idx="857">
                  <c:v>44300</c:v>
                </c:pt>
                <c:pt idx="858">
                  <c:v>44301</c:v>
                </c:pt>
                <c:pt idx="859">
                  <c:v>44302</c:v>
                </c:pt>
                <c:pt idx="860">
                  <c:v>44305</c:v>
                </c:pt>
                <c:pt idx="861">
                  <c:v>44306</c:v>
                </c:pt>
                <c:pt idx="862">
                  <c:v>44307</c:v>
                </c:pt>
                <c:pt idx="863">
                  <c:v>44308</c:v>
                </c:pt>
                <c:pt idx="864">
                  <c:v>44309</c:v>
                </c:pt>
                <c:pt idx="865">
                  <c:v>44312</c:v>
                </c:pt>
                <c:pt idx="866">
                  <c:v>44313</c:v>
                </c:pt>
                <c:pt idx="867">
                  <c:v>44314</c:v>
                </c:pt>
                <c:pt idx="868">
                  <c:v>44315</c:v>
                </c:pt>
                <c:pt idx="869">
                  <c:v>44316</c:v>
                </c:pt>
                <c:pt idx="870">
                  <c:v>44319</c:v>
                </c:pt>
                <c:pt idx="871">
                  <c:v>44320</c:v>
                </c:pt>
                <c:pt idx="872">
                  <c:v>44321</c:v>
                </c:pt>
                <c:pt idx="873">
                  <c:v>44322</c:v>
                </c:pt>
                <c:pt idx="874">
                  <c:v>44323</c:v>
                </c:pt>
                <c:pt idx="875">
                  <c:v>44326</c:v>
                </c:pt>
                <c:pt idx="876">
                  <c:v>44327</c:v>
                </c:pt>
                <c:pt idx="877">
                  <c:v>44328</c:v>
                </c:pt>
                <c:pt idx="878">
                  <c:v>44329</c:v>
                </c:pt>
                <c:pt idx="879">
                  <c:v>44330</c:v>
                </c:pt>
                <c:pt idx="880">
                  <c:v>44333</c:v>
                </c:pt>
                <c:pt idx="881">
                  <c:v>44334</c:v>
                </c:pt>
                <c:pt idx="882">
                  <c:v>44335</c:v>
                </c:pt>
                <c:pt idx="883">
                  <c:v>44336</c:v>
                </c:pt>
                <c:pt idx="884">
                  <c:v>44337</c:v>
                </c:pt>
                <c:pt idx="885">
                  <c:v>44340</c:v>
                </c:pt>
                <c:pt idx="886">
                  <c:v>44341</c:v>
                </c:pt>
                <c:pt idx="887">
                  <c:v>44342</c:v>
                </c:pt>
                <c:pt idx="888">
                  <c:v>44343</c:v>
                </c:pt>
                <c:pt idx="889">
                  <c:v>44344</c:v>
                </c:pt>
                <c:pt idx="890">
                  <c:v>44347</c:v>
                </c:pt>
                <c:pt idx="891">
                  <c:v>44348</c:v>
                </c:pt>
                <c:pt idx="892">
                  <c:v>44349</c:v>
                </c:pt>
                <c:pt idx="893">
                  <c:v>44350</c:v>
                </c:pt>
                <c:pt idx="894">
                  <c:v>44351</c:v>
                </c:pt>
                <c:pt idx="895">
                  <c:v>44354</c:v>
                </c:pt>
                <c:pt idx="896">
                  <c:v>44355</c:v>
                </c:pt>
                <c:pt idx="897">
                  <c:v>44356</c:v>
                </c:pt>
                <c:pt idx="898">
                  <c:v>44357</c:v>
                </c:pt>
                <c:pt idx="899">
                  <c:v>44358</c:v>
                </c:pt>
                <c:pt idx="900">
                  <c:v>44361</c:v>
                </c:pt>
                <c:pt idx="901">
                  <c:v>44362</c:v>
                </c:pt>
                <c:pt idx="902">
                  <c:v>44363</c:v>
                </c:pt>
                <c:pt idx="903">
                  <c:v>44364</c:v>
                </c:pt>
                <c:pt idx="904">
                  <c:v>44365</c:v>
                </c:pt>
                <c:pt idx="905">
                  <c:v>44368</c:v>
                </c:pt>
                <c:pt idx="906">
                  <c:v>44369</c:v>
                </c:pt>
                <c:pt idx="907">
                  <c:v>44370</c:v>
                </c:pt>
                <c:pt idx="908">
                  <c:v>44371</c:v>
                </c:pt>
                <c:pt idx="909">
                  <c:v>44372</c:v>
                </c:pt>
                <c:pt idx="910">
                  <c:v>44375</c:v>
                </c:pt>
                <c:pt idx="911">
                  <c:v>44376</c:v>
                </c:pt>
                <c:pt idx="912">
                  <c:v>44377</c:v>
                </c:pt>
                <c:pt idx="913">
                  <c:v>44378</c:v>
                </c:pt>
                <c:pt idx="914">
                  <c:v>44379</c:v>
                </c:pt>
                <c:pt idx="915">
                  <c:v>44382</c:v>
                </c:pt>
                <c:pt idx="916">
                  <c:v>44383</c:v>
                </c:pt>
                <c:pt idx="917">
                  <c:v>44384</c:v>
                </c:pt>
                <c:pt idx="918">
                  <c:v>44385</c:v>
                </c:pt>
                <c:pt idx="919">
                  <c:v>44386</c:v>
                </c:pt>
                <c:pt idx="920">
                  <c:v>44389</c:v>
                </c:pt>
                <c:pt idx="921">
                  <c:v>44390</c:v>
                </c:pt>
                <c:pt idx="922">
                  <c:v>44391</c:v>
                </c:pt>
                <c:pt idx="923">
                  <c:v>44392</c:v>
                </c:pt>
                <c:pt idx="924">
                  <c:v>44393</c:v>
                </c:pt>
                <c:pt idx="925">
                  <c:v>44396</c:v>
                </c:pt>
                <c:pt idx="926">
                  <c:v>44397</c:v>
                </c:pt>
                <c:pt idx="927">
                  <c:v>44398</c:v>
                </c:pt>
                <c:pt idx="928">
                  <c:v>44399</c:v>
                </c:pt>
                <c:pt idx="929">
                  <c:v>44400</c:v>
                </c:pt>
                <c:pt idx="930">
                  <c:v>44403</c:v>
                </c:pt>
                <c:pt idx="931">
                  <c:v>44404</c:v>
                </c:pt>
                <c:pt idx="932">
                  <c:v>44405</c:v>
                </c:pt>
                <c:pt idx="933">
                  <c:v>44406</c:v>
                </c:pt>
                <c:pt idx="934">
                  <c:v>44407</c:v>
                </c:pt>
                <c:pt idx="935">
                  <c:v>44410</c:v>
                </c:pt>
                <c:pt idx="936">
                  <c:v>44411</c:v>
                </c:pt>
                <c:pt idx="937">
                  <c:v>44412</c:v>
                </c:pt>
                <c:pt idx="938">
                  <c:v>44413</c:v>
                </c:pt>
                <c:pt idx="939">
                  <c:v>44414</c:v>
                </c:pt>
                <c:pt idx="940">
                  <c:v>44417</c:v>
                </c:pt>
                <c:pt idx="941">
                  <c:v>44418</c:v>
                </c:pt>
                <c:pt idx="942">
                  <c:v>44419</c:v>
                </c:pt>
                <c:pt idx="943">
                  <c:v>44420</c:v>
                </c:pt>
                <c:pt idx="944">
                  <c:v>44421</c:v>
                </c:pt>
                <c:pt idx="945">
                  <c:v>44424</c:v>
                </c:pt>
                <c:pt idx="946">
                  <c:v>44425</c:v>
                </c:pt>
                <c:pt idx="947">
                  <c:v>44426</c:v>
                </c:pt>
                <c:pt idx="948">
                  <c:v>44427</c:v>
                </c:pt>
                <c:pt idx="949">
                  <c:v>44428</c:v>
                </c:pt>
                <c:pt idx="950">
                  <c:v>44431</c:v>
                </c:pt>
                <c:pt idx="951">
                  <c:v>44432</c:v>
                </c:pt>
                <c:pt idx="952">
                  <c:v>44433</c:v>
                </c:pt>
                <c:pt idx="953">
                  <c:v>44434</c:v>
                </c:pt>
                <c:pt idx="954">
                  <c:v>44435</c:v>
                </c:pt>
                <c:pt idx="955">
                  <c:v>44438</c:v>
                </c:pt>
                <c:pt idx="956">
                  <c:v>44439</c:v>
                </c:pt>
                <c:pt idx="957">
                  <c:v>44440</c:v>
                </c:pt>
                <c:pt idx="958">
                  <c:v>44441</c:v>
                </c:pt>
                <c:pt idx="959">
                  <c:v>44442</c:v>
                </c:pt>
                <c:pt idx="960">
                  <c:v>44445</c:v>
                </c:pt>
                <c:pt idx="961">
                  <c:v>44446</c:v>
                </c:pt>
                <c:pt idx="962">
                  <c:v>44447</c:v>
                </c:pt>
                <c:pt idx="963">
                  <c:v>44448</c:v>
                </c:pt>
                <c:pt idx="964">
                  <c:v>44449</c:v>
                </c:pt>
                <c:pt idx="965">
                  <c:v>44452</c:v>
                </c:pt>
                <c:pt idx="966">
                  <c:v>44453</c:v>
                </c:pt>
                <c:pt idx="967">
                  <c:v>44454</c:v>
                </c:pt>
                <c:pt idx="968">
                  <c:v>44455</c:v>
                </c:pt>
                <c:pt idx="969">
                  <c:v>44456</c:v>
                </c:pt>
                <c:pt idx="970">
                  <c:v>44459</c:v>
                </c:pt>
                <c:pt idx="971">
                  <c:v>44460</c:v>
                </c:pt>
                <c:pt idx="972">
                  <c:v>44461</c:v>
                </c:pt>
                <c:pt idx="973">
                  <c:v>44462</c:v>
                </c:pt>
                <c:pt idx="974">
                  <c:v>44463</c:v>
                </c:pt>
                <c:pt idx="975">
                  <c:v>44466</c:v>
                </c:pt>
                <c:pt idx="976">
                  <c:v>44467</c:v>
                </c:pt>
                <c:pt idx="977">
                  <c:v>44468</c:v>
                </c:pt>
                <c:pt idx="978">
                  <c:v>44469</c:v>
                </c:pt>
                <c:pt idx="979">
                  <c:v>44470</c:v>
                </c:pt>
                <c:pt idx="980">
                  <c:v>44473</c:v>
                </c:pt>
                <c:pt idx="981">
                  <c:v>44474</c:v>
                </c:pt>
                <c:pt idx="982">
                  <c:v>44475</c:v>
                </c:pt>
                <c:pt idx="983">
                  <c:v>44476</c:v>
                </c:pt>
                <c:pt idx="984">
                  <c:v>44477</c:v>
                </c:pt>
                <c:pt idx="985">
                  <c:v>44480</c:v>
                </c:pt>
                <c:pt idx="986">
                  <c:v>44481</c:v>
                </c:pt>
                <c:pt idx="987">
                  <c:v>44482</c:v>
                </c:pt>
                <c:pt idx="988">
                  <c:v>44483</c:v>
                </c:pt>
                <c:pt idx="989">
                  <c:v>44484</c:v>
                </c:pt>
                <c:pt idx="990">
                  <c:v>44487</c:v>
                </c:pt>
                <c:pt idx="991">
                  <c:v>44488</c:v>
                </c:pt>
                <c:pt idx="992">
                  <c:v>44489</c:v>
                </c:pt>
                <c:pt idx="993">
                  <c:v>44490</c:v>
                </c:pt>
                <c:pt idx="994">
                  <c:v>44491</c:v>
                </c:pt>
                <c:pt idx="995">
                  <c:v>44494</c:v>
                </c:pt>
                <c:pt idx="996">
                  <c:v>44495</c:v>
                </c:pt>
                <c:pt idx="997">
                  <c:v>44496</c:v>
                </c:pt>
                <c:pt idx="998">
                  <c:v>44497</c:v>
                </c:pt>
                <c:pt idx="999">
                  <c:v>44498</c:v>
                </c:pt>
                <c:pt idx="1000">
                  <c:v>44501</c:v>
                </c:pt>
                <c:pt idx="1001">
                  <c:v>44502</c:v>
                </c:pt>
                <c:pt idx="1002">
                  <c:v>44503</c:v>
                </c:pt>
                <c:pt idx="1003">
                  <c:v>44504</c:v>
                </c:pt>
                <c:pt idx="1004">
                  <c:v>44505</c:v>
                </c:pt>
                <c:pt idx="1005">
                  <c:v>44508</c:v>
                </c:pt>
                <c:pt idx="1006">
                  <c:v>44509</c:v>
                </c:pt>
                <c:pt idx="1007">
                  <c:v>44510</c:v>
                </c:pt>
                <c:pt idx="1008">
                  <c:v>44511</c:v>
                </c:pt>
                <c:pt idx="1009">
                  <c:v>44512</c:v>
                </c:pt>
                <c:pt idx="1010">
                  <c:v>44515</c:v>
                </c:pt>
                <c:pt idx="1011">
                  <c:v>44516</c:v>
                </c:pt>
                <c:pt idx="1012">
                  <c:v>44517</c:v>
                </c:pt>
                <c:pt idx="1013">
                  <c:v>44518</c:v>
                </c:pt>
                <c:pt idx="1014">
                  <c:v>44519</c:v>
                </c:pt>
                <c:pt idx="1015">
                  <c:v>44522</c:v>
                </c:pt>
                <c:pt idx="1016">
                  <c:v>44523</c:v>
                </c:pt>
                <c:pt idx="1017">
                  <c:v>44524</c:v>
                </c:pt>
                <c:pt idx="1018">
                  <c:v>44525</c:v>
                </c:pt>
                <c:pt idx="1019">
                  <c:v>44526</c:v>
                </c:pt>
                <c:pt idx="1020">
                  <c:v>44529</c:v>
                </c:pt>
                <c:pt idx="1021">
                  <c:v>44530</c:v>
                </c:pt>
                <c:pt idx="1022">
                  <c:v>44531</c:v>
                </c:pt>
                <c:pt idx="1023">
                  <c:v>44532</c:v>
                </c:pt>
                <c:pt idx="1024">
                  <c:v>44533</c:v>
                </c:pt>
                <c:pt idx="1025">
                  <c:v>44536</c:v>
                </c:pt>
                <c:pt idx="1026">
                  <c:v>44537</c:v>
                </c:pt>
                <c:pt idx="1027">
                  <c:v>44538</c:v>
                </c:pt>
                <c:pt idx="1028">
                  <c:v>44539</c:v>
                </c:pt>
                <c:pt idx="1029">
                  <c:v>44540</c:v>
                </c:pt>
                <c:pt idx="1030">
                  <c:v>44543</c:v>
                </c:pt>
                <c:pt idx="1031">
                  <c:v>44544</c:v>
                </c:pt>
                <c:pt idx="1032">
                  <c:v>44545</c:v>
                </c:pt>
                <c:pt idx="1033">
                  <c:v>44546</c:v>
                </c:pt>
                <c:pt idx="1034">
                  <c:v>44547</c:v>
                </c:pt>
                <c:pt idx="1035">
                  <c:v>44550</c:v>
                </c:pt>
                <c:pt idx="1036">
                  <c:v>44551</c:v>
                </c:pt>
                <c:pt idx="1037">
                  <c:v>44552</c:v>
                </c:pt>
                <c:pt idx="1038">
                  <c:v>44553</c:v>
                </c:pt>
                <c:pt idx="1039">
                  <c:v>44554</c:v>
                </c:pt>
                <c:pt idx="1040">
                  <c:v>44557</c:v>
                </c:pt>
                <c:pt idx="1041">
                  <c:v>44558</c:v>
                </c:pt>
                <c:pt idx="1042">
                  <c:v>44559</c:v>
                </c:pt>
                <c:pt idx="1043">
                  <c:v>44560</c:v>
                </c:pt>
                <c:pt idx="1044">
                  <c:v>44561</c:v>
                </c:pt>
                <c:pt idx="1045">
                  <c:v>44564</c:v>
                </c:pt>
                <c:pt idx="1046">
                  <c:v>44565</c:v>
                </c:pt>
                <c:pt idx="1047">
                  <c:v>44566</c:v>
                </c:pt>
                <c:pt idx="1048">
                  <c:v>44567</c:v>
                </c:pt>
                <c:pt idx="1049">
                  <c:v>44568</c:v>
                </c:pt>
                <c:pt idx="1050">
                  <c:v>44571</c:v>
                </c:pt>
                <c:pt idx="1051">
                  <c:v>44572</c:v>
                </c:pt>
                <c:pt idx="1052">
                  <c:v>44573</c:v>
                </c:pt>
                <c:pt idx="1053">
                  <c:v>44574</c:v>
                </c:pt>
                <c:pt idx="1054">
                  <c:v>44575</c:v>
                </c:pt>
                <c:pt idx="1055">
                  <c:v>44578</c:v>
                </c:pt>
                <c:pt idx="1056">
                  <c:v>44579</c:v>
                </c:pt>
                <c:pt idx="1057">
                  <c:v>44580</c:v>
                </c:pt>
                <c:pt idx="1058">
                  <c:v>44581</c:v>
                </c:pt>
                <c:pt idx="1059">
                  <c:v>44582</c:v>
                </c:pt>
                <c:pt idx="1060">
                  <c:v>44585</c:v>
                </c:pt>
                <c:pt idx="1061">
                  <c:v>44586</c:v>
                </c:pt>
                <c:pt idx="1062">
                  <c:v>44587</c:v>
                </c:pt>
                <c:pt idx="1063">
                  <c:v>44588</c:v>
                </c:pt>
                <c:pt idx="1064">
                  <c:v>44589</c:v>
                </c:pt>
                <c:pt idx="1065">
                  <c:v>44592</c:v>
                </c:pt>
                <c:pt idx="1066">
                  <c:v>44593</c:v>
                </c:pt>
                <c:pt idx="1067">
                  <c:v>44594</c:v>
                </c:pt>
                <c:pt idx="1068">
                  <c:v>44595</c:v>
                </c:pt>
                <c:pt idx="1069">
                  <c:v>44596</c:v>
                </c:pt>
                <c:pt idx="1070">
                  <c:v>44599</c:v>
                </c:pt>
                <c:pt idx="1071">
                  <c:v>44600</c:v>
                </c:pt>
                <c:pt idx="1072">
                  <c:v>44601</c:v>
                </c:pt>
                <c:pt idx="1073">
                  <c:v>44602</c:v>
                </c:pt>
                <c:pt idx="1074">
                  <c:v>44603</c:v>
                </c:pt>
                <c:pt idx="1075">
                  <c:v>44606</c:v>
                </c:pt>
                <c:pt idx="1076">
                  <c:v>44607</c:v>
                </c:pt>
                <c:pt idx="1077">
                  <c:v>44608</c:v>
                </c:pt>
                <c:pt idx="1078">
                  <c:v>44609</c:v>
                </c:pt>
                <c:pt idx="1079">
                  <c:v>44610</c:v>
                </c:pt>
                <c:pt idx="1080">
                  <c:v>44613</c:v>
                </c:pt>
                <c:pt idx="1081">
                  <c:v>44614</c:v>
                </c:pt>
                <c:pt idx="1082">
                  <c:v>44615</c:v>
                </c:pt>
                <c:pt idx="1083">
                  <c:v>44616</c:v>
                </c:pt>
                <c:pt idx="1084">
                  <c:v>44617</c:v>
                </c:pt>
                <c:pt idx="1085">
                  <c:v>44620</c:v>
                </c:pt>
                <c:pt idx="1086">
                  <c:v>44621</c:v>
                </c:pt>
                <c:pt idx="1087">
                  <c:v>44622</c:v>
                </c:pt>
                <c:pt idx="1088">
                  <c:v>44623</c:v>
                </c:pt>
                <c:pt idx="1089">
                  <c:v>44624</c:v>
                </c:pt>
                <c:pt idx="1090">
                  <c:v>44627</c:v>
                </c:pt>
                <c:pt idx="1091">
                  <c:v>44628</c:v>
                </c:pt>
                <c:pt idx="1092">
                  <c:v>44629</c:v>
                </c:pt>
                <c:pt idx="1093">
                  <c:v>44630</c:v>
                </c:pt>
                <c:pt idx="1094">
                  <c:v>44631</c:v>
                </c:pt>
                <c:pt idx="1095">
                  <c:v>44634</c:v>
                </c:pt>
                <c:pt idx="1096">
                  <c:v>44635</c:v>
                </c:pt>
                <c:pt idx="1097">
                  <c:v>44636</c:v>
                </c:pt>
                <c:pt idx="1098">
                  <c:v>44637</c:v>
                </c:pt>
                <c:pt idx="1099">
                  <c:v>44638</c:v>
                </c:pt>
                <c:pt idx="1100">
                  <c:v>44641</c:v>
                </c:pt>
                <c:pt idx="1101">
                  <c:v>44642</c:v>
                </c:pt>
                <c:pt idx="1102">
                  <c:v>44643</c:v>
                </c:pt>
                <c:pt idx="1103">
                  <c:v>44644</c:v>
                </c:pt>
                <c:pt idx="1104">
                  <c:v>44645</c:v>
                </c:pt>
                <c:pt idx="1105">
                  <c:v>44648</c:v>
                </c:pt>
                <c:pt idx="1106">
                  <c:v>44649</c:v>
                </c:pt>
                <c:pt idx="1107">
                  <c:v>44650</c:v>
                </c:pt>
                <c:pt idx="1108">
                  <c:v>44651</c:v>
                </c:pt>
                <c:pt idx="1109">
                  <c:v>44652</c:v>
                </c:pt>
                <c:pt idx="1110">
                  <c:v>44655</c:v>
                </c:pt>
                <c:pt idx="1111">
                  <c:v>44656</c:v>
                </c:pt>
                <c:pt idx="1112">
                  <c:v>44657</c:v>
                </c:pt>
                <c:pt idx="1113">
                  <c:v>44658</c:v>
                </c:pt>
                <c:pt idx="1114">
                  <c:v>44659</c:v>
                </c:pt>
                <c:pt idx="1115">
                  <c:v>44662</c:v>
                </c:pt>
                <c:pt idx="1116">
                  <c:v>44663</c:v>
                </c:pt>
                <c:pt idx="1117">
                  <c:v>44664</c:v>
                </c:pt>
                <c:pt idx="1118">
                  <c:v>44665</c:v>
                </c:pt>
                <c:pt idx="1119">
                  <c:v>44666</c:v>
                </c:pt>
                <c:pt idx="1120">
                  <c:v>44669</c:v>
                </c:pt>
                <c:pt idx="1121">
                  <c:v>44670</c:v>
                </c:pt>
                <c:pt idx="1122">
                  <c:v>44671</c:v>
                </c:pt>
                <c:pt idx="1123">
                  <c:v>44672</c:v>
                </c:pt>
                <c:pt idx="1124">
                  <c:v>44673</c:v>
                </c:pt>
                <c:pt idx="1125">
                  <c:v>44676</c:v>
                </c:pt>
                <c:pt idx="1126">
                  <c:v>44677</c:v>
                </c:pt>
                <c:pt idx="1127">
                  <c:v>44678</c:v>
                </c:pt>
                <c:pt idx="1128">
                  <c:v>44679</c:v>
                </c:pt>
                <c:pt idx="1129">
                  <c:v>44680</c:v>
                </c:pt>
                <c:pt idx="1130">
                  <c:v>44683</c:v>
                </c:pt>
                <c:pt idx="1131">
                  <c:v>44684</c:v>
                </c:pt>
                <c:pt idx="1132">
                  <c:v>44685</c:v>
                </c:pt>
                <c:pt idx="1133">
                  <c:v>44686</c:v>
                </c:pt>
                <c:pt idx="1134">
                  <c:v>44687</c:v>
                </c:pt>
                <c:pt idx="1135">
                  <c:v>44690</c:v>
                </c:pt>
                <c:pt idx="1136">
                  <c:v>44691</c:v>
                </c:pt>
                <c:pt idx="1137">
                  <c:v>44692</c:v>
                </c:pt>
                <c:pt idx="1138">
                  <c:v>44693</c:v>
                </c:pt>
                <c:pt idx="1139">
                  <c:v>44694</c:v>
                </c:pt>
                <c:pt idx="1140">
                  <c:v>44697</c:v>
                </c:pt>
                <c:pt idx="1141">
                  <c:v>44698</c:v>
                </c:pt>
                <c:pt idx="1142">
                  <c:v>44699</c:v>
                </c:pt>
                <c:pt idx="1143">
                  <c:v>44700</c:v>
                </c:pt>
                <c:pt idx="1144">
                  <c:v>44701</c:v>
                </c:pt>
                <c:pt idx="1145">
                  <c:v>44704</c:v>
                </c:pt>
                <c:pt idx="1146">
                  <c:v>44705</c:v>
                </c:pt>
                <c:pt idx="1147">
                  <c:v>44706</c:v>
                </c:pt>
                <c:pt idx="1148">
                  <c:v>44707</c:v>
                </c:pt>
                <c:pt idx="1149">
                  <c:v>44708</c:v>
                </c:pt>
                <c:pt idx="1150">
                  <c:v>44711</c:v>
                </c:pt>
                <c:pt idx="1151">
                  <c:v>44712</c:v>
                </c:pt>
                <c:pt idx="1152">
                  <c:v>44713</c:v>
                </c:pt>
                <c:pt idx="1153">
                  <c:v>44714</c:v>
                </c:pt>
                <c:pt idx="1154">
                  <c:v>44715</c:v>
                </c:pt>
                <c:pt idx="1155">
                  <c:v>44718</c:v>
                </c:pt>
                <c:pt idx="1156">
                  <c:v>44719</c:v>
                </c:pt>
                <c:pt idx="1157">
                  <c:v>44720</c:v>
                </c:pt>
                <c:pt idx="1158">
                  <c:v>44721</c:v>
                </c:pt>
                <c:pt idx="1159">
                  <c:v>44722</c:v>
                </c:pt>
                <c:pt idx="1160">
                  <c:v>44725</c:v>
                </c:pt>
                <c:pt idx="1161">
                  <c:v>44726</c:v>
                </c:pt>
                <c:pt idx="1162">
                  <c:v>44727</c:v>
                </c:pt>
                <c:pt idx="1163">
                  <c:v>44728</c:v>
                </c:pt>
                <c:pt idx="1164">
                  <c:v>44729</c:v>
                </c:pt>
                <c:pt idx="1165">
                  <c:v>44732</c:v>
                </c:pt>
                <c:pt idx="1166">
                  <c:v>44733</c:v>
                </c:pt>
                <c:pt idx="1167">
                  <c:v>44734</c:v>
                </c:pt>
                <c:pt idx="1168">
                  <c:v>44735</c:v>
                </c:pt>
                <c:pt idx="1169">
                  <c:v>44736</c:v>
                </c:pt>
                <c:pt idx="1170">
                  <c:v>44739</c:v>
                </c:pt>
                <c:pt idx="1171">
                  <c:v>44740</c:v>
                </c:pt>
                <c:pt idx="1172">
                  <c:v>44741</c:v>
                </c:pt>
                <c:pt idx="1173">
                  <c:v>44742</c:v>
                </c:pt>
                <c:pt idx="1174">
                  <c:v>44743</c:v>
                </c:pt>
                <c:pt idx="1175">
                  <c:v>44746</c:v>
                </c:pt>
                <c:pt idx="1176">
                  <c:v>44747</c:v>
                </c:pt>
                <c:pt idx="1177">
                  <c:v>44748</c:v>
                </c:pt>
                <c:pt idx="1178">
                  <c:v>44749</c:v>
                </c:pt>
                <c:pt idx="1179">
                  <c:v>44750</c:v>
                </c:pt>
                <c:pt idx="1180">
                  <c:v>44753</c:v>
                </c:pt>
                <c:pt idx="1181">
                  <c:v>44754</c:v>
                </c:pt>
                <c:pt idx="1182">
                  <c:v>44755</c:v>
                </c:pt>
                <c:pt idx="1183">
                  <c:v>44756</c:v>
                </c:pt>
                <c:pt idx="1184">
                  <c:v>44757</c:v>
                </c:pt>
                <c:pt idx="1185">
                  <c:v>44760</c:v>
                </c:pt>
                <c:pt idx="1186">
                  <c:v>44761</c:v>
                </c:pt>
                <c:pt idx="1187">
                  <c:v>44762</c:v>
                </c:pt>
                <c:pt idx="1188">
                  <c:v>44763</c:v>
                </c:pt>
                <c:pt idx="1189">
                  <c:v>44764</c:v>
                </c:pt>
                <c:pt idx="1190">
                  <c:v>44767</c:v>
                </c:pt>
                <c:pt idx="1191">
                  <c:v>44768</c:v>
                </c:pt>
                <c:pt idx="1192">
                  <c:v>44769</c:v>
                </c:pt>
                <c:pt idx="1193">
                  <c:v>44770</c:v>
                </c:pt>
                <c:pt idx="1194">
                  <c:v>44771</c:v>
                </c:pt>
                <c:pt idx="1195">
                  <c:v>44774</c:v>
                </c:pt>
                <c:pt idx="1196">
                  <c:v>44775</c:v>
                </c:pt>
                <c:pt idx="1197">
                  <c:v>44776</c:v>
                </c:pt>
                <c:pt idx="1198">
                  <c:v>44777</c:v>
                </c:pt>
                <c:pt idx="1199">
                  <c:v>44778</c:v>
                </c:pt>
                <c:pt idx="1200">
                  <c:v>44781</c:v>
                </c:pt>
                <c:pt idx="1201">
                  <c:v>44782</c:v>
                </c:pt>
                <c:pt idx="1202">
                  <c:v>44783</c:v>
                </c:pt>
                <c:pt idx="1203">
                  <c:v>44784</c:v>
                </c:pt>
                <c:pt idx="1204">
                  <c:v>44785</c:v>
                </c:pt>
                <c:pt idx="1205">
                  <c:v>44788</c:v>
                </c:pt>
                <c:pt idx="1206">
                  <c:v>44789</c:v>
                </c:pt>
                <c:pt idx="1207">
                  <c:v>44790</c:v>
                </c:pt>
                <c:pt idx="1208">
                  <c:v>44791</c:v>
                </c:pt>
                <c:pt idx="1209">
                  <c:v>44792</c:v>
                </c:pt>
                <c:pt idx="1210">
                  <c:v>44795</c:v>
                </c:pt>
                <c:pt idx="1211">
                  <c:v>44796</c:v>
                </c:pt>
                <c:pt idx="1212">
                  <c:v>44797</c:v>
                </c:pt>
                <c:pt idx="1213">
                  <c:v>44798</c:v>
                </c:pt>
                <c:pt idx="1214">
                  <c:v>44799</c:v>
                </c:pt>
                <c:pt idx="1215">
                  <c:v>44802</c:v>
                </c:pt>
                <c:pt idx="1216">
                  <c:v>44803</c:v>
                </c:pt>
                <c:pt idx="1217">
                  <c:v>44804</c:v>
                </c:pt>
                <c:pt idx="1218">
                  <c:v>44805</c:v>
                </c:pt>
                <c:pt idx="1219">
                  <c:v>44806</c:v>
                </c:pt>
                <c:pt idx="1220">
                  <c:v>44809</c:v>
                </c:pt>
                <c:pt idx="1221">
                  <c:v>44810</c:v>
                </c:pt>
                <c:pt idx="1222">
                  <c:v>44811</c:v>
                </c:pt>
                <c:pt idx="1223">
                  <c:v>44812</c:v>
                </c:pt>
                <c:pt idx="1224">
                  <c:v>44813</c:v>
                </c:pt>
                <c:pt idx="1225">
                  <c:v>44816</c:v>
                </c:pt>
                <c:pt idx="1226">
                  <c:v>44817</c:v>
                </c:pt>
                <c:pt idx="1227">
                  <c:v>44818</c:v>
                </c:pt>
                <c:pt idx="1228">
                  <c:v>44819</c:v>
                </c:pt>
                <c:pt idx="1229">
                  <c:v>44820</c:v>
                </c:pt>
                <c:pt idx="1230">
                  <c:v>44823</c:v>
                </c:pt>
                <c:pt idx="1231">
                  <c:v>44824</c:v>
                </c:pt>
                <c:pt idx="1232">
                  <c:v>44825</c:v>
                </c:pt>
                <c:pt idx="1233">
                  <c:v>44826</c:v>
                </c:pt>
                <c:pt idx="1234">
                  <c:v>44827</c:v>
                </c:pt>
                <c:pt idx="1235">
                  <c:v>44830</c:v>
                </c:pt>
                <c:pt idx="1236">
                  <c:v>44831</c:v>
                </c:pt>
                <c:pt idx="1237">
                  <c:v>44832</c:v>
                </c:pt>
                <c:pt idx="1238">
                  <c:v>44833</c:v>
                </c:pt>
                <c:pt idx="1239">
                  <c:v>44834</c:v>
                </c:pt>
                <c:pt idx="1240">
                  <c:v>44837</c:v>
                </c:pt>
                <c:pt idx="1241">
                  <c:v>44838</c:v>
                </c:pt>
                <c:pt idx="1242">
                  <c:v>44839</c:v>
                </c:pt>
                <c:pt idx="1243">
                  <c:v>44840</c:v>
                </c:pt>
                <c:pt idx="1244">
                  <c:v>44841</c:v>
                </c:pt>
                <c:pt idx="1245">
                  <c:v>44844</c:v>
                </c:pt>
                <c:pt idx="1246">
                  <c:v>44845</c:v>
                </c:pt>
                <c:pt idx="1247">
                  <c:v>44846</c:v>
                </c:pt>
                <c:pt idx="1248">
                  <c:v>44847</c:v>
                </c:pt>
                <c:pt idx="1249">
                  <c:v>44848</c:v>
                </c:pt>
                <c:pt idx="1250">
                  <c:v>44851</c:v>
                </c:pt>
                <c:pt idx="1251">
                  <c:v>44852</c:v>
                </c:pt>
                <c:pt idx="1252">
                  <c:v>44853</c:v>
                </c:pt>
                <c:pt idx="1253">
                  <c:v>44854</c:v>
                </c:pt>
                <c:pt idx="1254">
                  <c:v>44855</c:v>
                </c:pt>
                <c:pt idx="1255">
                  <c:v>44858</c:v>
                </c:pt>
                <c:pt idx="1256">
                  <c:v>44859</c:v>
                </c:pt>
                <c:pt idx="1257">
                  <c:v>44860</c:v>
                </c:pt>
                <c:pt idx="1258">
                  <c:v>44861</c:v>
                </c:pt>
                <c:pt idx="1259">
                  <c:v>44862</c:v>
                </c:pt>
                <c:pt idx="1260">
                  <c:v>44865</c:v>
                </c:pt>
                <c:pt idx="1261">
                  <c:v>44866</c:v>
                </c:pt>
                <c:pt idx="1262">
                  <c:v>44867</c:v>
                </c:pt>
                <c:pt idx="1263">
                  <c:v>44868</c:v>
                </c:pt>
                <c:pt idx="1264">
                  <c:v>44869</c:v>
                </c:pt>
                <c:pt idx="1265">
                  <c:v>44872</c:v>
                </c:pt>
                <c:pt idx="1266">
                  <c:v>44873</c:v>
                </c:pt>
                <c:pt idx="1267">
                  <c:v>44874</c:v>
                </c:pt>
                <c:pt idx="1268">
                  <c:v>44875</c:v>
                </c:pt>
                <c:pt idx="1269">
                  <c:v>44876</c:v>
                </c:pt>
                <c:pt idx="1270">
                  <c:v>44879</c:v>
                </c:pt>
                <c:pt idx="1271">
                  <c:v>44880</c:v>
                </c:pt>
                <c:pt idx="1272">
                  <c:v>44881</c:v>
                </c:pt>
                <c:pt idx="1273">
                  <c:v>44882</c:v>
                </c:pt>
                <c:pt idx="1274">
                  <c:v>44883</c:v>
                </c:pt>
                <c:pt idx="1275">
                  <c:v>44886</c:v>
                </c:pt>
                <c:pt idx="1276">
                  <c:v>44887</c:v>
                </c:pt>
                <c:pt idx="1277">
                  <c:v>44888</c:v>
                </c:pt>
                <c:pt idx="1278">
                  <c:v>44889</c:v>
                </c:pt>
                <c:pt idx="1279">
                  <c:v>44890</c:v>
                </c:pt>
                <c:pt idx="1280">
                  <c:v>44893</c:v>
                </c:pt>
                <c:pt idx="1281">
                  <c:v>44894</c:v>
                </c:pt>
                <c:pt idx="1282">
                  <c:v>44895</c:v>
                </c:pt>
                <c:pt idx="1283">
                  <c:v>44896</c:v>
                </c:pt>
                <c:pt idx="1284">
                  <c:v>44897</c:v>
                </c:pt>
                <c:pt idx="1285">
                  <c:v>44900</c:v>
                </c:pt>
                <c:pt idx="1286">
                  <c:v>44901</c:v>
                </c:pt>
                <c:pt idx="1287">
                  <c:v>44902</c:v>
                </c:pt>
                <c:pt idx="1288">
                  <c:v>44903</c:v>
                </c:pt>
                <c:pt idx="1289">
                  <c:v>44904</c:v>
                </c:pt>
                <c:pt idx="1290">
                  <c:v>44907</c:v>
                </c:pt>
                <c:pt idx="1291">
                  <c:v>44908</c:v>
                </c:pt>
                <c:pt idx="1292">
                  <c:v>44909</c:v>
                </c:pt>
                <c:pt idx="1293">
                  <c:v>44910</c:v>
                </c:pt>
                <c:pt idx="1294">
                  <c:v>44911</c:v>
                </c:pt>
                <c:pt idx="1295">
                  <c:v>44914</c:v>
                </c:pt>
                <c:pt idx="1296">
                  <c:v>44915</c:v>
                </c:pt>
                <c:pt idx="1297">
                  <c:v>44916</c:v>
                </c:pt>
                <c:pt idx="1298">
                  <c:v>44917</c:v>
                </c:pt>
                <c:pt idx="1299">
                  <c:v>44918</c:v>
                </c:pt>
                <c:pt idx="1300">
                  <c:v>44921</c:v>
                </c:pt>
                <c:pt idx="1301">
                  <c:v>44922</c:v>
                </c:pt>
                <c:pt idx="1302">
                  <c:v>44923</c:v>
                </c:pt>
                <c:pt idx="1303">
                  <c:v>44924</c:v>
                </c:pt>
                <c:pt idx="1304">
                  <c:v>44925</c:v>
                </c:pt>
                <c:pt idx="1305">
                  <c:v>44928</c:v>
                </c:pt>
                <c:pt idx="1306">
                  <c:v>44929</c:v>
                </c:pt>
                <c:pt idx="1307">
                  <c:v>44930</c:v>
                </c:pt>
                <c:pt idx="1308">
                  <c:v>44931</c:v>
                </c:pt>
                <c:pt idx="1309">
                  <c:v>44932</c:v>
                </c:pt>
                <c:pt idx="1310">
                  <c:v>44935</c:v>
                </c:pt>
                <c:pt idx="1311">
                  <c:v>44936</c:v>
                </c:pt>
                <c:pt idx="1312">
                  <c:v>44937</c:v>
                </c:pt>
                <c:pt idx="1313">
                  <c:v>44938</c:v>
                </c:pt>
                <c:pt idx="1314">
                  <c:v>44939</c:v>
                </c:pt>
                <c:pt idx="1315">
                  <c:v>44942</c:v>
                </c:pt>
                <c:pt idx="1316">
                  <c:v>44943</c:v>
                </c:pt>
                <c:pt idx="1317">
                  <c:v>44944</c:v>
                </c:pt>
                <c:pt idx="1318">
                  <c:v>44945</c:v>
                </c:pt>
                <c:pt idx="1319">
                  <c:v>44946</c:v>
                </c:pt>
                <c:pt idx="1320">
                  <c:v>44949</c:v>
                </c:pt>
                <c:pt idx="1321">
                  <c:v>44950</c:v>
                </c:pt>
                <c:pt idx="1322">
                  <c:v>44951</c:v>
                </c:pt>
                <c:pt idx="1323">
                  <c:v>44952</c:v>
                </c:pt>
                <c:pt idx="1324">
                  <c:v>44953</c:v>
                </c:pt>
                <c:pt idx="1325">
                  <c:v>44956</c:v>
                </c:pt>
                <c:pt idx="1326">
                  <c:v>44957</c:v>
                </c:pt>
                <c:pt idx="1327">
                  <c:v>44958</c:v>
                </c:pt>
                <c:pt idx="1328">
                  <c:v>44959</c:v>
                </c:pt>
                <c:pt idx="1329">
                  <c:v>44960</c:v>
                </c:pt>
                <c:pt idx="1330">
                  <c:v>44963</c:v>
                </c:pt>
                <c:pt idx="1331">
                  <c:v>44964</c:v>
                </c:pt>
                <c:pt idx="1332">
                  <c:v>44965</c:v>
                </c:pt>
                <c:pt idx="1333">
                  <c:v>44966</c:v>
                </c:pt>
                <c:pt idx="1334">
                  <c:v>44967</c:v>
                </c:pt>
                <c:pt idx="1335">
                  <c:v>44970</c:v>
                </c:pt>
                <c:pt idx="1336">
                  <c:v>44971</c:v>
                </c:pt>
                <c:pt idx="1337">
                  <c:v>44972</c:v>
                </c:pt>
                <c:pt idx="1338">
                  <c:v>44973</c:v>
                </c:pt>
                <c:pt idx="1339">
                  <c:v>44974</c:v>
                </c:pt>
                <c:pt idx="1340">
                  <c:v>44977</c:v>
                </c:pt>
                <c:pt idx="1341">
                  <c:v>44978</c:v>
                </c:pt>
                <c:pt idx="1342">
                  <c:v>44979</c:v>
                </c:pt>
                <c:pt idx="1343">
                  <c:v>44980</c:v>
                </c:pt>
                <c:pt idx="1344">
                  <c:v>44981</c:v>
                </c:pt>
                <c:pt idx="1345">
                  <c:v>44984</c:v>
                </c:pt>
                <c:pt idx="1346">
                  <c:v>44985</c:v>
                </c:pt>
                <c:pt idx="1347">
                  <c:v>44986</c:v>
                </c:pt>
                <c:pt idx="1348">
                  <c:v>44987</c:v>
                </c:pt>
                <c:pt idx="1349">
                  <c:v>44988</c:v>
                </c:pt>
                <c:pt idx="1350">
                  <c:v>44991</c:v>
                </c:pt>
                <c:pt idx="1351">
                  <c:v>44992</c:v>
                </c:pt>
                <c:pt idx="1352">
                  <c:v>44993</c:v>
                </c:pt>
              </c:numCache>
            </c:numRef>
          </c:cat>
          <c:val>
            <c:numRef>
              <c:f>'FRED Graph'!$F$272:$F$1624</c:f>
              <c:numCache>
                <c:formatCode>0.00</c:formatCode>
                <c:ptCount val="1353"/>
                <c:pt idx="0">
                  <c:v>2.415</c:v>
                </c:pt>
                <c:pt idx="1">
                  <c:v>2.4299999999999997</c:v>
                </c:pt>
                <c:pt idx="2">
                  <c:v>2.4500000000000002</c:v>
                </c:pt>
                <c:pt idx="3">
                  <c:v>2.4533333333333336</c:v>
                </c:pt>
                <c:pt idx="4">
                  <c:v>2.456666666666667</c:v>
                </c:pt>
                <c:pt idx="5">
                  <c:v>2.4733333333333332</c:v>
                </c:pt>
                <c:pt idx="6">
                  <c:v>2.5033333333333334</c:v>
                </c:pt>
                <c:pt idx="7">
                  <c:v>2.5299999999999998</c:v>
                </c:pt>
                <c:pt idx="8">
                  <c:v>2.5466666666666664</c:v>
                </c:pt>
                <c:pt idx="9">
                  <c:v>2.5466666666666664</c:v>
                </c:pt>
                <c:pt idx="10">
                  <c:v>2.5449999999999999</c:v>
                </c:pt>
                <c:pt idx="11">
                  <c:v>2.5449999999999999</c:v>
                </c:pt>
                <c:pt idx="12">
                  <c:v>2.5549999999999997</c:v>
                </c:pt>
                <c:pt idx="13">
                  <c:v>2.5766666666666667</c:v>
                </c:pt>
                <c:pt idx="14">
                  <c:v>2.61</c:v>
                </c:pt>
                <c:pt idx="15">
                  <c:v>2.64</c:v>
                </c:pt>
                <c:pt idx="16">
                  <c:v>2.6433333333333335</c:v>
                </c:pt>
                <c:pt idx="17">
                  <c:v>2.6466666666666665</c:v>
                </c:pt>
                <c:pt idx="18">
                  <c:v>2.6366666666666663</c:v>
                </c:pt>
                <c:pt idx="19">
                  <c:v>2.6466666666666665</c:v>
                </c:pt>
                <c:pt idx="20">
                  <c:v>2.6633333333333336</c:v>
                </c:pt>
                <c:pt idx="21">
                  <c:v>2.6966666666666668</c:v>
                </c:pt>
                <c:pt idx="22">
                  <c:v>2.7166666666666668</c:v>
                </c:pt>
                <c:pt idx="23">
                  <c:v>2.7433333333333336</c:v>
                </c:pt>
                <c:pt idx="24">
                  <c:v>2.78</c:v>
                </c:pt>
                <c:pt idx="25">
                  <c:v>2.7966666666666664</c:v>
                </c:pt>
                <c:pt idx="26">
                  <c:v>2.7999999999999994</c:v>
                </c:pt>
                <c:pt idx="27">
                  <c:v>2.8000000000000003</c:v>
                </c:pt>
                <c:pt idx="28">
                  <c:v>2.8266666666666667</c:v>
                </c:pt>
                <c:pt idx="29">
                  <c:v>2.84</c:v>
                </c:pt>
                <c:pt idx="30">
                  <c:v>2.8466666666666662</c:v>
                </c:pt>
                <c:pt idx="31">
                  <c:v>2.84</c:v>
                </c:pt>
                <c:pt idx="32">
                  <c:v>2.8666666666666667</c:v>
                </c:pt>
                <c:pt idx="33">
                  <c:v>2.8800000000000003</c:v>
                </c:pt>
                <c:pt idx="34">
                  <c:v>2.8933333333333331</c:v>
                </c:pt>
                <c:pt idx="35">
                  <c:v>2.8849999999999998</c:v>
                </c:pt>
                <c:pt idx="36">
                  <c:v>2.875</c:v>
                </c:pt>
                <c:pt idx="37">
                  <c:v>2.91</c:v>
                </c:pt>
                <c:pt idx="38">
                  <c:v>2.9133333333333336</c:v>
                </c:pt>
                <c:pt idx="39">
                  <c:v>2.9133333333333327</c:v>
                </c:pt>
                <c:pt idx="40">
                  <c:v>2.8866666666666667</c:v>
                </c:pt>
                <c:pt idx="41">
                  <c:v>2.8800000000000003</c:v>
                </c:pt>
                <c:pt idx="42">
                  <c:v>2.8766666666666665</c:v>
                </c:pt>
                <c:pt idx="43">
                  <c:v>2.86</c:v>
                </c:pt>
                <c:pt idx="44">
                  <c:v>2.8466666666666662</c:v>
                </c:pt>
                <c:pt idx="45">
                  <c:v>2.85</c:v>
                </c:pt>
                <c:pt idx="46">
                  <c:v>2.8733333333333335</c:v>
                </c:pt>
                <c:pt idx="47">
                  <c:v>2.8833333333333333</c:v>
                </c:pt>
                <c:pt idx="48">
                  <c:v>2.8766666666666665</c:v>
                </c:pt>
                <c:pt idx="49">
                  <c:v>2.8833333333333333</c:v>
                </c:pt>
                <c:pt idx="50">
                  <c:v>2.8766666666666665</c:v>
                </c:pt>
                <c:pt idx="51">
                  <c:v>2.8699999999999997</c:v>
                </c:pt>
                <c:pt idx="52">
                  <c:v>2.84</c:v>
                </c:pt>
                <c:pt idx="53">
                  <c:v>2.8233333333333337</c:v>
                </c:pt>
                <c:pt idx="54">
                  <c:v>2.8266666666666667</c:v>
                </c:pt>
                <c:pt idx="55">
                  <c:v>2.84</c:v>
                </c:pt>
                <c:pt idx="56">
                  <c:v>2.8633333333333333</c:v>
                </c:pt>
                <c:pt idx="57">
                  <c:v>2.8766666666666669</c:v>
                </c:pt>
                <c:pt idx="58">
                  <c:v>2.8699999999999997</c:v>
                </c:pt>
                <c:pt idx="59">
                  <c:v>2.8466666666666671</c:v>
                </c:pt>
                <c:pt idx="60">
                  <c:v>2.8333333333333335</c:v>
                </c:pt>
                <c:pt idx="61">
                  <c:v>2.8166666666666664</c:v>
                </c:pt>
                <c:pt idx="62">
                  <c:v>2.8000000000000003</c:v>
                </c:pt>
                <c:pt idx="63">
                  <c:v>2.7633333333333332</c:v>
                </c:pt>
                <c:pt idx="64">
                  <c:v>2.7549999999999999</c:v>
                </c:pt>
                <c:pt idx="65">
                  <c:v>2.7350000000000003</c:v>
                </c:pt>
                <c:pt idx="66">
                  <c:v>2.76</c:v>
                </c:pt>
                <c:pt idx="67">
                  <c:v>2.7699999999999996</c:v>
                </c:pt>
                <c:pt idx="68">
                  <c:v>2.8033333333333332</c:v>
                </c:pt>
                <c:pt idx="69">
                  <c:v>2.7966666666666669</c:v>
                </c:pt>
                <c:pt idx="70">
                  <c:v>2.793333333333333</c:v>
                </c:pt>
                <c:pt idx="71">
                  <c:v>2.7833333333333332</c:v>
                </c:pt>
                <c:pt idx="72">
                  <c:v>2.7900000000000005</c:v>
                </c:pt>
                <c:pt idx="73">
                  <c:v>2.8066666666666666</c:v>
                </c:pt>
                <c:pt idx="74">
                  <c:v>2.813333333333333</c:v>
                </c:pt>
                <c:pt idx="75">
                  <c:v>2.8266666666666667</c:v>
                </c:pt>
                <c:pt idx="76">
                  <c:v>2.8233333333333337</c:v>
                </c:pt>
                <c:pt idx="77">
                  <c:v>2.84</c:v>
                </c:pt>
                <c:pt idx="78">
                  <c:v>2.8699999999999997</c:v>
                </c:pt>
                <c:pt idx="79">
                  <c:v>2.9166666666666665</c:v>
                </c:pt>
                <c:pt idx="80">
                  <c:v>2.9533333333333331</c:v>
                </c:pt>
                <c:pt idx="81">
                  <c:v>2.98</c:v>
                </c:pt>
                <c:pt idx="82">
                  <c:v>3.0033333333333334</c:v>
                </c:pt>
                <c:pt idx="83">
                  <c:v>3.01</c:v>
                </c:pt>
                <c:pt idx="84">
                  <c:v>2.9966666666666661</c:v>
                </c:pt>
                <c:pt idx="85">
                  <c:v>2.97</c:v>
                </c:pt>
                <c:pt idx="86">
                  <c:v>2.9600000000000004</c:v>
                </c:pt>
                <c:pt idx="87">
                  <c:v>2.9633333333333334</c:v>
                </c:pt>
                <c:pt idx="88">
                  <c:v>2.9600000000000004</c:v>
                </c:pt>
                <c:pt idx="89">
                  <c:v>2.9533333333333331</c:v>
                </c:pt>
                <c:pt idx="90">
                  <c:v>2.9466666666666668</c:v>
                </c:pt>
                <c:pt idx="91">
                  <c:v>2.956666666666667</c:v>
                </c:pt>
                <c:pt idx="92">
                  <c:v>2.9733333333333332</c:v>
                </c:pt>
                <c:pt idx="93">
                  <c:v>2.9800000000000004</c:v>
                </c:pt>
                <c:pt idx="94">
                  <c:v>2.9800000000000004</c:v>
                </c:pt>
                <c:pt idx="95">
                  <c:v>2.9800000000000004</c:v>
                </c:pt>
                <c:pt idx="96">
                  <c:v>3.0166666666666671</c:v>
                </c:pt>
                <c:pt idx="97">
                  <c:v>3.0566666666666666</c:v>
                </c:pt>
                <c:pt idx="98">
                  <c:v>3.0933333333333333</c:v>
                </c:pt>
                <c:pt idx="99">
                  <c:v>3.0866666666666664</c:v>
                </c:pt>
                <c:pt idx="100">
                  <c:v>3.0766666666666667</c:v>
                </c:pt>
                <c:pt idx="101">
                  <c:v>3.06</c:v>
                </c:pt>
                <c:pt idx="102">
                  <c:v>3.043333333333333</c:v>
                </c:pt>
                <c:pt idx="103">
                  <c:v>3.0166666666666671</c:v>
                </c:pt>
                <c:pt idx="104">
                  <c:v>2.9733333333333332</c:v>
                </c:pt>
                <c:pt idx="105">
                  <c:v>2.9550000000000001</c:v>
                </c:pt>
                <c:pt idx="106">
                  <c:v>2.85</c:v>
                </c:pt>
                <c:pt idx="107">
                  <c:v>2.8049999999999997</c:v>
                </c:pt>
                <c:pt idx="108">
                  <c:v>2.813333333333333</c:v>
                </c:pt>
                <c:pt idx="109">
                  <c:v>2.8533333333333335</c:v>
                </c:pt>
                <c:pt idx="110">
                  <c:v>2.8866666666666667</c:v>
                </c:pt>
                <c:pt idx="111">
                  <c:v>2.9166666666666665</c:v>
                </c:pt>
                <c:pt idx="112">
                  <c:v>2.9433333333333334</c:v>
                </c:pt>
                <c:pt idx="113">
                  <c:v>2.94</c:v>
                </c:pt>
                <c:pt idx="114">
                  <c:v>2.9433333333333334</c:v>
                </c:pt>
                <c:pt idx="115">
                  <c:v>2.94</c:v>
                </c:pt>
                <c:pt idx="116">
                  <c:v>2.9500000000000006</c:v>
                </c:pt>
                <c:pt idx="117">
                  <c:v>2.9666666666666668</c:v>
                </c:pt>
                <c:pt idx="118">
                  <c:v>2.9599999999999995</c:v>
                </c:pt>
                <c:pt idx="119">
                  <c:v>2.9499999999999997</c:v>
                </c:pt>
                <c:pt idx="120">
                  <c:v>2.9299999999999997</c:v>
                </c:pt>
                <c:pt idx="121">
                  <c:v>2.9133333333333336</c:v>
                </c:pt>
                <c:pt idx="122">
                  <c:v>2.9133333333333336</c:v>
                </c:pt>
                <c:pt idx="123">
                  <c:v>2.9066666666666667</c:v>
                </c:pt>
                <c:pt idx="124">
                  <c:v>2.91</c:v>
                </c:pt>
                <c:pt idx="125">
                  <c:v>2.89</c:v>
                </c:pt>
                <c:pt idx="126">
                  <c:v>2.8833333333333329</c:v>
                </c:pt>
                <c:pt idx="127">
                  <c:v>2.86</c:v>
                </c:pt>
                <c:pt idx="128">
                  <c:v>2.85</c:v>
                </c:pt>
                <c:pt idx="129">
                  <c:v>2.84</c:v>
                </c:pt>
                <c:pt idx="130">
                  <c:v>2.8533333333333331</c:v>
                </c:pt>
                <c:pt idx="131">
                  <c:v>2.85</c:v>
                </c:pt>
                <c:pt idx="132">
                  <c:v>2.85</c:v>
                </c:pt>
                <c:pt idx="133">
                  <c:v>2.835</c:v>
                </c:pt>
                <c:pt idx="134">
                  <c:v>2.83</c:v>
                </c:pt>
                <c:pt idx="135">
                  <c:v>2.84</c:v>
                </c:pt>
                <c:pt idx="136">
                  <c:v>2.85</c:v>
                </c:pt>
                <c:pt idx="137">
                  <c:v>2.86</c:v>
                </c:pt>
                <c:pt idx="138">
                  <c:v>2.8566666666666669</c:v>
                </c:pt>
                <c:pt idx="139">
                  <c:v>2.8433333333333337</c:v>
                </c:pt>
                <c:pt idx="140">
                  <c:v>2.8433333333333333</c:v>
                </c:pt>
                <c:pt idx="141">
                  <c:v>2.8466666666666662</c:v>
                </c:pt>
                <c:pt idx="142">
                  <c:v>2.8633333333333333</c:v>
                </c:pt>
                <c:pt idx="143">
                  <c:v>2.86</c:v>
                </c:pt>
                <c:pt idx="144">
                  <c:v>2.8699999999999997</c:v>
                </c:pt>
                <c:pt idx="145">
                  <c:v>2.8966666666666669</c:v>
                </c:pt>
                <c:pt idx="146">
                  <c:v>2.9333333333333336</c:v>
                </c:pt>
                <c:pt idx="147">
                  <c:v>2.9499999999999997</c:v>
                </c:pt>
                <c:pt idx="148">
                  <c:v>2.956666666666667</c:v>
                </c:pt>
                <c:pt idx="149">
                  <c:v>2.9599999999999995</c:v>
                </c:pt>
                <c:pt idx="150">
                  <c:v>2.9733333333333332</c:v>
                </c:pt>
                <c:pt idx="151">
                  <c:v>2.9666666666666663</c:v>
                </c:pt>
                <c:pt idx="152">
                  <c:v>2.98</c:v>
                </c:pt>
                <c:pt idx="153">
                  <c:v>2.98</c:v>
                </c:pt>
                <c:pt idx="154">
                  <c:v>2.9766666666666666</c:v>
                </c:pt>
                <c:pt idx="155">
                  <c:v>2.9566666666666666</c:v>
                </c:pt>
                <c:pt idx="156">
                  <c:v>2.956666666666667</c:v>
                </c:pt>
                <c:pt idx="157">
                  <c:v>2.9599999999999995</c:v>
                </c:pt>
                <c:pt idx="158">
                  <c:v>2.9566666666666666</c:v>
                </c:pt>
                <c:pt idx="159">
                  <c:v>2.9200000000000004</c:v>
                </c:pt>
                <c:pt idx="160">
                  <c:v>2.8933333333333331</c:v>
                </c:pt>
                <c:pt idx="161">
                  <c:v>2.8800000000000003</c:v>
                </c:pt>
                <c:pt idx="162">
                  <c:v>2.8766666666666665</c:v>
                </c:pt>
                <c:pt idx="163">
                  <c:v>2.8733333333333335</c:v>
                </c:pt>
                <c:pt idx="164">
                  <c:v>2.8666666666666671</c:v>
                </c:pt>
                <c:pt idx="165">
                  <c:v>2.8533333333333335</c:v>
                </c:pt>
                <c:pt idx="166">
                  <c:v>2.8466666666666662</c:v>
                </c:pt>
                <c:pt idx="167">
                  <c:v>2.83</c:v>
                </c:pt>
                <c:pt idx="168">
                  <c:v>2.83</c:v>
                </c:pt>
                <c:pt idx="169">
                  <c:v>2.82</c:v>
                </c:pt>
                <c:pt idx="170">
                  <c:v>2.83</c:v>
                </c:pt>
                <c:pt idx="171">
                  <c:v>2.85</c:v>
                </c:pt>
                <c:pt idx="172">
                  <c:v>2.8733333333333335</c:v>
                </c:pt>
                <c:pt idx="173">
                  <c:v>2.8766666666666665</c:v>
                </c:pt>
                <c:pt idx="174">
                  <c:v>2.8699999999999997</c:v>
                </c:pt>
                <c:pt idx="175">
                  <c:v>2.86</c:v>
                </c:pt>
                <c:pt idx="176">
                  <c:v>2.88</c:v>
                </c:pt>
                <c:pt idx="177">
                  <c:v>2.9</c:v>
                </c:pt>
                <c:pt idx="178">
                  <c:v>2.8933333333333331</c:v>
                </c:pt>
                <c:pt idx="179">
                  <c:v>2.9066666666666663</c:v>
                </c:pt>
                <c:pt idx="180">
                  <c:v>2.92</c:v>
                </c:pt>
                <c:pt idx="181">
                  <c:v>2.9533333333333331</c:v>
                </c:pt>
                <c:pt idx="182">
                  <c:v>2.9633333333333334</c:v>
                </c:pt>
                <c:pt idx="183">
                  <c:v>2.9733333333333332</c:v>
                </c:pt>
                <c:pt idx="184">
                  <c:v>2.9766666666666666</c:v>
                </c:pt>
                <c:pt idx="185">
                  <c:v>2.9833333333333338</c:v>
                </c:pt>
                <c:pt idx="186">
                  <c:v>3.0100000000000002</c:v>
                </c:pt>
                <c:pt idx="187">
                  <c:v>3.0400000000000005</c:v>
                </c:pt>
                <c:pt idx="188">
                  <c:v>3.0666666666666664</c:v>
                </c:pt>
                <c:pt idx="189">
                  <c:v>3.0733333333333337</c:v>
                </c:pt>
                <c:pt idx="190">
                  <c:v>3.0733333333333328</c:v>
                </c:pt>
                <c:pt idx="191">
                  <c:v>3.0833333333333335</c:v>
                </c:pt>
                <c:pt idx="192">
                  <c:v>3.08</c:v>
                </c:pt>
                <c:pt idx="193">
                  <c:v>3.0733333333333337</c:v>
                </c:pt>
                <c:pt idx="194">
                  <c:v>3.0566666666666666</c:v>
                </c:pt>
                <c:pt idx="195">
                  <c:v>3.0666666666666664</c:v>
                </c:pt>
                <c:pt idx="196">
                  <c:v>3.063333333333333</c:v>
                </c:pt>
                <c:pt idx="197">
                  <c:v>3.0966666666666662</c:v>
                </c:pt>
                <c:pt idx="198">
                  <c:v>3.1299999999999994</c:v>
                </c:pt>
                <c:pt idx="199">
                  <c:v>3.19</c:v>
                </c:pt>
                <c:pt idx="200">
                  <c:v>3.21</c:v>
                </c:pt>
                <c:pt idx="201">
                  <c:v>3.2199999999999998</c:v>
                </c:pt>
                <c:pt idx="202">
                  <c:v>3.2149999999999999</c:v>
                </c:pt>
                <c:pt idx="203">
                  <c:v>3.19</c:v>
                </c:pt>
                <c:pt idx="204">
                  <c:v>3.17</c:v>
                </c:pt>
                <c:pt idx="205">
                  <c:v>3.15</c:v>
                </c:pt>
                <c:pt idx="206">
                  <c:v>3.1566666666666667</c:v>
                </c:pt>
                <c:pt idx="207">
                  <c:v>3.17</c:v>
                </c:pt>
                <c:pt idx="208">
                  <c:v>3.1733333333333333</c:v>
                </c:pt>
                <c:pt idx="209">
                  <c:v>3.1866666666666661</c:v>
                </c:pt>
                <c:pt idx="210">
                  <c:v>3.19</c:v>
                </c:pt>
                <c:pt idx="211">
                  <c:v>3.19</c:v>
                </c:pt>
                <c:pt idx="212">
                  <c:v>3.1566666666666667</c:v>
                </c:pt>
                <c:pt idx="213">
                  <c:v>3.1366666666666667</c:v>
                </c:pt>
                <c:pt idx="214">
                  <c:v>3.1066666666666669</c:v>
                </c:pt>
                <c:pt idx="215">
                  <c:v>3.1</c:v>
                </c:pt>
                <c:pt idx="216">
                  <c:v>3.0933333333333337</c:v>
                </c:pt>
                <c:pt idx="217">
                  <c:v>3.1166666666666667</c:v>
                </c:pt>
                <c:pt idx="218">
                  <c:v>3.1366666666666667</c:v>
                </c:pt>
                <c:pt idx="219">
                  <c:v>3.17</c:v>
                </c:pt>
                <c:pt idx="220">
                  <c:v>3.186666666666667</c:v>
                </c:pt>
                <c:pt idx="221">
                  <c:v>3.2133333333333334</c:v>
                </c:pt>
                <c:pt idx="222">
                  <c:v>3.2133333333333334</c:v>
                </c:pt>
                <c:pt idx="223">
                  <c:v>3.2266666666666666</c:v>
                </c:pt>
                <c:pt idx="224">
                  <c:v>3.2166666666666668</c:v>
                </c:pt>
                <c:pt idx="225">
                  <c:v>3.2149999999999999</c:v>
                </c:pt>
                <c:pt idx="226">
                  <c:v>3.165</c:v>
                </c:pt>
                <c:pt idx="227">
                  <c:v>3.13</c:v>
                </c:pt>
                <c:pt idx="228">
                  <c:v>3.1233333333333331</c:v>
                </c:pt>
                <c:pt idx="229">
                  <c:v>3.1033333333333335</c:v>
                </c:pt>
                <c:pt idx="230">
                  <c:v>3.0833333333333335</c:v>
                </c:pt>
                <c:pt idx="231">
                  <c:v>3.0666666666666669</c:v>
                </c:pt>
                <c:pt idx="232">
                  <c:v>3.06</c:v>
                </c:pt>
                <c:pt idx="233">
                  <c:v>3.06</c:v>
                </c:pt>
                <c:pt idx="234">
                  <c:v>3.0549999999999997</c:v>
                </c:pt>
                <c:pt idx="235">
                  <c:v>3.0599999999999996</c:v>
                </c:pt>
                <c:pt idx="236">
                  <c:v>3.06</c:v>
                </c:pt>
                <c:pt idx="237">
                  <c:v>3.063333333333333</c:v>
                </c:pt>
                <c:pt idx="238">
                  <c:v>3.0500000000000003</c:v>
                </c:pt>
                <c:pt idx="239">
                  <c:v>3.0333333333333332</c:v>
                </c:pt>
                <c:pt idx="240">
                  <c:v>3.0066666666666664</c:v>
                </c:pt>
                <c:pt idx="241">
                  <c:v>2.9666666666666668</c:v>
                </c:pt>
                <c:pt idx="242">
                  <c:v>2.9450000000000003</c:v>
                </c:pt>
                <c:pt idx="243">
                  <c:v>2.89</c:v>
                </c:pt>
                <c:pt idx="244">
                  <c:v>2.8600000000000003</c:v>
                </c:pt>
                <c:pt idx="245">
                  <c:v>2.8566666666666669</c:v>
                </c:pt>
                <c:pt idx="246">
                  <c:v>2.8633333333333333</c:v>
                </c:pt>
                <c:pt idx="247">
                  <c:v>2.8833333333333333</c:v>
                </c:pt>
                <c:pt idx="248">
                  <c:v>2.9033333333333338</c:v>
                </c:pt>
                <c:pt idx="249">
                  <c:v>2.9033333333333338</c:v>
                </c:pt>
                <c:pt idx="250">
                  <c:v>2.8866666666666667</c:v>
                </c:pt>
                <c:pt idx="251">
                  <c:v>2.8566666666666669</c:v>
                </c:pt>
                <c:pt idx="252">
                  <c:v>2.8166666666666664</c:v>
                </c:pt>
                <c:pt idx="253">
                  <c:v>2.793333333333333</c:v>
                </c:pt>
                <c:pt idx="254">
                  <c:v>2.7833333333333337</c:v>
                </c:pt>
                <c:pt idx="255">
                  <c:v>2.7733333333333334</c:v>
                </c:pt>
                <c:pt idx="256">
                  <c:v>2.7650000000000001</c:v>
                </c:pt>
                <c:pt idx="257">
                  <c:v>2.7750000000000004</c:v>
                </c:pt>
                <c:pt idx="258">
                  <c:v>2.79</c:v>
                </c:pt>
                <c:pt idx="259">
                  <c:v>2.7666666666666671</c:v>
                </c:pt>
                <c:pt idx="260">
                  <c:v>2.7266666666666666</c:v>
                </c:pt>
                <c:pt idx="261">
                  <c:v>2.7050000000000001</c:v>
                </c:pt>
                <c:pt idx="262">
                  <c:v>2.6749999999999998</c:v>
                </c:pt>
                <c:pt idx="263">
                  <c:v>2.6100000000000003</c:v>
                </c:pt>
                <c:pt idx="264">
                  <c:v>2.6300000000000003</c:v>
                </c:pt>
                <c:pt idx="265">
                  <c:v>2.6433333333333335</c:v>
                </c:pt>
                <c:pt idx="266">
                  <c:v>2.6999999999999997</c:v>
                </c:pt>
                <c:pt idx="267">
                  <c:v>2.7233333333333332</c:v>
                </c:pt>
                <c:pt idx="268">
                  <c:v>2.7366666666666668</c:v>
                </c:pt>
                <c:pt idx="269">
                  <c:v>2.7300000000000004</c:v>
                </c:pt>
                <c:pt idx="270">
                  <c:v>2.72</c:v>
                </c:pt>
                <c:pt idx="271">
                  <c:v>2.7133333333333334</c:v>
                </c:pt>
                <c:pt idx="272">
                  <c:v>2.72</c:v>
                </c:pt>
                <c:pt idx="273">
                  <c:v>2.7333333333333329</c:v>
                </c:pt>
                <c:pt idx="274">
                  <c:v>2.7566666666666664</c:v>
                </c:pt>
                <c:pt idx="275">
                  <c:v>2.77</c:v>
                </c:pt>
                <c:pt idx="276">
                  <c:v>2.7650000000000001</c:v>
                </c:pt>
                <c:pt idx="277">
                  <c:v>2.75</c:v>
                </c:pt>
                <c:pt idx="278">
                  <c:v>2.74</c:v>
                </c:pt>
                <c:pt idx="279">
                  <c:v>2.7466666666666666</c:v>
                </c:pt>
                <c:pt idx="280">
                  <c:v>2.7433333333333336</c:v>
                </c:pt>
                <c:pt idx="281">
                  <c:v>2.7433333333333336</c:v>
                </c:pt>
                <c:pt idx="282">
                  <c:v>2.723333333333334</c:v>
                </c:pt>
                <c:pt idx="283">
                  <c:v>2.6833333333333336</c:v>
                </c:pt>
                <c:pt idx="284">
                  <c:v>2.6766666666666672</c:v>
                </c:pt>
                <c:pt idx="285">
                  <c:v>2.686666666666667</c:v>
                </c:pt>
                <c:pt idx="286">
                  <c:v>2.7133333333333334</c:v>
                </c:pt>
                <c:pt idx="287">
                  <c:v>2.7133333333333334</c:v>
                </c:pt>
                <c:pt idx="288">
                  <c:v>2.686666666666667</c:v>
                </c:pt>
                <c:pt idx="289">
                  <c:v>2.6599999999999997</c:v>
                </c:pt>
                <c:pt idx="290">
                  <c:v>2.6433333333333331</c:v>
                </c:pt>
                <c:pt idx="291">
                  <c:v>2.6533333333333329</c:v>
                </c:pt>
                <c:pt idx="292">
                  <c:v>2.6799999999999997</c:v>
                </c:pt>
                <c:pt idx="293">
                  <c:v>2.6833333333333336</c:v>
                </c:pt>
                <c:pt idx="294">
                  <c:v>2.6766666666666672</c:v>
                </c:pt>
                <c:pt idx="295">
                  <c:v>2.66</c:v>
                </c:pt>
                <c:pt idx="296">
                  <c:v>2.6550000000000002</c:v>
                </c:pt>
                <c:pt idx="297">
                  <c:v>2.65</c:v>
                </c:pt>
                <c:pt idx="298">
                  <c:v>2.6633333333333336</c:v>
                </c:pt>
                <c:pt idx="299">
                  <c:v>2.6633333333333336</c:v>
                </c:pt>
                <c:pt idx="300">
                  <c:v>2.67</c:v>
                </c:pt>
                <c:pt idx="301">
                  <c:v>2.6533333333333338</c:v>
                </c:pt>
                <c:pt idx="302">
                  <c:v>2.6666666666666665</c:v>
                </c:pt>
                <c:pt idx="303">
                  <c:v>2.686666666666667</c:v>
                </c:pt>
                <c:pt idx="304">
                  <c:v>2.7266666666666666</c:v>
                </c:pt>
                <c:pt idx="305">
                  <c:v>2.7366666666666668</c:v>
                </c:pt>
                <c:pt idx="306">
                  <c:v>2.7333333333333338</c:v>
                </c:pt>
                <c:pt idx="307">
                  <c:v>2.7100000000000004</c:v>
                </c:pt>
                <c:pt idx="308">
                  <c:v>2.6833333333333336</c:v>
                </c:pt>
                <c:pt idx="309">
                  <c:v>2.65</c:v>
                </c:pt>
                <c:pt idx="310">
                  <c:v>2.6333333333333333</c:v>
                </c:pt>
                <c:pt idx="311">
                  <c:v>2.6233333333333331</c:v>
                </c:pt>
                <c:pt idx="312">
                  <c:v>2.6199999999999997</c:v>
                </c:pt>
                <c:pt idx="313">
                  <c:v>2.6166666666666667</c:v>
                </c:pt>
                <c:pt idx="314">
                  <c:v>2.61</c:v>
                </c:pt>
                <c:pt idx="315">
                  <c:v>2.6066666666666669</c:v>
                </c:pt>
                <c:pt idx="316">
                  <c:v>2.5999999999999996</c:v>
                </c:pt>
                <c:pt idx="317">
                  <c:v>2.5833333333333335</c:v>
                </c:pt>
                <c:pt idx="318">
                  <c:v>2.5633333333333335</c:v>
                </c:pt>
                <c:pt idx="319">
                  <c:v>2.5066666666666664</c:v>
                </c:pt>
                <c:pt idx="320">
                  <c:v>2.4700000000000002</c:v>
                </c:pt>
                <c:pt idx="321">
                  <c:v>2.4266666666666667</c:v>
                </c:pt>
                <c:pt idx="322">
                  <c:v>2.41</c:v>
                </c:pt>
                <c:pt idx="323">
                  <c:v>2.3966666666666669</c:v>
                </c:pt>
                <c:pt idx="324">
                  <c:v>2.3966666666666669</c:v>
                </c:pt>
                <c:pt idx="325">
                  <c:v>2.4300000000000002</c:v>
                </c:pt>
                <c:pt idx="326">
                  <c:v>2.4600000000000004</c:v>
                </c:pt>
                <c:pt idx="327">
                  <c:v>2.4966666666666666</c:v>
                </c:pt>
                <c:pt idx="328">
                  <c:v>2.5033333333333334</c:v>
                </c:pt>
                <c:pt idx="329">
                  <c:v>2.5099999999999998</c:v>
                </c:pt>
                <c:pt idx="330">
                  <c:v>2.5099999999999998</c:v>
                </c:pt>
                <c:pt idx="331">
                  <c:v>2.5099999999999998</c:v>
                </c:pt>
                <c:pt idx="332">
                  <c:v>2.5033333333333334</c:v>
                </c:pt>
                <c:pt idx="333">
                  <c:v>2.5</c:v>
                </c:pt>
                <c:pt idx="334">
                  <c:v>2.5166666666666671</c:v>
                </c:pt>
                <c:pt idx="335">
                  <c:v>2.54</c:v>
                </c:pt>
                <c:pt idx="336">
                  <c:v>2.57</c:v>
                </c:pt>
                <c:pt idx="337">
                  <c:v>2.58</c:v>
                </c:pt>
                <c:pt idx="338">
                  <c:v>2.5866666666666664</c:v>
                </c:pt>
                <c:pt idx="339">
                  <c:v>2.58</c:v>
                </c:pt>
                <c:pt idx="340">
                  <c:v>2.58</c:v>
                </c:pt>
                <c:pt idx="341">
                  <c:v>2.58</c:v>
                </c:pt>
                <c:pt idx="342">
                  <c:v>2.563333333333333</c:v>
                </c:pt>
                <c:pt idx="343">
                  <c:v>2.5466666666666664</c:v>
                </c:pt>
                <c:pt idx="344">
                  <c:v>2.5266666666666668</c:v>
                </c:pt>
                <c:pt idx="345">
                  <c:v>2.5299999999999998</c:v>
                </c:pt>
                <c:pt idx="346">
                  <c:v>2.52</c:v>
                </c:pt>
                <c:pt idx="347">
                  <c:v>2.5233333333333334</c:v>
                </c:pt>
                <c:pt idx="348">
                  <c:v>2.5266666666666664</c:v>
                </c:pt>
                <c:pt idx="349">
                  <c:v>2.5366666666666666</c:v>
                </c:pt>
                <c:pt idx="350">
                  <c:v>2.5333333333333332</c:v>
                </c:pt>
                <c:pt idx="351">
                  <c:v>2.5</c:v>
                </c:pt>
                <c:pt idx="352">
                  <c:v>2.4833333333333334</c:v>
                </c:pt>
                <c:pt idx="353">
                  <c:v>2.4633333333333334</c:v>
                </c:pt>
                <c:pt idx="354">
                  <c:v>2.4700000000000002</c:v>
                </c:pt>
                <c:pt idx="355">
                  <c:v>2.44</c:v>
                </c:pt>
                <c:pt idx="356">
                  <c:v>2.4300000000000002</c:v>
                </c:pt>
                <c:pt idx="357">
                  <c:v>2.3966666666666669</c:v>
                </c:pt>
                <c:pt idx="358">
                  <c:v>2.3966666666666665</c:v>
                </c:pt>
                <c:pt idx="359">
                  <c:v>2.3866666666666667</c:v>
                </c:pt>
                <c:pt idx="360">
                  <c:v>2.4</c:v>
                </c:pt>
                <c:pt idx="361">
                  <c:v>2.41</c:v>
                </c:pt>
                <c:pt idx="362">
                  <c:v>2.41</c:v>
                </c:pt>
                <c:pt idx="363">
                  <c:v>2.3766666666666669</c:v>
                </c:pt>
                <c:pt idx="364">
                  <c:v>2.34</c:v>
                </c:pt>
                <c:pt idx="365">
                  <c:v>2.3149999999999999</c:v>
                </c:pt>
                <c:pt idx="366">
                  <c:v>2.29</c:v>
                </c:pt>
                <c:pt idx="367">
                  <c:v>2.2549999999999999</c:v>
                </c:pt>
                <c:pt idx="368">
                  <c:v>2.2433333333333336</c:v>
                </c:pt>
                <c:pt idx="369">
                  <c:v>2.2033333333333336</c:v>
                </c:pt>
                <c:pt idx="370">
                  <c:v>2.1433333333333331</c:v>
                </c:pt>
                <c:pt idx="371">
                  <c:v>2.11</c:v>
                </c:pt>
                <c:pt idx="372">
                  <c:v>2.1033333333333331</c:v>
                </c:pt>
                <c:pt idx="373">
                  <c:v>2.12</c:v>
                </c:pt>
                <c:pt idx="374">
                  <c:v>2.11</c:v>
                </c:pt>
                <c:pt idx="375">
                  <c:v>2.1199999999999997</c:v>
                </c:pt>
                <c:pt idx="376">
                  <c:v>2.1300000000000003</c:v>
                </c:pt>
                <c:pt idx="377">
                  <c:v>2.1433333333333331</c:v>
                </c:pt>
                <c:pt idx="378">
                  <c:v>2.1266666666666665</c:v>
                </c:pt>
                <c:pt idx="379">
                  <c:v>2.1066666666666669</c:v>
                </c:pt>
                <c:pt idx="380">
                  <c:v>2.0933333333333333</c:v>
                </c:pt>
                <c:pt idx="381">
                  <c:v>2.08</c:v>
                </c:pt>
                <c:pt idx="382">
                  <c:v>2.06</c:v>
                </c:pt>
                <c:pt idx="383">
                  <c:v>2.0333333333333332</c:v>
                </c:pt>
                <c:pt idx="384">
                  <c:v>2.0366666666666666</c:v>
                </c:pt>
                <c:pt idx="385">
                  <c:v>2.0333333333333332</c:v>
                </c:pt>
                <c:pt idx="386">
                  <c:v>2.0299999999999998</c:v>
                </c:pt>
                <c:pt idx="387">
                  <c:v>2.023333333333333</c:v>
                </c:pt>
                <c:pt idx="388">
                  <c:v>2.02</c:v>
                </c:pt>
                <c:pt idx="389">
                  <c:v>2.02</c:v>
                </c:pt>
                <c:pt idx="390">
                  <c:v>2.0133333333333332</c:v>
                </c:pt>
                <c:pt idx="391">
                  <c:v>2.0033333333333334</c:v>
                </c:pt>
                <c:pt idx="392">
                  <c:v>1.99</c:v>
                </c:pt>
                <c:pt idx="393">
                  <c:v>1.97</c:v>
                </c:pt>
                <c:pt idx="394">
                  <c:v>2</c:v>
                </c:pt>
                <c:pt idx="395">
                  <c:v>2.0449999999999999</c:v>
                </c:pt>
                <c:pt idx="396">
                  <c:v>2.0533333333333332</c:v>
                </c:pt>
                <c:pt idx="397">
                  <c:v>2.063333333333333</c:v>
                </c:pt>
                <c:pt idx="398">
                  <c:v>2.09</c:v>
                </c:pt>
                <c:pt idx="399">
                  <c:v>2.1066666666666665</c:v>
                </c:pt>
                <c:pt idx="400">
                  <c:v>2.1133333333333333</c:v>
                </c:pt>
                <c:pt idx="401">
                  <c:v>2.1133333333333333</c:v>
                </c:pt>
                <c:pt idx="402">
                  <c:v>2.0933333333333333</c:v>
                </c:pt>
                <c:pt idx="403">
                  <c:v>2.0766666666666667</c:v>
                </c:pt>
                <c:pt idx="404">
                  <c:v>2.0499999999999998</c:v>
                </c:pt>
                <c:pt idx="405">
                  <c:v>2.0466666666666664</c:v>
                </c:pt>
                <c:pt idx="406">
                  <c:v>2.06</c:v>
                </c:pt>
                <c:pt idx="407">
                  <c:v>2.06</c:v>
                </c:pt>
                <c:pt idx="408">
                  <c:v>2.0699999999999998</c:v>
                </c:pt>
                <c:pt idx="409">
                  <c:v>2.0699999999999998</c:v>
                </c:pt>
                <c:pt idx="410">
                  <c:v>2.0733333333333337</c:v>
                </c:pt>
                <c:pt idx="411">
                  <c:v>2.0666666666666669</c:v>
                </c:pt>
                <c:pt idx="412">
                  <c:v>2.0466666666666669</c:v>
                </c:pt>
                <c:pt idx="413">
                  <c:v>1.9933333333333334</c:v>
                </c:pt>
                <c:pt idx="414">
                  <c:v>1.9266666666666667</c:v>
                </c:pt>
                <c:pt idx="415">
                  <c:v>1.8366666666666667</c:v>
                </c:pt>
                <c:pt idx="416">
                  <c:v>1.78</c:v>
                </c:pt>
                <c:pt idx="417">
                  <c:v>1.7299999999999998</c:v>
                </c:pt>
                <c:pt idx="418">
                  <c:v>1.72</c:v>
                </c:pt>
                <c:pt idx="419">
                  <c:v>1.7233333333333334</c:v>
                </c:pt>
                <c:pt idx="420">
                  <c:v>1.7033333333333331</c:v>
                </c:pt>
                <c:pt idx="421">
                  <c:v>1.6899999999999997</c:v>
                </c:pt>
                <c:pt idx="422">
                  <c:v>1.64</c:v>
                </c:pt>
                <c:pt idx="423">
                  <c:v>1.5966666666666667</c:v>
                </c:pt>
                <c:pt idx="424">
                  <c:v>1.5533333333333335</c:v>
                </c:pt>
                <c:pt idx="425">
                  <c:v>1.5566666666666666</c:v>
                </c:pt>
                <c:pt idx="426">
                  <c:v>1.5666666666666667</c:v>
                </c:pt>
                <c:pt idx="427">
                  <c:v>1.58</c:v>
                </c:pt>
                <c:pt idx="428">
                  <c:v>1.5866666666666667</c:v>
                </c:pt>
                <c:pt idx="429">
                  <c:v>1.5766666666666669</c:v>
                </c:pt>
                <c:pt idx="430">
                  <c:v>1.5599999999999998</c:v>
                </c:pt>
                <c:pt idx="431">
                  <c:v>1.5166666666666666</c:v>
                </c:pt>
                <c:pt idx="432">
                  <c:v>1.5</c:v>
                </c:pt>
                <c:pt idx="433">
                  <c:v>1.4866666666666666</c:v>
                </c:pt>
                <c:pt idx="434">
                  <c:v>1.49</c:v>
                </c:pt>
                <c:pt idx="435">
                  <c:v>1.5</c:v>
                </c:pt>
                <c:pt idx="436">
                  <c:v>1.4849999999999999</c:v>
                </c:pt>
                <c:pt idx="437">
                  <c:v>1.47</c:v>
                </c:pt>
                <c:pt idx="438">
                  <c:v>1.5033333333333332</c:v>
                </c:pt>
                <c:pt idx="439">
                  <c:v>1.53</c:v>
                </c:pt>
                <c:pt idx="440">
                  <c:v>1.5833333333333333</c:v>
                </c:pt>
                <c:pt idx="441">
                  <c:v>1.6333333333333331</c:v>
                </c:pt>
                <c:pt idx="442">
                  <c:v>1.7</c:v>
                </c:pt>
                <c:pt idx="443">
                  <c:v>1.7533333333333332</c:v>
                </c:pt>
                <c:pt idx="444">
                  <c:v>1.8133333333333332</c:v>
                </c:pt>
                <c:pt idx="445">
                  <c:v>1.8433333333333335</c:v>
                </c:pt>
                <c:pt idx="446">
                  <c:v>1.8500000000000003</c:v>
                </c:pt>
                <c:pt idx="447">
                  <c:v>1.8166666666666667</c:v>
                </c:pt>
                <c:pt idx="448">
                  <c:v>1.8</c:v>
                </c:pt>
                <c:pt idx="449">
                  <c:v>1.7766666666666666</c:v>
                </c:pt>
                <c:pt idx="450">
                  <c:v>1.75</c:v>
                </c:pt>
                <c:pt idx="451">
                  <c:v>1.7</c:v>
                </c:pt>
                <c:pt idx="452">
                  <c:v>1.6966666666666665</c:v>
                </c:pt>
                <c:pt idx="453">
                  <c:v>1.6900000000000002</c:v>
                </c:pt>
                <c:pt idx="454">
                  <c:v>1.7066666666666663</c:v>
                </c:pt>
                <c:pt idx="455">
                  <c:v>1.6899999999999997</c:v>
                </c:pt>
                <c:pt idx="456">
                  <c:v>1.6733333333333331</c:v>
                </c:pt>
                <c:pt idx="457">
                  <c:v>1.6433333333333333</c:v>
                </c:pt>
                <c:pt idx="458">
                  <c:v>1.5966666666666667</c:v>
                </c:pt>
                <c:pt idx="459">
                  <c:v>1.5533333333333335</c:v>
                </c:pt>
                <c:pt idx="460">
                  <c:v>1.54</c:v>
                </c:pt>
                <c:pt idx="461">
                  <c:v>1.54</c:v>
                </c:pt>
                <c:pt idx="462">
                  <c:v>1.5633333333333335</c:v>
                </c:pt>
                <c:pt idx="463">
                  <c:v>1.5999999999999999</c:v>
                </c:pt>
                <c:pt idx="464">
                  <c:v>1.6733333333333331</c:v>
                </c:pt>
                <c:pt idx="465">
                  <c:v>1.7149999999999999</c:v>
                </c:pt>
                <c:pt idx="466">
                  <c:v>1.7650000000000001</c:v>
                </c:pt>
                <c:pt idx="467">
                  <c:v>1.76</c:v>
                </c:pt>
                <c:pt idx="468">
                  <c:v>1.76</c:v>
                </c:pt>
                <c:pt idx="469">
                  <c:v>1.7566666666666666</c:v>
                </c:pt>
                <c:pt idx="470">
                  <c:v>1.7733333333333334</c:v>
                </c:pt>
                <c:pt idx="471">
                  <c:v>1.78</c:v>
                </c:pt>
                <c:pt idx="472">
                  <c:v>1.7833333333333332</c:v>
                </c:pt>
                <c:pt idx="473">
                  <c:v>1.7733333333333334</c:v>
                </c:pt>
                <c:pt idx="474">
                  <c:v>1.78</c:v>
                </c:pt>
                <c:pt idx="475">
                  <c:v>1.8066666666666666</c:v>
                </c:pt>
                <c:pt idx="476">
                  <c:v>1.83</c:v>
                </c:pt>
                <c:pt idx="477">
                  <c:v>1.8233333333333335</c:v>
                </c:pt>
                <c:pt idx="478">
                  <c:v>1.7700000000000002</c:v>
                </c:pt>
                <c:pt idx="479">
                  <c:v>1.7333333333333332</c:v>
                </c:pt>
                <c:pt idx="480">
                  <c:v>1.7366666666666666</c:v>
                </c:pt>
                <c:pt idx="481">
                  <c:v>1.7933333333333332</c:v>
                </c:pt>
                <c:pt idx="482">
                  <c:v>1.8200000000000003</c:v>
                </c:pt>
                <c:pt idx="483">
                  <c:v>1.8633333333333333</c:v>
                </c:pt>
                <c:pt idx="484">
                  <c:v>1.89</c:v>
                </c:pt>
                <c:pt idx="485">
                  <c:v>1.93</c:v>
                </c:pt>
                <c:pt idx="486">
                  <c:v>1.93</c:v>
                </c:pt>
                <c:pt idx="487">
                  <c:v>1.9</c:v>
                </c:pt>
                <c:pt idx="488">
                  <c:v>1.8733333333333333</c:v>
                </c:pt>
                <c:pt idx="489">
                  <c:v>1.8466666666666667</c:v>
                </c:pt>
                <c:pt idx="490">
                  <c:v>1.8233333333333335</c:v>
                </c:pt>
                <c:pt idx="491">
                  <c:v>1.8133333333333335</c:v>
                </c:pt>
                <c:pt idx="492">
                  <c:v>1.7766666666666666</c:v>
                </c:pt>
                <c:pt idx="493">
                  <c:v>1.7633333333333334</c:v>
                </c:pt>
                <c:pt idx="494">
                  <c:v>1.7566666666666666</c:v>
                </c:pt>
                <c:pt idx="495">
                  <c:v>1.7666666666666666</c:v>
                </c:pt>
                <c:pt idx="496">
                  <c:v>1.7566666666666668</c:v>
                </c:pt>
                <c:pt idx="497">
                  <c:v>1.7566666666666666</c:v>
                </c:pt>
                <c:pt idx="498">
                  <c:v>1.7549999999999999</c:v>
                </c:pt>
                <c:pt idx="499">
                  <c:v>1.7749999999999999</c:v>
                </c:pt>
                <c:pt idx="500">
                  <c:v>1.8050000000000002</c:v>
                </c:pt>
                <c:pt idx="501">
                  <c:v>1.7766666666666666</c:v>
                </c:pt>
                <c:pt idx="502">
                  <c:v>1.7733333333333334</c:v>
                </c:pt>
                <c:pt idx="503">
                  <c:v>1.7633333333333334</c:v>
                </c:pt>
                <c:pt idx="504">
                  <c:v>1.8033333333333335</c:v>
                </c:pt>
                <c:pt idx="505">
                  <c:v>1.8233333333333335</c:v>
                </c:pt>
                <c:pt idx="506">
                  <c:v>1.8399999999999999</c:v>
                </c:pt>
                <c:pt idx="507">
                  <c:v>1.8233333333333335</c:v>
                </c:pt>
                <c:pt idx="508">
                  <c:v>1.8466666666666667</c:v>
                </c:pt>
                <c:pt idx="509">
                  <c:v>1.8366666666666667</c:v>
                </c:pt>
                <c:pt idx="510">
                  <c:v>1.8699999999999999</c:v>
                </c:pt>
                <c:pt idx="511">
                  <c:v>1.8666666666666665</c:v>
                </c:pt>
                <c:pt idx="512">
                  <c:v>1.8999999999999997</c:v>
                </c:pt>
                <c:pt idx="513">
                  <c:v>1.91</c:v>
                </c:pt>
                <c:pt idx="514">
                  <c:v>1.92</c:v>
                </c:pt>
                <c:pt idx="515">
                  <c:v>1.9233333333333331</c:v>
                </c:pt>
                <c:pt idx="516">
                  <c:v>1.9166666666666667</c:v>
                </c:pt>
                <c:pt idx="517">
                  <c:v>1.915</c:v>
                </c:pt>
                <c:pt idx="518">
                  <c:v>1.9</c:v>
                </c:pt>
                <c:pt idx="519">
                  <c:v>1.89</c:v>
                </c:pt>
                <c:pt idx="520">
                  <c:v>1.8933333333333333</c:v>
                </c:pt>
                <c:pt idx="521">
                  <c:v>1.8999999999999997</c:v>
                </c:pt>
                <c:pt idx="522">
                  <c:v>1.91</c:v>
                </c:pt>
                <c:pt idx="523">
                  <c:v>1.9</c:v>
                </c:pt>
                <c:pt idx="524">
                  <c:v>1.8399999999999999</c:v>
                </c:pt>
                <c:pt idx="525">
                  <c:v>1.83</c:v>
                </c:pt>
                <c:pt idx="526">
                  <c:v>1.8133333333333335</c:v>
                </c:pt>
                <c:pt idx="527">
                  <c:v>1.8366666666666667</c:v>
                </c:pt>
                <c:pt idx="528">
                  <c:v>1.8500000000000003</c:v>
                </c:pt>
                <c:pt idx="529">
                  <c:v>1.8500000000000003</c:v>
                </c:pt>
                <c:pt idx="530">
                  <c:v>1.8433333333333335</c:v>
                </c:pt>
                <c:pt idx="531">
                  <c:v>1.8333333333333333</c:v>
                </c:pt>
                <c:pt idx="532">
                  <c:v>1.82</c:v>
                </c:pt>
                <c:pt idx="533">
                  <c:v>1.8066666666666666</c:v>
                </c:pt>
                <c:pt idx="534">
                  <c:v>1.8133333333333335</c:v>
                </c:pt>
                <c:pt idx="535">
                  <c:v>1.8250000000000002</c:v>
                </c:pt>
                <c:pt idx="536">
                  <c:v>1.81</c:v>
                </c:pt>
                <c:pt idx="537">
                  <c:v>1.7749999999999999</c:v>
                </c:pt>
                <c:pt idx="538">
                  <c:v>1.7633333333333334</c:v>
                </c:pt>
                <c:pt idx="539">
                  <c:v>1.7366666666666666</c:v>
                </c:pt>
                <c:pt idx="540">
                  <c:v>1.6833333333333333</c:v>
                </c:pt>
                <c:pt idx="541">
                  <c:v>1.6533333333333333</c:v>
                </c:pt>
                <c:pt idx="542">
                  <c:v>1.6199999999999999</c:v>
                </c:pt>
                <c:pt idx="543">
                  <c:v>1.6066666666666667</c:v>
                </c:pt>
                <c:pt idx="544">
                  <c:v>1.5599999999999998</c:v>
                </c:pt>
                <c:pt idx="545">
                  <c:v>1.54</c:v>
                </c:pt>
                <c:pt idx="546">
                  <c:v>1.5533333333333335</c:v>
                </c:pt>
                <c:pt idx="547">
                  <c:v>1.6033333333333335</c:v>
                </c:pt>
                <c:pt idx="548">
                  <c:v>1.64</c:v>
                </c:pt>
                <c:pt idx="549">
                  <c:v>1.6333333333333331</c:v>
                </c:pt>
                <c:pt idx="550">
                  <c:v>1.6000000000000003</c:v>
                </c:pt>
                <c:pt idx="551">
                  <c:v>1.58</c:v>
                </c:pt>
                <c:pt idx="552">
                  <c:v>1.59</c:v>
                </c:pt>
                <c:pt idx="553">
                  <c:v>1.6066666666666667</c:v>
                </c:pt>
                <c:pt idx="554">
                  <c:v>1.6066666666666667</c:v>
                </c:pt>
                <c:pt idx="555">
                  <c:v>1.6</c:v>
                </c:pt>
                <c:pt idx="556">
                  <c:v>1.57</c:v>
                </c:pt>
                <c:pt idx="557">
                  <c:v>1.5550000000000002</c:v>
                </c:pt>
                <c:pt idx="558">
                  <c:v>1.5433333333333337</c:v>
                </c:pt>
                <c:pt idx="559">
                  <c:v>1.5133333333333334</c:v>
                </c:pt>
                <c:pt idx="560">
                  <c:v>1.4533333333333331</c:v>
                </c:pt>
                <c:pt idx="561">
                  <c:v>1.39</c:v>
                </c:pt>
                <c:pt idx="562">
                  <c:v>1.3466666666666667</c:v>
                </c:pt>
                <c:pt idx="563">
                  <c:v>1.32</c:v>
                </c:pt>
                <c:pt idx="564">
                  <c:v>1.2533333333333332</c:v>
                </c:pt>
                <c:pt idx="565">
                  <c:v>1.1766666666666665</c:v>
                </c:pt>
                <c:pt idx="566">
                  <c:v>1.0833333333333333</c:v>
                </c:pt>
                <c:pt idx="567">
                  <c:v>1.0466666666666666</c:v>
                </c:pt>
                <c:pt idx="568">
                  <c:v>0.98666666666666669</c:v>
                </c:pt>
                <c:pt idx="569">
                  <c:v>0.8933333333333332</c:v>
                </c:pt>
                <c:pt idx="570">
                  <c:v>0.73333333333333339</c:v>
                </c:pt>
                <c:pt idx="571">
                  <c:v>0.68</c:v>
                </c:pt>
                <c:pt idx="572">
                  <c:v>0.70666666666666667</c:v>
                </c:pt>
                <c:pt idx="573">
                  <c:v>0.82</c:v>
                </c:pt>
                <c:pt idx="574">
                  <c:v>0.87999999999999989</c:v>
                </c:pt>
                <c:pt idx="575">
                  <c:v>0.85</c:v>
                </c:pt>
                <c:pt idx="576">
                  <c:v>0.89666666666666661</c:v>
                </c:pt>
                <c:pt idx="577">
                  <c:v>0.97666666666666657</c:v>
                </c:pt>
                <c:pt idx="578">
                  <c:v>1.1066666666666667</c:v>
                </c:pt>
                <c:pt idx="579">
                  <c:v>1.0733333333333333</c:v>
                </c:pt>
                <c:pt idx="580">
                  <c:v>0.93333333333333324</c:v>
                </c:pt>
                <c:pt idx="581">
                  <c:v>0.84</c:v>
                </c:pt>
                <c:pt idx="582">
                  <c:v>0.82666666666666666</c:v>
                </c:pt>
                <c:pt idx="583">
                  <c:v>0.85</c:v>
                </c:pt>
                <c:pt idx="584">
                  <c:v>0.80999999999999994</c:v>
                </c:pt>
                <c:pt idx="585">
                  <c:v>0.75</c:v>
                </c:pt>
                <c:pt idx="586">
                  <c:v>0.70666666666666667</c:v>
                </c:pt>
                <c:pt idx="587">
                  <c:v>0.67333333333333334</c:v>
                </c:pt>
                <c:pt idx="588">
                  <c:v>0.64999999999999991</c:v>
                </c:pt>
                <c:pt idx="589">
                  <c:v>0.62333333333333341</c:v>
                </c:pt>
                <c:pt idx="590">
                  <c:v>0.64</c:v>
                </c:pt>
                <c:pt idx="591">
                  <c:v>0.68</c:v>
                </c:pt>
                <c:pt idx="592">
                  <c:v>0.73</c:v>
                </c:pt>
                <c:pt idx="593">
                  <c:v>0.75</c:v>
                </c:pt>
                <c:pt idx="594">
                  <c:v>0.75</c:v>
                </c:pt>
                <c:pt idx="595">
                  <c:v>0.745</c:v>
                </c:pt>
                <c:pt idx="596">
                  <c:v>0.76</c:v>
                </c:pt>
                <c:pt idx="597">
                  <c:v>0.71666666666666667</c:v>
                </c:pt>
                <c:pt idx="598">
                  <c:v>0.66666666666666663</c:v>
                </c:pt>
                <c:pt idx="599">
                  <c:v>0.63</c:v>
                </c:pt>
                <c:pt idx="600">
                  <c:v>0.63</c:v>
                </c:pt>
                <c:pt idx="601">
                  <c:v>0.62</c:v>
                </c:pt>
                <c:pt idx="602">
                  <c:v>0.61333333333333329</c:v>
                </c:pt>
                <c:pt idx="603">
                  <c:v>0.60666666666666658</c:v>
                </c:pt>
                <c:pt idx="604">
                  <c:v>0.61333333333333329</c:v>
                </c:pt>
                <c:pt idx="605">
                  <c:v>0.62666666666666659</c:v>
                </c:pt>
                <c:pt idx="606">
                  <c:v>0.63</c:v>
                </c:pt>
                <c:pt idx="607">
                  <c:v>0.64</c:v>
                </c:pt>
                <c:pt idx="608">
                  <c:v>0.63</c:v>
                </c:pt>
                <c:pt idx="609">
                  <c:v>0.63666666666666671</c:v>
                </c:pt>
                <c:pt idx="610">
                  <c:v>0.64</c:v>
                </c:pt>
                <c:pt idx="611">
                  <c:v>0.64666666666666661</c:v>
                </c:pt>
                <c:pt idx="612">
                  <c:v>0.67333333333333334</c:v>
                </c:pt>
                <c:pt idx="613">
                  <c:v>0.66999999999999993</c:v>
                </c:pt>
                <c:pt idx="614">
                  <c:v>0.68</c:v>
                </c:pt>
                <c:pt idx="615">
                  <c:v>0.68333333333333324</c:v>
                </c:pt>
                <c:pt idx="616">
                  <c:v>0.70333333333333325</c:v>
                </c:pt>
                <c:pt idx="617">
                  <c:v>0.68666666666666665</c:v>
                </c:pt>
                <c:pt idx="618">
                  <c:v>0.65333333333333332</c:v>
                </c:pt>
                <c:pt idx="619">
                  <c:v>0.63666666666666671</c:v>
                </c:pt>
                <c:pt idx="620">
                  <c:v>0.66666666666666663</c:v>
                </c:pt>
                <c:pt idx="621">
                  <c:v>0.69000000000000006</c:v>
                </c:pt>
                <c:pt idx="622">
                  <c:v>0.70333333333333325</c:v>
                </c:pt>
                <c:pt idx="623">
                  <c:v>0.68666666666666665</c:v>
                </c:pt>
                <c:pt idx="624">
                  <c:v>0.67333333333333334</c:v>
                </c:pt>
                <c:pt idx="625">
                  <c:v>0.67</c:v>
                </c:pt>
                <c:pt idx="626">
                  <c:v>0.67500000000000004</c:v>
                </c:pt>
                <c:pt idx="627">
                  <c:v>0.68500000000000005</c:v>
                </c:pt>
                <c:pt idx="628">
                  <c:v>0.69000000000000006</c:v>
                </c:pt>
                <c:pt idx="629">
                  <c:v>0.67666666666666664</c:v>
                </c:pt>
                <c:pt idx="630">
                  <c:v>0.67</c:v>
                </c:pt>
                <c:pt idx="631">
                  <c:v>0.66333333333333344</c:v>
                </c:pt>
                <c:pt idx="632">
                  <c:v>0.70333333333333348</c:v>
                </c:pt>
                <c:pt idx="633">
                  <c:v>0.75666666666666671</c:v>
                </c:pt>
                <c:pt idx="634">
                  <c:v>0.83333333333333337</c:v>
                </c:pt>
                <c:pt idx="635">
                  <c:v>0.87</c:v>
                </c:pt>
                <c:pt idx="636">
                  <c:v>0.87666666666666659</c:v>
                </c:pt>
                <c:pt idx="637">
                  <c:v>0.82333333333333325</c:v>
                </c:pt>
                <c:pt idx="638">
                  <c:v>0.75</c:v>
                </c:pt>
                <c:pt idx="639">
                  <c:v>0.70666666666666667</c:v>
                </c:pt>
                <c:pt idx="640">
                  <c:v>0.69333333333333336</c:v>
                </c:pt>
                <c:pt idx="641">
                  <c:v>0.72333333333333327</c:v>
                </c:pt>
                <c:pt idx="642">
                  <c:v>0.73333333333333339</c:v>
                </c:pt>
                <c:pt idx="643">
                  <c:v>0.73333333333333339</c:v>
                </c:pt>
                <c:pt idx="644">
                  <c:v>0.71666666666666667</c:v>
                </c:pt>
                <c:pt idx="645">
                  <c:v>0.70666666666666667</c:v>
                </c:pt>
                <c:pt idx="646">
                  <c:v>0.71</c:v>
                </c:pt>
                <c:pt idx="647">
                  <c:v>0.70666666666666667</c:v>
                </c:pt>
                <c:pt idx="648">
                  <c:v>0.69666666666666666</c:v>
                </c:pt>
                <c:pt idx="649">
                  <c:v>0.67</c:v>
                </c:pt>
                <c:pt idx="650">
                  <c:v>0.65333333333333332</c:v>
                </c:pt>
                <c:pt idx="651">
                  <c:v>0.64666666666666661</c:v>
                </c:pt>
                <c:pt idx="652">
                  <c:v>0.66333333333333333</c:v>
                </c:pt>
                <c:pt idx="653">
                  <c:v>0.67666666666666675</c:v>
                </c:pt>
                <c:pt idx="654">
                  <c:v>0.68500000000000005</c:v>
                </c:pt>
                <c:pt idx="655">
                  <c:v>0.68500000000000005</c:v>
                </c:pt>
                <c:pt idx="656">
                  <c:v>0.66999999999999993</c:v>
                </c:pt>
                <c:pt idx="657">
                  <c:v>0.66999999999999993</c:v>
                </c:pt>
                <c:pt idx="658">
                  <c:v>0.64666666666666661</c:v>
                </c:pt>
                <c:pt idx="659">
                  <c:v>0.64666666666666661</c:v>
                </c:pt>
                <c:pt idx="660">
                  <c:v>0.63666666666666671</c:v>
                </c:pt>
                <c:pt idx="661">
                  <c:v>0.64</c:v>
                </c:pt>
                <c:pt idx="662">
                  <c:v>0.63666666666666671</c:v>
                </c:pt>
                <c:pt idx="663">
                  <c:v>0.63</c:v>
                </c:pt>
                <c:pt idx="664">
                  <c:v>0.6333333333333333</c:v>
                </c:pt>
                <c:pt idx="665">
                  <c:v>0.62666666666666659</c:v>
                </c:pt>
                <c:pt idx="666">
                  <c:v>0.62333333333333341</c:v>
                </c:pt>
                <c:pt idx="667">
                  <c:v>0.61</c:v>
                </c:pt>
                <c:pt idx="668">
                  <c:v>0.6</c:v>
                </c:pt>
                <c:pt idx="669">
                  <c:v>0.59333333333333327</c:v>
                </c:pt>
                <c:pt idx="670">
                  <c:v>0.6</c:v>
                </c:pt>
                <c:pt idx="671">
                  <c:v>0.6</c:v>
                </c:pt>
                <c:pt idx="672">
                  <c:v>0.59666666666666668</c:v>
                </c:pt>
                <c:pt idx="673">
                  <c:v>0.57333333333333336</c:v>
                </c:pt>
                <c:pt idx="674">
                  <c:v>0.55999999999999994</c:v>
                </c:pt>
                <c:pt idx="675">
                  <c:v>0.55333333333333334</c:v>
                </c:pt>
                <c:pt idx="676">
                  <c:v>0.54333333333333333</c:v>
                </c:pt>
                <c:pt idx="677">
                  <c:v>0.54333333333333333</c:v>
                </c:pt>
                <c:pt idx="678">
                  <c:v>0.54</c:v>
                </c:pt>
                <c:pt idx="679">
                  <c:v>0.55666666666666664</c:v>
                </c:pt>
                <c:pt idx="680">
                  <c:v>0.56999999999999995</c:v>
                </c:pt>
                <c:pt idx="681">
                  <c:v>0.6</c:v>
                </c:pt>
                <c:pt idx="682">
                  <c:v>0.64</c:v>
                </c:pt>
                <c:pt idx="683">
                  <c:v>0.68</c:v>
                </c:pt>
                <c:pt idx="684">
                  <c:v>0.70333333333333325</c:v>
                </c:pt>
                <c:pt idx="685">
                  <c:v>0.70333333333333325</c:v>
                </c:pt>
                <c:pt idx="686">
                  <c:v>0.69</c:v>
                </c:pt>
                <c:pt idx="687">
                  <c:v>0.68</c:v>
                </c:pt>
                <c:pt idx="688">
                  <c:v>0.66666666666666663</c:v>
                </c:pt>
                <c:pt idx="689">
                  <c:v>0.65666666666666673</c:v>
                </c:pt>
                <c:pt idx="690">
                  <c:v>0.64666666666666661</c:v>
                </c:pt>
                <c:pt idx="691">
                  <c:v>0.66</c:v>
                </c:pt>
                <c:pt idx="692">
                  <c:v>0.67666666666666664</c:v>
                </c:pt>
                <c:pt idx="693">
                  <c:v>0.70666666666666667</c:v>
                </c:pt>
                <c:pt idx="694">
                  <c:v>0.72333333333333327</c:v>
                </c:pt>
                <c:pt idx="695">
                  <c:v>0.73333333333333339</c:v>
                </c:pt>
                <c:pt idx="696">
                  <c:v>0.71333333333333337</c:v>
                </c:pt>
                <c:pt idx="697">
                  <c:v>0.68666666666666665</c:v>
                </c:pt>
                <c:pt idx="698">
                  <c:v>0.65666666666666673</c:v>
                </c:pt>
                <c:pt idx="699">
                  <c:v>0.66999999999999993</c:v>
                </c:pt>
                <c:pt idx="700">
                  <c:v>0.67500000000000004</c:v>
                </c:pt>
                <c:pt idx="701">
                  <c:v>0.70499999999999996</c:v>
                </c:pt>
                <c:pt idx="702">
                  <c:v>0.7</c:v>
                </c:pt>
                <c:pt idx="703">
                  <c:v>0.69333333333333336</c:v>
                </c:pt>
                <c:pt idx="704">
                  <c:v>0.68666666666666665</c:v>
                </c:pt>
                <c:pt idx="705">
                  <c:v>0.67666666666666675</c:v>
                </c:pt>
                <c:pt idx="706">
                  <c:v>0.67666666666666675</c:v>
                </c:pt>
                <c:pt idx="707">
                  <c:v>0.68333333333333324</c:v>
                </c:pt>
                <c:pt idx="708">
                  <c:v>0.68666666666666665</c:v>
                </c:pt>
                <c:pt idx="709">
                  <c:v>0.69333333333333336</c:v>
                </c:pt>
                <c:pt idx="710">
                  <c:v>0.69</c:v>
                </c:pt>
                <c:pt idx="711">
                  <c:v>0.68666666666666665</c:v>
                </c:pt>
                <c:pt idx="712">
                  <c:v>0.68</c:v>
                </c:pt>
                <c:pt idx="713">
                  <c:v>0.67666666666666675</c:v>
                </c:pt>
                <c:pt idx="714">
                  <c:v>0.67</c:v>
                </c:pt>
                <c:pt idx="715">
                  <c:v>0.66666666666666663</c:v>
                </c:pt>
                <c:pt idx="716">
                  <c:v>0.66333333333333344</c:v>
                </c:pt>
                <c:pt idx="717">
                  <c:v>0.67333333333333334</c:v>
                </c:pt>
                <c:pt idx="718">
                  <c:v>0.67666666666666675</c:v>
                </c:pt>
                <c:pt idx="719">
                  <c:v>0.69000000000000006</c:v>
                </c:pt>
                <c:pt idx="720">
                  <c:v>0.72000000000000008</c:v>
                </c:pt>
                <c:pt idx="721">
                  <c:v>0.7466666666666667</c:v>
                </c:pt>
                <c:pt idx="722">
                  <c:v>0.78333333333333333</c:v>
                </c:pt>
                <c:pt idx="723">
                  <c:v>0.78333333333333333</c:v>
                </c:pt>
                <c:pt idx="724">
                  <c:v>0.79333333333333333</c:v>
                </c:pt>
                <c:pt idx="725">
                  <c:v>0.78500000000000003</c:v>
                </c:pt>
                <c:pt idx="726">
                  <c:v>0.76500000000000001</c:v>
                </c:pt>
                <c:pt idx="727">
                  <c:v>0.73499999999999999</c:v>
                </c:pt>
                <c:pt idx="728">
                  <c:v>0.73666666666666669</c:v>
                </c:pt>
                <c:pt idx="729">
                  <c:v>0.74333333333333329</c:v>
                </c:pt>
                <c:pt idx="730">
                  <c:v>0.76000000000000012</c:v>
                </c:pt>
                <c:pt idx="731">
                  <c:v>0.78333333333333333</c:v>
                </c:pt>
                <c:pt idx="732">
                  <c:v>0.80666666666666664</c:v>
                </c:pt>
                <c:pt idx="733">
                  <c:v>0.83666666666666678</c:v>
                </c:pt>
                <c:pt idx="734">
                  <c:v>0.85</c:v>
                </c:pt>
                <c:pt idx="735">
                  <c:v>0.84333333333333338</c:v>
                </c:pt>
                <c:pt idx="736">
                  <c:v>0.81666666666666676</c:v>
                </c:pt>
                <c:pt idx="737">
                  <c:v>0.79666666666666675</c:v>
                </c:pt>
                <c:pt idx="738">
                  <c:v>0.81</c:v>
                </c:pt>
                <c:pt idx="739">
                  <c:v>0.84</c:v>
                </c:pt>
                <c:pt idx="740">
                  <c:v>0.8666666666666667</c:v>
                </c:pt>
                <c:pt idx="741">
                  <c:v>0.8833333333333333</c:v>
                </c:pt>
                <c:pt idx="742">
                  <c:v>0.85</c:v>
                </c:pt>
                <c:pt idx="743">
                  <c:v>0.82333333333333336</c:v>
                </c:pt>
                <c:pt idx="744">
                  <c:v>0.79999999999999993</c:v>
                </c:pt>
                <c:pt idx="745">
                  <c:v>0.86</c:v>
                </c:pt>
                <c:pt idx="746">
                  <c:v>0.92333333333333334</c:v>
                </c:pt>
                <c:pt idx="747">
                  <c:v>0.97</c:v>
                </c:pt>
                <c:pt idx="748">
                  <c:v>0.92999999999999994</c:v>
                </c:pt>
                <c:pt idx="749">
                  <c:v>0.88500000000000001</c:v>
                </c:pt>
                <c:pt idx="750">
                  <c:v>0.89333333333333342</c:v>
                </c:pt>
                <c:pt idx="751">
                  <c:v>0.89</c:v>
                </c:pt>
                <c:pt idx="752">
                  <c:v>0.88666666666666671</c:v>
                </c:pt>
                <c:pt idx="753">
                  <c:v>0.87</c:v>
                </c:pt>
                <c:pt idx="754">
                  <c:v>0.85666666666666658</c:v>
                </c:pt>
                <c:pt idx="755">
                  <c:v>0.85</c:v>
                </c:pt>
                <c:pt idx="756">
                  <c:v>0.85666666666666658</c:v>
                </c:pt>
                <c:pt idx="757">
                  <c:v>0.87333333333333341</c:v>
                </c:pt>
                <c:pt idx="758">
                  <c:v>0.88</c:v>
                </c:pt>
                <c:pt idx="759">
                  <c:v>0.86</c:v>
                </c:pt>
                <c:pt idx="760">
                  <c:v>0.84</c:v>
                </c:pt>
                <c:pt idx="761">
                  <c:v>0.8666666666666667</c:v>
                </c:pt>
                <c:pt idx="762">
                  <c:v>0.90333333333333332</c:v>
                </c:pt>
                <c:pt idx="763">
                  <c:v>0.93</c:v>
                </c:pt>
                <c:pt idx="764">
                  <c:v>0.94666666666666666</c:v>
                </c:pt>
                <c:pt idx="765">
                  <c:v>0.94333333333333336</c:v>
                </c:pt>
                <c:pt idx="766">
                  <c:v>0.94333333333333336</c:v>
                </c:pt>
                <c:pt idx="767">
                  <c:v>0.93666666666666654</c:v>
                </c:pt>
                <c:pt idx="768">
                  <c:v>0.93</c:v>
                </c:pt>
                <c:pt idx="769">
                  <c:v>0.92333333333333334</c:v>
                </c:pt>
                <c:pt idx="770">
                  <c:v>0.90666666666666673</c:v>
                </c:pt>
                <c:pt idx="771">
                  <c:v>0.90666666666666673</c:v>
                </c:pt>
                <c:pt idx="772">
                  <c:v>0.91333333333333344</c:v>
                </c:pt>
                <c:pt idx="773">
                  <c:v>0.92666666666666675</c:v>
                </c:pt>
                <c:pt idx="774">
                  <c:v>0.93666666666666654</c:v>
                </c:pt>
                <c:pt idx="775">
                  <c:v>0.94666666666666666</c:v>
                </c:pt>
                <c:pt idx="776">
                  <c:v>0.94333333333333336</c:v>
                </c:pt>
                <c:pt idx="777">
                  <c:v>0.94666666666666666</c:v>
                </c:pt>
                <c:pt idx="778">
                  <c:v>0.94333333333333336</c:v>
                </c:pt>
                <c:pt idx="779">
                  <c:v>0.95</c:v>
                </c:pt>
                <c:pt idx="780">
                  <c:v>0.94</c:v>
                </c:pt>
                <c:pt idx="781">
                  <c:v>0.94</c:v>
                </c:pt>
                <c:pt idx="782">
                  <c:v>0.93666666666666665</c:v>
                </c:pt>
                <c:pt idx="783">
                  <c:v>0.93333333333333346</c:v>
                </c:pt>
                <c:pt idx="784">
                  <c:v>0.93</c:v>
                </c:pt>
                <c:pt idx="785">
                  <c:v>0.93</c:v>
                </c:pt>
                <c:pt idx="786">
                  <c:v>0.94500000000000006</c:v>
                </c:pt>
                <c:pt idx="787">
                  <c:v>0.97666666666666668</c:v>
                </c:pt>
                <c:pt idx="788">
                  <c:v>1.0266666666666666</c:v>
                </c:pt>
                <c:pt idx="789">
                  <c:v>1.0833333333333333</c:v>
                </c:pt>
                <c:pt idx="790">
                  <c:v>1.1199999999999999</c:v>
                </c:pt>
                <c:pt idx="791">
                  <c:v>1.1433333333333333</c:v>
                </c:pt>
                <c:pt idx="792">
                  <c:v>1.1333333333333333</c:v>
                </c:pt>
                <c:pt idx="793">
                  <c:v>1.1333333333333333</c:v>
                </c:pt>
                <c:pt idx="794">
                  <c:v>1.1200000000000001</c:v>
                </c:pt>
                <c:pt idx="795">
                  <c:v>1.1299999999999999</c:v>
                </c:pt>
                <c:pt idx="796">
                  <c:v>1.105</c:v>
                </c:pt>
                <c:pt idx="797">
                  <c:v>1.1000000000000001</c:v>
                </c:pt>
                <c:pt idx="798">
                  <c:v>1.1066666666666667</c:v>
                </c:pt>
                <c:pt idx="799">
                  <c:v>1.1066666666666667</c:v>
                </c:pt>
                <c:pt idx="800">
                  <c:v>1.0900000000000001</c:v>
                </c:pt>
                <c:pt idx="801">
                  <c:v>1.0666666666666667</c:v>
                </c:pt>
                <c:pt idx="802">
                  <c:v>1.0466666666666666</c:v>
                </c:pt>
                <c:pt idx="803">
                  <c:v>1.0533333333333335</c:v>
                </c:pt>
                <c:pt idx="804">
                  <c:v>1.0733333333333335</c:v>
                </c:pt>
                <c:pt idx="805">
                  <c:v>1.0900000000000001</c:v>
                </c:pt>
                <c:pt idx="806">
                  <c:v>1.1066666666666667</c:v>
                </c:pt>
                <c:pt idx="807">
                  <c:v>1.1199999999999999</c:v>
                </c:pt>
                <c:pt idx="808">
                  <c:v>1.1399999999999999</c:v>
                </c:pt>
                <c:pt idx="809">
                  <c:v>1.1633333333333333</c:v>
                </c:pt>
                <c:pt idx="810">
                  <c:v>1.1766666666666665</c:v>
                </c:pt>
                <c:pt idx="811">
                  <c:v>1.1866666666666665</c:v>
                </c:pt>
                <c:pt idx="812">
                  <c:v>1.1733333333333333</c:v>
                </c:pt>
                <c:pt idx="813">
                  <c:v>1.1633333333333333</c:v>
                </c:pt>
                <c:pt idx="814">
                  <c:v>1.17</c:v>
                </c:pt>
                <c:pt idx="815">
                  <c:v>1.18</c:v>
                </c:pt>
                <c:pt idx="816">
                  <c:v>1.25</c:v>
                </c:pt>
                <c:pt idx="817">
                  <c:v>1.2949999999999999</c:v>
                </c:pt>
                <c:pt idx="818">
                  <c:v>1.2933333333333332</c:v>
                </c:pt>
                <c:pt idx="819">
                  <c:v>1.3066666666666666</c:v>
                </c:pt>
                <c:pt idx="820">
                  <c:v>1.3333333333333333</c:v>
                </c:pt>
                <c:pt idx="821">
                  <c:v>1.36</c:v>
                </c:pt>
                <c:pt idx="822">
                  <c:v>1.3733333333333333</c:v>
                </c:pt>
                <c:pt idx="823">
                  <c:v>1.43</c:v>
                </c:pt>
                <c:pt idx="824">
                  <c:v>1.4533333333333331</c:v>
                </c:pt>
                <c:pt idx="825">
                  <c:v>1.4766666666666666</c:v>
                </c:pt>
                <c:pt idx="826">
                  <c:v>1.4366666666666665</c:v>
                </c:pt>
                <c:pt idx="827">
                  <c:v>1.4466666666666665</c:v>
                </c:pt>
                <c:pt idx="828">
                  <c:v>1.4766666666666666</c:v>
                </c:pt>
                <c:pt idx="829">
                  <c:v>1.5233333333333334</c:v>
                </c:pt>
                <c:pt idx="830">
                  <c:v>1.5633333333333335</c:v>
                </c:pt>
                <c:pt idx="831">
                  <c:v>1.5666666666666667</c:v>
                </c:pt>
                <c:pt idx="832">
                  <c:v>1.5566666666666666</c:v>
                </c:pt>
                <c:pt idx="833">
                  <c:v>1.54</c:v>
                </c:pt>
                <c:pt idx="834">
                  <c:v>1.57</c:v>
                </c:pt>
                <c:pt idx="835">
                  <c:v>1.5999999999999999</c:v>
                </c:pt>
                <c:pt idx="836">
                  <c:v>1.6266666666666667</c:v>
                </c:pt>
                <c:pt idx="837">
                  <c:v>1.6233333333333333</c:v>
                </c:pt>
                <c:pt idx="838">
                  <c:v>1.6533333333333333</c:v>
                </c:pt>
                <c:pt idx="839">
                  <c:v>1.6933333333333334</c:v>
                </c:pt>
                <c:pt idx="840">
                  <c:v>1.7133333333333336</c:v>
                </c:pt>
                <c:pt idx="841">
                  <c:v>1.6866666666666665</c:v>
                </c:pt>
                <c:pt idx="842">
                  <c:v>1.6466666666666665</c:v>
                </c:pt>
                <c:pt idx="843">
                  <c:v>1.6266666666666667</c:v>
                </c:pt>
                <c:pt idx="844">
                  <c:v>1.64</c:v>
                </c:pt>
                <c:pt idx="845">
                  <c:v>1.6766666666666665</c:v>
                </c:pt>
                <c:pt idx="846">
                  <c:v>1.71</c:v>
                </c:pt>
                <c:pt idx="847">
                  <c:v>1.7333333333333334</c:v>
                </c:pt>
                <c:pt idx="848">
                  <c:v>1.72</c:v>
                </c:pt>
                <c:pt idx="849">
                  <c:v>1.7166666666666666</c:v>
                </c:pt>
                <c:pt idx="850">
                  <c:v>1.7133333333333336</c:v>
                </c:pt>
                <c:pt idx="851">
                  <c:v>1.7066666666666668</c:v>
                </c:pt>
                <c:pt idx="852">
                  <c:v>1.6933333333333334</c:v>
                </c:pt>
                <c:pt idx="853">
                  <c:v>1.6633333333333331</c:v>
                </c:pt>
                <c:pt idx="854">
                  <c:v>1.6633333333333333</c:v>
                </c:pt>
                <c:pt idx="855">
                  <c:v>1.6666666666666667</c:v>
                </c:pt>
                <c:pt idx="856">
                  <c:v>1.6666666666666667</c:v>
                </c:pt>
                <c:pt idx="857">
                  <c:v>1.6566666666666665</c:v>
                </c:pt>
                <c:pt idx="858">
                  <c:v>1.6133333333333333</c:v>
                </c:pt>
                <c:pt idx="859">
                  <c:v>1.5966666666666667</c:v>
                </c:pt>
                <c:pt idx="860">
                  <c:v>1.5866666666666669</c:v>
                </c:pt>
                <c:pt idx="861">
                  <c:v>1.5933333333333335</c:v>
                </c:pt>
                <c:pt idx="862">
                  <c:v>1.5866666666666669</c:v>
                </c:pt>
                <c:pt idx="863">
                  <c:v>1.5733333333333335</c:v>
                </c:pt>
                <c:pt idx="864">
                  <c:v>1.5733333333333335</c:v>
                </c:pt>
                <c:pt idx="865">
                  <c:v>1.5766666666666669</c:v>
                </c:pt>
                <c:pt idx="866">
                  <c:v>1.5966666666666667</c:v>
                </c:pt>
                <c:pt idx="867">
                  <c:v>1.6133333333333333</c:v>
                </c:pt>
                <c:pt idx="868">
                  <c:v>1.6366666666666667</c:v>
                </c:pt>
                <c:pt idx="869">
                  <c:v>1.6433333333333333</c:v>
                </c:pt>
                <c:pt idx="870">
                  <c:v>1.6433333333333333</c:v>
                </c:pt>
                <c:pt idx="871">
                  <c:v>1.63</c:v>
                </c:pt>
                <c:pt idx="872">
                  <c:v>1.61</c:v>
                </c:pt>
                <c:pt idx="873">
                  <c:v>1.5933333333333335</c:v>
                </c:pt>
                <c:pt idx="874">
                  <c:v>1.5899999999999999</c:v>
                </c:pt>
                <c:pt idx="875">
                  <c:v>1.6033333333333335</c:v>
                </c:pt>
                <c:pt idx="876">
                  <c:v>1.6233333333333333</c:v>
                </c:pt>
                <c:pt idx="877">
                  <c:v>1.6533333333333331</c:v>
                </c:pt>
                <c:pt idx="878">
                  <c:v>1.6633333333333333</c:v>
                </c:pt>
                <c:pt idx="879">
                  <c:v>1.66</c:v>
                </c:pt>
                <c:pt idx="880">
                  <c:v>1.6433333333333333</c:v>
                </c:pt>
                <c:pt idx="881">
                  <c:v>1.6366666666666665</c:v>
                </c:pt>
                <c:pt idx="882">
                  <c:v>1.6533333333333333</c:v>
                </c:pt>
                <c:pt idx="883">
                  <c:v>1.6499999999999997</c:v>
                </c:pt>
                <c:pt idx="884">
                  <c:v>1.6466666666666665</c:v>
                </c:pt>
                <c:pt idx="885">
                  <c:v>1.6233333333333333</c:v>
                </c:pt>
                <c:pt idx="886">
                  <c:v>1.6000000000000003</c:v>
                </c:pt>
                <c:pt idx="887">
                  <c:v>1.5833333333333333</c:v>
                </c:pt>
                <c:pt idx="888">
                  <c:v>1.5833333333333333</c:v>
                </c:pt>
                <c:pt idx="889">
                  <c:v>1.59</c:v>
                </c:pt>
                <c:pt idx="890">
                  <c:v>1.5950000000000002</c:v>
                </c:pt>
                <c:pt idx="891">
                  <c:v>1.6</c:v>
                </c:pt>
                <c:pt idx="892">
                  <c:v>1.605</c:v>
                </c:pt>
                <c:pt idx="893">
                  <c:v>1.6133333333333333</c:v>
                </c:pt>
                <c:pt idx="894">
                  <c:v>1.593333333333333</c:v>
                </c:pt>
                <c:pt idx="895">
                  <c:v>1.5866666666666667</c:v>
                </c:pt>
                <c:pt idx="896">
                  <c:v>1.5533333333333335</c:v>
                </c:pt>
                <c:pt idx="897">
                  <c:v>1.5333333333333332</c:v>
                </c:pt>
                <c:pt idx="898">
                  <c:v>1.4933333333333334</c:v>
                </c:pt>
                <c:pt idx="899">
                  <c:v>1.4733333333333334</c:v>
                </c:pt>
                <c:pt idx="900">
                  <c:v>1.4766666666666666</c:v>
                </c:pt>
                <c:pt idx="901">
                  <c:v>1.4966666666666668</c:v>
                </c:pt>
                <c:pt idx="902">
                  <c:v>1.53</c:v>
                </c:pt>
                <c:pt idx="903">
                  <c:v>1.5333333333333332</c:v>
                </c:pt>
                <c:pt idx="904">
                  <c:v>1.5133333333333334</c:v>
                </c:pt>
                <c:pt idx="905">
                  <c:v>1.49</c:v>
                </c:pt>
                <c:pt idx="906">
                  <c:v>1.4766666666666666</c:v>
                </c:pt>
                <c:pt idx="907">
                  <c:v>1.4933333333333334</c:v>
                </c:pt>
                <c:pt idx="908">
                  <c:v>1.49</c:v>
                </c:pt>
                <c:pt idx="909">
                  <c:v>1.51</c:v>
                </c:pt>
                <c:pt idx="910">
                  <c:v>1.5066666666666668</c:v>
                </c:pt>
                <c:pt idx="911">
                  <c:v>1.5066666666666668</c:v>
                </c:pt>
                <c:pt idx="912">
                  <c:v>1.4766666666666666</c:v>
                </c:pt>
                <c:pt idx="913">
                  <c:v>1.4733333333333334</c:v>
                </c:pt>
                <c:pt idx="914">
                  <c:v>1.4566666666666663</c:v>
                </c:pt>
                <c:pt idx="915">
                  <c:v>1.46</c:v>
                </c:pt>
                <c:pt idx="916">
                  <c:v>1.405</c:v>
                </c:pt>
                <c:pt idx="917">
                  <c:v>1.35</c:v>
                </c:pt>
                <c:pt idx="918">
                  <c:v>1.3333333333333333</c:v>
                </c:pt>
                <c:pt idx="919">
                  <c:v>1.3333333333333333</c:v>
                </c:pt>
                <c:pt idx="920">
                  <c:v>1.3499999999999999</c:v>
                </c:pt>
                <c:pt idx="921">
                  <c:v>1.39</c:v>
                </c:pt>
                <c:pt idx="922">
                  <c:v>1.39</c:v>
                </c:pt>
                <c:pt idx="923">
                  <c:v>1.3666666666666665</c:v>
                </c:pt>
                <c:pt idx="924">
                  <c:v>1.33</c:v>
                </c:pt>
                <c:pt idx="925">
                  <c:v>1.27</c:v>
                </c:pt>
                <c:pt idx="926">
                  <c:v>1.2433333333333334</c:v>
                </c:pt>
                <c:pt idx="927">
                  <c:v>1.24</c:v>
                </c:pt>
                <c:pt idx="928">
                  <c:v>1.2666666666666668</c:v>
                </c:pt>
                <c:pt idx="929">
                  <c:v>1.29</c:v>
                </c:pt>
                <c:pt idx="930">
                  <c:v>1.2866666666666668</c:v>
                </c:pt>
                <c:pt idx="931">
                  <c:v>1.28</c:v>
                </c:pt>
                <c:pt idx="932">
                  <c:v>1.2666666666666666</c:v>
                </c:pt>
                <c:pt idx="933">
                  <c:v>1.2633333333333334</c:v>
                </c:pt>
                <c:pt idx="934">
                  <c:v>1.26</c:v>
                </c:pt>
                <c:pt idx="935">
                  <c:v>1.24</c:v>
                </c:pt>
                <c:pt idx="936">
                  <c:v>1.21</c:v>
                </c:pt>
                <c:pt idx="937">
                  <c:v>1.1933333333333331</c:v>
                </c:pt>
                <c:pt idx="938">
                  <c:v>1.2033333333333334</c:v>
                </c:pt>
                <c:pt idx="939">
                  <c:v>1.2433333333333334</c:v>
                </c:pt>
                <c:pt idx="940">
                  <c:v>1.29</c:v>
                </c:pt>
                <c:pt idx="941">
                  <c:v>1.3333333333333333</c:v>
                </c:pt>
                <c:pt idx="942">
                  <c:v>1.3466666666666669</c:v>
                </c:pt>
                <c:pt idx="943">
                  <c:v>1.3566666666666667</c:v>
                </c:pt>
                <c:pt idx="944">
                  <c:v>1.3333333333333333</c:v>
                </c:pt>
                <c:pt idx="945">
                  <c:v>1.3033333333333335</c:v>
                </c:pt>
                <c:pt idx="946">
                  <c:v>1.2699999999999998</c:v>
                </c:pt>
                <c:pt idx="947">
                  <c:v>1.2633333333333334</c:v>
                </c:pt>
                <c:pt idx="948">
                  <c:v>1.2566666666666668</c:v>
                </c:pt>
                <c:pt idx="949">
                  <c:v>1.2566666666666666</c:v>
                </c:pt>
                <c:pt idx="950">
                  <c:v>1.25</c:v>
                </c:pt>
                <c:pt idx="951">
                  <c:v>1.2666666666666666</c:v>
                </c:pt>
                <c:pt idx="952">
                  <c:v>1.2966666666666666</c:v>
                </c:pt>
                <c:pt idx="953">
                  <c:v>1.3266666666666669</c:v>
                </c:pt>
                <c:pt idx="954">
                  <c:v>1.3333333333333333</c:v>
                </c:pt>
                <c:pt idx="955">
                  <c:v>1.3133333333333335</c:v>
                </c:pt>
                <c:pt idx="956">
                  <c:v>1.3</c:v>
                </c:pt>
                <c:pt idx="957">
                  <c:v>1.3</c:v>
                </c:pt>
                <c:pt idx="958">
                  <c:v>1.3</c:v>
                </c:pt>
                <c:pt idx="959">
                  <c:v>1.31</c:v>
                </c:pt>
                <c:pt idx="960">
                  <c:v>1.31</c:v>
                </c:pt>
                <c:pt idx="961">
                  <c:v>1.355</c:v>
                </c:pt>
                <c:pt idx="962">
                  <c:v>1.365</c:v>
                </c:pt>
                <c:pt idx="963">
                  <c:v>1.3433333333333335</c:v>
                </c:pt>
                <c:pt idx="964">
                  <c:v>1.3333333333333333</c:v>
                </c:pt>
                <c:pt idx="965">
                  <c:v>1.3266666666666669</c:v>
                </c:pt>
                <c:pt idx="966">
                  <c:v>1.32</c:v>
                </c:pt>
                <c:pt idx="967">
                  <c:v>1.3066666666666669</c:v>
                </c:pt>
                <c:pt idx="968">
                  <c:v>1.3099999999999998</c:v>
                </c:pt>
                <c:pt idx="969">
                  <c:v>1.34</c:v>
                </c:pt>
                <c:pt idx="970">
                  <c:v>1.3399999999999999</c:v>
                </c:pt>
                <c:pt idx="971">
                  <c:v>1.3366666666666667</c:v>
                </c:pt>
                <c:pt idx="972">
                  <c:v>1.32</c:v>
                </c:pt>
                <c:pt idx="973">
                  <c:v>1.3533333333333335</c:v>
                </c:pt>
                <c:pt idx="974">
                  <c:v>1.4000000000000001</c:v>
                </c:pt>
                <c:pt idx="975">
                  <c:v>1.4533333333333331</c:v>
                </c:pt>
                <c:pt idx="976">
                  <c:v>1.4966666666666668</c:v>
                </c:pt>
                <c:pt idx="977">
                  <c:v>1.5233333333333334</c:v>
                </c:pt>
                <c:pt idx="978">
                  <c:v>1.5366666666666664</c:v>
                </c:pt>
                <c:pt idx="979">
                  <c:v>1.5166666666666668</c:v>
                </c:pt>
                <c:pt idx="980">
                  <c:v>1.4966666666666668</c:v>
                </c:pt>
                <c:pt idx="981">
                  <c:v>1.5033333333333332</c:v>
                </c:pt>
                <c:pt idx="982">
                  <c:v>1.5200000000000002</c:v>
                </c:pt>
                <c:pt idx="983">
                  <c:v>1.55</c:v>
                </c:pt>
                <c:pt idx="984">
                  <c:v>1.5733333333333335</c:v>
                </c:pt>
                <c:pt idx="985">
                  <c:v>1.5950000000000002</c:v>
                </c:pt>
                <c:pt idx="986">
                  <c:v>1.6</c:v>
                </c:pt>
                <c:pt idx="987">
                  <c:v>1.5750000000000002</c:v>
                </c:pt>
                <c:pt idx="988">
                  <c:v>1.5566666666666666</c:v>
                </c:pt>
                <c:pt idx="989">
                  <c:v>1.5566666666666666</c:v>
                </c:pt>
                <c:pt idx="990">
                  <c:v>1.5666666666666667</c:v>
                </c:pt>
                <c:pt idx="991">
                  <c:v>1.61</c:v>
                </c:pt>
                <c:pt idx="992">
                  <c:v>1.6300000000000001</c:v>
                </c:pt>
                <c:pt idx="993">
                  <c:v>1.66</c:v>
                </c:pt>
                <c:pt idx="994">
                  <c:v>1.6633333333333333</c:v>
                </c:pt>
                <c:pt idx="995">
                  <c:v>1.66</c:v>
                </c:pt>
                <c:pt idx="996">
                  <c:v>1.6433333333333333</c:v>
                </c:pt>
                <c:pt idx="997">
                  <c:v>1.6033333333333333</c:v>
                </c:pt>
                <c:pt idx="998">
                  <c:v>1.58</c:v>
                </c:pt>
                <c:pt idx="999">
                  <c:v>1.5533333333333335</c:v>
                </c:pt>
                <c:pt idx="1000">
                  <c:v>1.5666666666666667</c:v>
                </c:pt>
                <c:pt idx="1001">
                  <c:v>1.5633333333333332</c:v>
                </c:pt>
                <c:pt idx="1002">
                  <c:v>1.58</c:v>
                </c:pt>
                <c:pt idx="1003">
                  <c:v>1.5633333333333335</c:v>
                </c:pt>
                <c:pt idx="1004">
                  <c:v>1.5266666666666666</c:v>
                </c:pt>
                <c:pt idx="1005">
                  <c:v>1.4966666666666668</c:v>
                </c:pt>
                <c:pt idx="1006">
                  <c:v>1.4733333333333334</c:v>
                </c:pt>
                <c:pt idx="1007">
                  <c:v>1.5099999999999998</c:v>
                </c:pt>
                <c:pt idx="1008">
                  <c:v>1.51</c:v>
                </c:pt>
                <c:pt idx="1009">
                  <c:v>1.57</c:v>
                </c:pt>
                <c:pt idx="1010">
                  <c:v>1.605</c:v>
                </c:pt>
                <c:pt idx="1011">
                  <c:v>1.6133333333333333</c:v>
                </c:pt>
                <c:pt idx="1012">
                  <c:v>1.6199999999999999</c:v>
                </c:pt>
                <c:pt idx="1013">
                  <c:v>1.6066666666666667</c:v>
                </c:pt>
                <c:pt idx="1014">
                  <c:v>1.5766666666666669</c:v>
                </c:pt>
                <c:pt idx="1015">
                  <c:v>1.5866666666666667</c:v>
                </c:pt>
                <c:pt idx="1016">
                  <c:v>1.6133333333333333</c:v>
                </c:pt>
                <c:pt idx="1017">
                  <c:v>1.6466666666666665</c:v>
                </c:pt>
                <c:pt idx="1018">
                  <c:v>1.6549999999999998</c:v>
                </c:pt>
                <c:pt idx="1019">
                  <c:v>1.56</c:v>
                </c:pt>
                <c:pt idx="1020">
                  <c:v>1.5</c:v>
                </c:pt>
                <c:pt idx="1021">
                  <c:v>1.4766666666666666</c:v>
                </c:pt>
                <c:pt idx="1022">
                  <c:v>1.46</c:v>
                </c:pt>
                <c:pt idx="1023">
                  <c:v>1.4333333333333333</c:v>
                </c:pt>
                <c:pt idx="1024">
                  <c:v>1.406666666666667</c:v>
                </c:pt>
                <c:pt idx="1025">
                  <c:v>1.4066666666666665</c:v>
                </c:pt>
                <c:pt idx="1026">
                  <c:v>1.42</c:v>
                </c:pt>
                <c:pt idx="1027">
                  <c:v>1.4766666666666666</c:v>
                </c:pt>
                <c:pt idx="1028">
                  <c:v>1.4966666666666668</c:v>
                </c:pt>
                <c:pt idx="1029">
                  <c:v>1.4966666666666668</c:v>
                </c:pt>
                <c:pt idx="1030">
                  <c:v>1.4633333333333332</c:v>
                </c:pt>
                <c:pt idx="1031">
                  <c:v>1.4466666666666665</c:v>
                </c:pt>
                <c:pt idx="1032">
                  <c:v>1.4433333333333334</c:v>
                </c:pt>
                <c:pt idx="1033">
                  <c:v>1.45</c:v>
                </c:pt>
                <c:pt idx="1034">
                  <c:v>1.4400000000000002</c:v>
                </c:pt>
                <c:pt idx="1035">
                  <c:v>1.4266666666666665</c:v>
                </c:pt>
                <c:pt idx="1036">
                  <c:v>1.4400000000000002</c:v>
                </c:pt>
                <c:pt idx="1037">
                  <c:v>1.4566666666666668</c:v>
                </c:pt>
                <c:pt idx="1038">
                  <c:v>1.4799999999999998</c:v>
                </c:pt>
                <c:pt idx="1039">
                  <c:v>1.48</c:v>
                </c:pt>
                <c:pt idx="1040">
                  <c:v>1.49</c:v>
                </c:pt>
                <c:pt idx="1041">
                  <c:v>1.4849999999999999</c:v>
                </c:pt>
                <c:pt idx="1042">
                  <c:v>1.5066666666666666</c:v>
                </c:pt>
                <c:pt idx="1043">
                  <c:v>1.5200000000000002</c:v>
                </c:pt>
                <c:pt idx="1044">
                  <c:v>1.53</c:v>
                </c:pt>
                <c:pt idx="1045">
                  <c:v>1.5566666666666666</c:v>
                </c:pt>
                <c:pt idx="1046">
                  <c:v>1.6033333333333333</c:v>
                </c:pt>
                <c:pt idx="1047">
                  <c:v>1.6666666666666667</c:v>
                </c:pt>
                <c:pt idx="1048">
                  <c:v>1.7</c:v>
                </c:pt>
                <c:pt idx="1049">
                  <c:v>1.7333333333333334</c:v>
                </c:pt>
                <c:pt idx="1050">
                  <c:v>1.7566666666666668</c:v>
                </c:pt>
                <c:pt idx="1051">
                  <c:v>1.7633333333333334</c:v>
                </c:pt>
                <c:pt idx="1052">
                  <c:v>1.7566666666666668</c:v>
                </c:pt>
                <c:pt idx="1053">
                  <c:v>1.7300000000000002</c:v>
                </c:pt>
                <c:pt idx="1054">
                  <c:v>1.74</c:v>
                </c:pt>
                <c:pt idx="1055">
                  <c:v>1.74</c:v>
                </c:pt>
                <c:pt idx="1056">
                  <c:v>1.8250000000000002</c:v>
                </c:pt>
                <c:pt idx="1057">
                  <c:v>1.85</c:v>
                </c:pt>
                <c:pt idx="1058">
                  <c:v>1.8433333333333335</c:v>
                </c:pt>
                <c:pt idx="1059">
                  <c:v>1.8033333333333335</c:v>
                </c:pt>
                <c:pt idx="1060">
                  <c:v>1.7766666666666666</c:v>
                </c:pt>
                <c:pt idx="1061">
                  <c:v>1.76</c:v>
                </c:pt>
                <c:pt idx="1062">
                  <c:v>1.7933333333333337</c:v>
                </c:pt>
                <c:pt idx="1063">
                  <c:v>1.8133333333333332</c:v>
                </c:pt>
                <c:pt idx="1064">
                  <c:v>1.8133333333333335</c:v>
                </c:pt>
                <c:pt idx="1065">
                  <c:v>1.7933333333333332</c:v>
                </c:pt>
                <c:pt idx="1066">
                  <c:v>1.7933333333333337</c:v>
                </c:pt>
                <c:pt idx="1067">
                  <c:v>1.7933333333333332</c:v>
                </c:pt>
                <c:pt idx="1068">
                  <c:v>1.8033333333333335</c:v>
                </c:pt>
                <c:pt idx="1069">
                  <c:v>1.8433333333333335</c:v>
                </c:pt>
                <c:pt idx="1070">
                  <c:v>1.89</c:v>
                </c:pt>
                <c:pt idx="1071">
                  <c:v>1.9366666666666665</c:v>
                </c:pt>
                <c:pt idx="1072">
                  <c:v>1.9400000000000002</c:v>
                </c:pt>
                <c:pt idx="1073">
                  <c:v>1.9766666666666666</c:v>
                </c:pt>
                <c:pt idx="1074">
                  <c:v>1.9633333333333332</c:v>
                </c:pt>
                <c:pt idx="1075">
                  <c:v>1.9766666666666666</c:v>
                </c:pt>
                <c:pt idx="1076">
                  <c:v>1.9833333333333332</c:v>
                </c:pt>
                <c:pt idx="1077">
                  <c:v>2.0199999999999996</c:v>
                </c:pt>
                <c:pt idx="1078">
                  <c:v>2.0166666666666666</c:v>
                </c:pt>
                <c:pt idx="1079">
                  <c:v>1.9733333333333334</c:v>
                </c:pt>
                <c:pt idx="1080">
                  <c:v>1.9449999999999998</c:v>
                </c:pt>
                <c:pt idx="1081">
                  <c:v>1.93</c:v>
                </c:pt>
                <c:pt idx="1082">
                  <c:v>1.9649999999999999</c:v>
                </c:pt>
                <c:pt idx="1083">
                  <c:v>1.9633333333333332</c:v>
                </c:pt>
                <c:pt idx="1084">
                  <c:v>1.9733333333333334</c:v>
                </c:pt>
                <c:pt idx="1085">
                  <c:v>1.92</c:v>
                </c:pt>
                <c:pt idx="1086">
                  <c:v>1.8399999999999999</c:v>
                </c:pt>
                <c:pt idx="1087">
                  <c:v>1.8033333333333335</c:v>
                </c:pt>
                <c:pt idx="1088">
                  <c:v>1.8133333333333335</c:v>
                </c:pt>
                <c:pt idx="1089">
                  <c:v>1.82</c:v>
                </c:pt>
                <c:pt idx="1090">
                  <c:v>1.7933333333333332</c:v>
                </c:pt>
                <c:pt idx="1091">
                  <c:v>1.7933333333333332</c:v>
                </c:pt>
                <c:pt idx="1092">
                  <c:v>1.86</c:v>
                </c:pt>
                <c:pt idx="1093">
                  <c:v>1.9266666666666665</c:v>
                </c:pt>
                <c:pt idx="1094">
                  <c:v>1.9733333333333334</c:v>
                </c:pt>
                <c:pt idx="1095">
                  <c:v>2.04</c:v>
                </c:pt>
                <c:pt idx="1096">
                  <c:v>2.0966666666666671</c:v>
                </c:pt>
                <c:pt idx="1097">
                  <c:v>2.16</c:v>
                </c:pt>
                <c:pt idx="1098">
                  <c:v>2.1800000000000002</c:v>
                </c:pt>
                <c:pt idx="1099">
                  <c:v>2.1766666666666672</c:v>
                </c:pt>
                <c:pt idx="1100">
                  <c:v>2.2200000000000002</c:v>
                </c:pt>
                <c:pt idx="1101">
                  <c:v>2.2799999999999998</c:v>
                </c:pt>
                <c:pt idx="1102">
                  <c:v>2.34</c:v>
                </c:pt>
                <c:pt idx="1103">
                  <c:v>2.3466666666666662</c:v>
                </c:pt>
                <c:pt idx="1104">
                  <c:v>2.3800000000000003</c:v>
                </c:pt>
                <c:pt idx="1105">
                  <c:v>2.4266666666666667</c:v>
                </c:pt>
                <c:pt idx="1106">
                  <c:v>2.4499999999999997</c:v>
                </c:pt>
                <c:pt idx="1107">
                  <c:v>2.4066666666666667</c:v>
                </c:pt>
                <c:pt idx="1108">
                  <c:v>2.36</c:v>
                </c:pt>
                <c:pt idx="1109">
                  <c:v>2.3533333333333335</c:v>
                </c:pt>
                <c:pt idx="1110">
                  <c:v>2.3766666666666665</c:v>
                </c:pt>
                <c:pt idx="1111">
                  <c:v>2.4500000000000002</c:v>
                </c:pt>
                <c:pt idx="1112">
                  <c:v>2.5233333333333334</c:v>
                </c:pt>
                <c:pt idx="1113">
                  <c:v>2.6033333333333335</c:v>
                </c:pt>
                <c:pt idx="1114">
                  <c:v>2.6633333333333336</c:v>
                </c:pt>
                <c:pt idx="1115">
                  <c:v>2.723333333333334</c:v>
                </c:pt>
                <c:pt idx="1116">
                  <c:v>2.7433333333333336</c:v>
                </c:pt>
                <c:pt idx="1117">
                  <c:v>2.7366666666666668</c:v>
                </c:pt>
                <c:pt idx="1118">
                  <c:v>2.75</c:v>
                </c:pt>
                <c:pt idx="1119">
                  <c:v>2.7650000000000001</c:v>
                </c:pt>
                <c:pt idx="1120">
                  <c:v>2.84</c:v>
                </c:pt>
                <c:pt idx="1121">
                  <c:v>2.89</c:v>
                </c:pt>
                <c:pt idx="1122">
                  <c:v>2.8766666666666669</c:v>
                </c:pt>
                <c:pt idx="1123">
                  <c:v>2.8933333333333331</c:v>
                </c:pt>
                <c:pt idx="1124">
                  <c:v>2.8833333333333333</c:v>
                </c:pt>
                <c:pt idx="1125">
                  <c:v>2.8699999999999997</c:v>
                </c:pt>
                <c:pt idx="1126">
                  <c:v>2.8266666666666667</c:v>
                </c:pt>
                <c:pt idx="1127">
                  <c:v>2.8000000000000003</c:v>
                </c:pt>
                <c:pt idx="1128">
                  <c:v>2.813333333333333</c:v>
                </c:pt>
                <c:pt idx="1129">
                  <c:v>2.8533333333333335</c:v>
                </c:pt>
                <c:pt idx="1130">
                  <c:v>2.91</c:v>
                </c:pt>
                <c:pt idx="1131">
                  <c:v>2.9500000000000006</c:v>
                </c:pt>
                <c:pt idx="1132">
                  <c:v>2.9633333333333334</c:v>
                </c:pt>
                <c:pt idx="1133">
                  <c:v>2.9833333333333329</c:v>
                </c:pt>
                <c:pt idx="1134">
                  <c:v>3.0333333333333337</c:v>
                </c:pt>
                <c:pt idx="1135">
                  <c:v>3.0733333333333328</c:v>
                </c:pt>
                <c:pt idx="1136">
                  <c:v>3.0533333333333332</c:v>
                </c:pt>
                <c:pt idx="1137">
                  <c:v>2.9833333333333329</c:v>
                </c:pt>
                <c:pt idx="1138">
                  <c:v>2.9133333333333336</c:v>
                </c:pt>
                <c:pt idx="1139">
                  <c:v>2.8933333333333331</c:v>
                </c:pt>
                <c:pt idx="1140">
                  <c:v>2.8833333333333329</c:v>
                </c:pt>
                <c:pt idx="1141">
                  <c:v>2.93</c:v>
                </c:pt>
                <c:pt idx="1142">
                  <c:v>2.9166666666666665</c:v>
                </c:pt>
                <c:pt idx="1143">
                  <c:v>2.9033333333333338</c:v>
                </c:pt>
                <c:pt idx="1144">
                  <c:v>2.8366666666666664</c:v>
                </c:pt>
                <c:pt idx="1145">
                  <c:v>2.8266666666666662</c:v>
                </c:pt>
                <c:pt idx="1146">
                  <c:v>2.7999999999999994</c:v>
                </c:pt>
                <c:pt idx="1147">
                  <c:v>2.7899999999999996</c:v>
                </c:pt>
                <c:pt idx="1148">
                  <c:v>2.7533333333333334</c:v>
                </c:pt>
                <c:pt idx="1149">
                  <c:v>2.7466666666666666</c:v>
                </c:pt>
                <c:pt idx="1150">
                  <c:v>2.7450000000000001</c:v>
                </c:pt>
                <c:pt idx="1151">
                  <c:v>2.7949999999999999</c:v>
                </c:pt>
                <c:pt idx="1152">
                  <c:v>2.895</c:v>
                </c:pt>
                <c:pt idx="1153">
                  <c:v>2.9033333333333338</c:v>
                </c:pt>
                <c:pt idx="1154">
                  <c:v>2.94</c:v>
                </c:pt>
                <c:pt idx="1155">
                  <c:v>2.9733333333333332</c:v>
                </c:pt>
                <c:pt idx="1156">
                  <c:v>2.9933333333333336</c:v>
                </c:pt>
                <c:pt idx="1157">
                  <c:v>3.0166666666666662</c:v>
                </c:pt>
                <c:pt idx="1158">
                  <c:v>3.0166666666666671</c:v>
                </c:pt>
                <c:pt idx="1159">
                  <c:v>3.0733333333333337</c:v>
                </c:pt>
                <c:pt idx="1160">
                  <c:v>3.2066666666666666</c:v>
                </c:pt>
                <c:pt idx="1161">
                  <c:v>3.3566666666666669</c:v>
                </c:pt>
                <c:pt idx="1162">
                  <c:v>3.4166666666666665</c:v>
                </c:pt>
                <c:pt idx="1163">
                  <c:v>3.3666666666666667</c:v>
                </c:pt>
                <c:pt idx="1164">
                  <c:v>3.2866666666666666</c:v>
                </c:pt>
                <c:pt idx="1165">
                  <c:v>3.2649999999999997</c:v>
                </c:pt>
                <c:pt idx="1166">
                  <c:v>3.2800000000000002</c:v>
                </c:pt>
                <c:pt idx="1167">
                  <c:v>3.2350000000000003</c:v>
                </c:pt>
                <c:pt idx="1168">
                  <c:v>3.186666666666667</c:v>
                </c:pt>
                <c:pt idx="1169">
                  <c:v>3.1266666666666665</c:v>
                </c:pt>
                <c:pt idx="1170">
                  <c:v>3.14</c:v>
                </c:pt>
                <c:pt idx="1171">
                  <c:v>3.1766666666666672</c:v>
                </c:pt>
                <c:pt idx="1172">
                  <c:v>3.1666666666666665</c:v>
                </c:pt>
                <c:pt idx="1173">
                  <c:v>3.0933333333333337</c:v>
                </c:pt>
                <c:pt idx="1174">
                  <c:v>2.9866666666666668</c:v>
                </c:pt>
                <c:pt idx="1175">
                  <c:v>2.9299999999999997</c:v>
                </c:pt>
                <c:pt idx="1176">
                  <c:v>2.8499999999999996</c:v>
                </c:pt>
                <c:pt idx="1177">
                  <c:v>2.875</c:v>
                </c:pt>
                <c:pt idx="1178">
                  <c:v>2.92</c:v>
                </c:pt>
                <c:pt idx="1179">
                  <c:v>3.01</c:v>
                </c:pt>
                <c:pt idx="1180">
                  <c:v>3.03</c:v>
                </c:pt>
                <c:pt idx="1181">
                  <c:v>3.0133333333333332</c:v>
                </c:pt>
                <c:pt idx="1182">
                  <c:v>2.9533333333333331</c:v>
                </c:pt>
                <c:pt idx="1183">
                  <c:v>2.9433333333333334</c:v>
                </c:pt>
                <c:pt idx="1184">
                  <c:v>2.9333333333333336</c:v>
                </c:pt>
                <c:pt idx="1185">
                  <c:v>2.9500000000000006</c:v>
                </c:pt>
                <c:pt idx="1186">
                  <c:v>2.9666666666666668</c:v>
                </c:pt>
                <c:pt idx="1187">
                  <c:v>3.0033333333333334</c:v>
                </c:pt>
                <c:pt idx="1188">
                  <c:v>2.9866666666666668</c:v>
                </c:pt>
                <c:pt idx="1189">
                  <c:v>2.9066666666666667</c:v>
                </c:pt>
                <c:pt idx="1190">
                  <c:v>2.83</c:v>
                </c:pt>
                <c:pt idx="1191">
                  <c:v>2.7966666666666669</c:v>
                </c:pt>
                <c:pt idx="1192">
                  <c:v>2.8000000000000003</c:v>
                </c:pt>
                <c:pt idx="1193">
                  <c:v>2.7566666666666664</c:v>
                </c:pt>
                <c:pt idx="1194">
                  <c:v>2.7099999999999995</c:v>
                </c:pt>
                <c:pt idx="1195">
                  <c:v>2.65</c:v>
                </c:pt>
                <c:pt idx="1196">
                  <c:v>2.6733333333333333</c:v>
                </c:pt>
                <c:pt idx="1197">
                  <c:v>2.6933333333333334</c:v>
                </c:pt>
                <c:pt idx="1198">
                  <c:v>2.72</c:v>
                </c:pt>
                <c:pt idx="1199">
                  <c:v>2.7466666666666666</c:v>
                </c:pt>
                <c:pt idx="1200">
                  <c:v>2.76</c:v>
                </c:pt>
                <c:pt idx="1201">
                  <c:v>2.7999999999999994</c:v>
                </c:pt>
                <c:pt idx="1202">
                  <c:v>2.7833333333333332</c:v>
                </c:pt>
                <c:pt idx="1203">
                  <c:v>2.8166666666666664</c:v>
                </c:pt>
                <c:pt idx="1204">
                  <c:v>2.83</c:v>
                </c:pt>
                <c:pt idx="1205">
                  <c:v>2.8333333333333335</c:v>
                </c:pt>
                <c:pt idx="1206">
                  <c:v>2.8166666666666664</c:v>
                </c:pt>
                <c:pt idx="1207">
                  <c:v>2.8333333333333335</c:v>
                </c:pt>
                <c:pt idx="1208">
                  <c:v>2.8633333333333333</c:v>
                </c:pt>
                <c:pt idx="1209">
                  <c:v>2.9166666666666665</c:v>
                </c:pt>
                <c:pt idx="1210">
                  <c:v>2.9633333333333329</c:v>
                </c:pt>
                <c:pt idx="1211">
                  <c:v>3.0199999999999996</c:v>
                </c:pt>
                <c:pt idx="1212">
                  <c:v>3.063333333333333</c:v>
                </c:pt>
                <c:pt idx="1213">
                  <c:v>3.063333333333333</c:v>
                </c:pt>
                <c:pt idx="1214">
                  <c:v>3.06</c:v>
                </c:pt>
                <c:pt idx="1215">
                  <c:v>3.0633333333333339</c:v>
                </c:pt>
                <c:pt idx="1216">
                  <c:v>3.09</c:v>
                </c:pt>
                <c:pt idx="1217">
                  <c:v>3.1266666666666669</c:v>
                </c:pt>
                <c:pt idx="1218">
                  <c:v>3.1733333333333333</c:v>
                </c:pt>
                <c:pt idx="1219">
                  <c:v>3.2033333333333331</c:v>
                </c:pt>
                <c:pt idx="1220">
                  <c:v>3.23</c:v>
                </c:pt>
                <c:pt idx="1221">
                  <c:v>3.2650000000000001</c:v>
                </c:pt>
                <c:pt idx="1222">
                  <c:v>3.3</c:v>
                </c:pt>
                <c:pt idx="1223">
                  <c:v>3.2966666666666669</c:v>
                </c:pt>
                <c:pt idx="1224">
                  <c:v>3.2966666666666669</c:v>
                </c:pt>
                <c:pt idx="1225">
                  <c:v>3.33</c:v>
                </c:pt>
                <c:pt idx="1226">
                  <c:v>3.3733333333333335</c:v>
                </c:pt>
                <c:pt idx="1227">
                  <c:v>3.4</c:v>
                </c:pt>
                <c:pt idx="1228">
                  <c:v>3.4266666666666672</c:v>
                </c:pt>
                <c:pt idx="1229">
                  <c:v>3.436666666666667</c:v>
                </c:pt>
                <c:pt idx="1230">
                  <c:v>3.4633333333333334</c:v>
                </c:pt>
                <c:pt idx="1231">
                  <c:v>3.5033333333333334</c:v>
                </c:pt>
                <c:pt idx="1232">
                  <c:v>3.5233333333333334</c:v>
                </c:pt>
                <c:pt idx="1233">
                  <c:v>3.5933333333333337</c:v>
                </c:pt>
                <c:pt idx="1234">
                  <c:v>3.6333333333333333</c:v>
                </c:pt>
                <c:pt idx="1235">
                  <c:v>3.7566666666666664</c:v>
                </c:pt>
                <c:pt idx="1236">
                  <c:v>3.8466666666666671</c:v>
                </c:pt>
                <c:pt idx="1237">
                  <c:v>3.8566666666666669</c:v>
                </c:pt>
                <c:pt idx="1238">
                  <c:v>3.8166666666666664</c:v>
                </c:pt>
                <c:pt idx="1239">
                  <c:v>3.77</c:v>
                </c:pt>
                <c:pt idx="1240">
                  <c:v>3.7533333333333334</c:v>
                </c:pt>
                <c:pt idx="1241">
                  <c:v>3.706666666666667</c:v>
                </c:pt>
                <c:pt idx="1242">
                  <c:v>3.6833333333333336</c:v>
                </c:pt>
                <c:pt idx="1243">
                  <c:v>3.7366666666666668</c:v>
                </c:pt>
                <c:pt idx="1244">
                  <c:v>3.8266666666666667</c:v>
                </c:pt>
                <c:pt idx="1245">
                  <c:v>3.8600000000000003</c:v>
                </c:pt>
                <c:pt idx="1246">
                  <c:v>3.91</c:v>
                </c:pt>
                <c:pt idx="1247">
                  <c:v>3.92</c:v>
                </c:pt>
                <c:pt idx="1248">
                  <c:v>3.936666666666667</c:v>
                </c:pt>
                <c:pt idx="1249">
                  <c:v>3.9600000000000004</c:v>
                </c:pt>
                <c:pt idx="1250">
                  <c:v>3.9966666666666666</c:v>
                </c:pt>
                <c:pt idx="1251">
                  <c:v>4.01</c:v>
                </c:pt>
                <c:pt idx="1252">
                  <c:v>4.0566666666666658</c:v>
                </c:pt>
                <c:pt idx="1253">
                  <c:v>4.13</c:v>
                </c:pt>
                <c:pt idx="1254">
                  <c:v>4.1966666666666663</c:v>
                </c:pt>
                <c:pt idx="1255">
                  <c:v>4.2333333333333334</c:v>
                </c:pt>
                <c:pt idx="1256">
                  <c:v>4.1866666666666665</c:v>
                </c:pt>
                <c:pt idx="1257">
                  <c:v>4.13</c:v>
                </c:pt>
                <c:pt idx="1258">
                  <c:v>4.0333333333333341</c:v>
                </c:pt>
                <c:pt idx="1259">
                  <c:v>4.0066666666666668</c:v>
                </c:pt>
                <c:pt idx="1260">
                  <c:v>4.0266666666666664</c:v>
                </c:pt>
                <c:pt idx="1261">
                  <c:v>4.0633333333333335</c:v>
                </c:pt>
                <c:pt idx="1262">
                  <c:v>4.09</c:v>
                </c:pt>
                <c:pt idx="1263">
                  <c:v>4.1033333333333326</c:v>
                </c:pt>
                <c:pt idx="1264">
                  <c:v>4.1366666666666658</c:v>
                </c:pt>
                <c:pt idx="1265">
                  <c:v>4.1766666666666659</c:v>
                </c:pt>
                <c:pt idx="1266">
                  <c:v>4.1766666666666667</c:v>
                </c:pt>
                <c:pt idx="1267">
                  <c:v>4.16</c:v>
                </c:pt>
                <c:pt idx="1268">
                  <c:v>4.0266666666666664</c:v>
                </c:pt>
                <c:pt idx="1269">
                  <c:v>3.9699999999999998</c:v>
                </c:pt>
                <c:pt idx="1270">
                  <c:v>3.8499999999999996</c:v>
                </c:pt>
                <c:pt idx="1271">
                  <c:v>3.84</c:v>
                </c:pt>
                <c:pt idx="1272">
                  <c:v>3.7833333333333332</c:v>
                </c:pt>
                <c:pt idx="1273">
                  <c:v>3.7466666666666666</c:v>
                </c:pt>
                <c:pt idx="1274">
                  <c:v>3.7533333333333334</c:v>
                </c:pt>
                <c:pt idx="1275">
                  <c:v>3.8066666666666666</c:v>
                </c:pt>
                <c:pt idx="1276">
                  <c:v>3.8033333333333332</c:v>
                </c:pt>
                <c:pt idx="1277">
                  <c:v>3.7666666666666671</c:v>
                </c:pt>
                <c:pt idx="1278">
                  <c:v>3.7349999999999999</c:v>
                </c:pt>
                <c:pt idx="1279">
                  <c:v>3.6950000000000003</c:v>
                </c:pt>
                <c:pt idx="1280">
                  <c:v>3.6850000000000001</c:v>
                </c:pt>
                <c:pt idx="1281">
                  <c:v>3.706666666666667</c:v>
                </c:pt>
                <c:pt idx="1282">
                  <c:v>3.7066666666666666</c:v>
                </c:pt>
                <c:pt idx="1283">
                  <c:v>3.6533333333333329</c:v>
                </c:pt>
                <c:pt idx="1284">
                  <c:v>3.5733333333333328</c:v>
                </c:pt>
                <c:pt idx="1285">
                  <c:v>3.5466666666666664</c:v>
                </c:pt>
                <c:pt idx="1286">
                  <c:v>3.5399999999999996</c:v>
                </c:pt>
                <c:pt idx="1287">
                  <c:v>3.51</c:v>
                </c:pt>
                <c:pt idx="1288">
                  <c:v>3.47</c:v>
                </c:pt>
                <c:pt idx="1289">
                  <c:v>3.49</c:v>
                </c:pt>
                <c:pt idx="1290">
                  <c:v>3.5533333333333332</c:v>
                </c:pt>
                <c:pt idx="1291">
                  <c:v>3.563333333333333</c:v>
                </c:pt>
                <c:pt idx="1292">
                  <c:v>3.5366666666666666</c:v>
                </c:pt>
                <c:pt idx="1293">
                  <c:v>3.48</c:v>
                </c:pt>
                <c:pt idx="1294">
                  <c:v>3.47</c:v>
                </c:pt>
                <c:pt idx="1295">
                  <c:v>3.4966666666666666</c:v>
                </c:pt>
                <c:pt idx="1296">
                  <c:v>3.58</c:v>
                </c:pt>
                <c:pt idx="1297">
                  <c:v>3.6466666666666665</c:v>
                </c:pt>
                <c:pt idx="1298">
                  <c:v>3.6799999999999997</c:v>
                </c:pt>
                <c:pt idx="1299">
                  <c:v>3.6999999999999997</c:v>
                </c:pt>
                <c:pt idx="1300">
                  <c:v>3.71</c:v>
                </c:pt>
                <c:pt idx="1301">
                  <c:v>3.7949999999999999</c:v>
                </c:pt>
                <c:pt idx="1302">
                  <c:v>3.86</c:v>
                </c:pt>
                <c:pt idx="1303">
                  <c:v>3.85</c:v>
                </c:pt>
                <c:pt idx="1304">
                  <c:v>3.8633333333333333</c:v>
                </c:pt>
                <c:pt idx="1305">
                  <c:v>3.855</c:v>
                </c:pt>
                <c:pt idx="1306">
                  <c:v>3.835</c:v>
                </c:pt>
                <c:pt idx="1307">
                  <c:v>3.74</c:v>
                </c:pt>
                <c:pt idx="1308">
                  <c:v>3.7300000000000004</c:v>
                </c:pt>
                <c:pt idx="1309">
                  <c:v>3.65</c:v>
                </c:pt>
                <c:pt idx="1310">
                  <c:v>3.5966666666666662</c:v>
                </c:pt>
                <c:pt idx="1311">
                  <c:v>3.563333333333333</c:v>
                </c:pt>
                <c:pt idx="1312">
                  <c:v>3.56</c:v>
                </c:pt>
                <c:pt idx="1313">
                  <c:v>3.5266666666666668</c:v>
                </c:pt>
                <c:pt idx="1314">
                  <c:v>3.4866666666666668</c:v>
                </c:pt>
                <c:pt idx="1315">
                  <c:v>3.46</c:v>
                </c:pt>
                <c:pt idx="1316">
                  <c:v>3.51</c:v>
                </c:pt>
                <c:pt idx="1317">
                  <c:v>3.45</c:v>
                </c:pt>
                <c:pt idx="1318">
                  <c:v>3.43</c:v>
                </c:pt>
                <c:pt idx="1319">
                  <c:v>3.4133333333333336</c:v>
                </c:pt>
                <c:pt idx="1320">
                  <c:v>3.4633333333333334</c:v>
                </c:pt>
                <c:pt idx="1321">
                  <c:v>3.4866666666666668</c:v>
                </c:pt>
                <c:pt idx="1322">
                  <c:v>3.4800000000000004</c:v>
                </c:pt>
                <c:pt idx="1323">
                  <c:v>3.47</c:v>
                </c:pt>
                <c:pt idx="1324">
                  <c:v>3.49</c:v>
                </c:pt>
                <c:pt idx="1325">
                  <c:v>3.5199999999999996</c:v>
                </c:pt>
                <c:pt idx="1326">
                  <c:v>3.53</c:v>
                </c:pt>
                <c:pt idx="1327">
                  <c:v>3.4866666666666668</c:v>
                </c:pt>
                <c:pt idx="1328">
                  <c:v>3.436666666666667</c:v>
                </c:pt>
                <c:pt idx="1329">
                  <c:v>3.44</c:v>
                </c:pt>
                <c:pt idx="1330">
                  <c:v>3.5199999999999996</c:v>
                </c:pt>
                <c:pt idx="1331">
                  <c:v>3.61</c:v>
                </c:pt>
                <c:pt idx="1332">
                  <c:v>3.6433333333333331</c:v>
                </c:pt>
                <c:pt idx="1333">
                  <c:v>3.6566666666666663</c:v>
                </c:pt>
                <c:pt idx="1334">
                  <c:v>3.6799999999999997</c:v>
                </c:pt>
                <c:pt idx="1335">
                  <c:v>3.7100000000000004</c:v>
                </c:pt>
                <c:pt idx="1336">
                  <c:v>3.7433333333333336</c:v>
                </c:pt>
                <c:pt idx="1337">
                  <c:v>3.7666666666666671</c:v>
                </c:pt>
                <c:pt idx="1338">
                  <c:v>3.813333333333333</c:v>
                </c:pt>
                <c:pt idx="1339">
                  <c:v>3.83</c:v>
                </c:pt>
                <c:pt idx="1340">
                  <c:v>3.84</c:v>
                </c:pt>
                <c:pt idx="1341">
                  <c:v>3.8849999999999998</c:v>
                </c:pt>
                <c:pt idx="1342">
                  <c:v>3.9400000000000004</c:v>
                </c:pt>
                <c:pt idx="1343">
                  <c:v>3.9200000000000004</c:v>
                </c:pt>
                <c:pt idx="1344">
                  <c:v>3.9200000000000004</c:v>
                </c:pt>
                <c:pt idx="1345">
                  <c:v>3.9166666666666665</c:v>
                </c:pt>
                <c:pt idx="1346">
                  <c:v>3.9299999999999997</c:v>
                </c:pt>
                <c:pt idx="1347">
                  <c:v>3.9499999999999997</c:v>
                </c:pt>
                <c:pt idx="1348">
                  <c:v>4.003333333333333</c:v>
                </c:pt>
                <c:pt idx="1349">
                  <c:v>4.0200000000000005</c:v>
                </c:pt>
                <c:pt idx="1350">
                  <c:v>4.0100000000000007</c:v>
                </c:pt>
                <c:pt idx="1351">
                  <c:v>3.9733333333333332</c:v>
                </c:pt>
                <c:pt idx="1352">
                  <c:v>3.9750000000000001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FC-8648-8054-6663AB82C1CF}"/>
            </c:ext>
          </c:extLst>
        </c:ser>
        <c:ser>
          <c:idx val="1"/>
          <c:order val="1"/>
          <c:tx>
            <c:strRef>
              <c:f>'FRED Graph'!$G$271</c:f>
              <c:strCache>
                <c:ptCount val="1"/>
                <c:pt idx="0">
                  <c:v>30 Year FR FHA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Graph'!$E$272:$E$1624</c:f>
              <c:numCache>
                <c:formatCode>yyyy\-mm\-dd</c:formatCode>
                <c:ptCount val="1353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43115</c:v>
                </c:pt>
                <c:pt idx="11">
                  <c:v>43116</c:v>
                </c:pt>
                <c:pt idx="12">
                  <c:v>43117</c:v>
                </c:pt>
                <c:pt idx="13">
                  <c:v>43118</c:v>
                </c:pt>
                <c:pt idx="14">
                  <c:v>43119</c:v>
                </c:pt>
                <c:pt idx="15">
                  <c:v>43122</c:v>
                </c:pt>
                <c:pt idx="16">
                  <c:v>43123</c:v>
                </c:pt>
                <c:pt idx="17">
                  <c:v>43124</c:v>
                </c:pt>
                <c:pt idx="18">
                  <c:v>43125</c:v>
                </c:pt>
                <c:pt idx="19">
                  <c:v>43126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43136</c:v>
                </c:pt>
                <c:pt idx="26">
                  <c:v>43137</c:v>
                </c:pt>
                <c:pt idx="27">
                  <c:v>43138</c:v>
                </c:pt>
                <c:pt idx="28">
                  <c:v>43139</c:v>
                </c:pt>
                <c:pt idx="29">
                  <c:v>43140</c:v>
                </c:pt>
                <c:pt idx="30">
                  <c:v>43143</c:v>
                </c:pt>
                <c:pt idx="31">
                  <c:v>43144</c:v>
                </c:pt>
                <c:pt idx="32">
                  <c:v>43145</c:v>
                </c:pt>
                <c:pt idx="33">
                  <c:v>43146</c:v>
                </c:pt>
                <c:pt idx="34">
                  <c:v>43147</c:v>
                </c:pt>
                <c:pt idx="35">
                  <c:v>43150</c:v>
                </c:pt>
                <c:pt idx="36">
                  <c:v>43151</c:v>
                </c:pt>
                <c:pt idx="37">
                  <c:v>43152</c:v>
                </c:pt>
                <c:pt idx="38">
                  <c:v>43153</c:v>
                </c:pt>
                <c:pt idx="39">
                  <c:v>43154</c:v>
                </c:pt>
                <c:pt idx="40">
                  <c:v>43157</c:v>
                </c:pt>
                <c:pt idx="41">
                  <c:v>43158</c:v>
                </c:pt>
                <c:pt idx="42">
                  <c:v>43159</c:v>
                </c:pt>
                <c:pt idx="43">
                  <c:v>43160</c:v>
                </c:pt>
                <c:pt idx="44">
                  <c:v>43161</c:v>
                </c:pt>
                <c:pt idx="45">
                  <c:v>43164</c:v>
                </c:pt>
                <c:pt idx="46">
                  <c:v>43165</c:v>
                </c:pt>
                <c:pt idx="47">
                  <c:v>43166</c:v>
                </c:pt>
                <c:pt idx="48">
                  <c:v>43167</c:v>
                </c:pt>
                <c:pt idx="49">
                  <c:v>43168</c:v>
                </c:pt>
                <c:pt idx="50">
                  <c:v>43171</c:v>
                </c:pt>
                <c:pt idx="51">
                  <c:v>43172</c:v>
                </c:pt>
                <c:pt idx="52">
                  <c:v>43173</c:v>
                </c:pt>
                <c:pt idx="53">
                  <c:v>43174</c:v>
                </c:pt>
                <c:pt idx="54">
                  <c:v>43175</c:v>
                </c:pt>
                <c:pt idx="55">
                  <c:v>43178</c:v>
                </c:pt>
                <c:pt idx="56">
                  <c:v>43179</c:v>
                </c:pt>
                <c:pt idx="57">
                  <c:v>43180</c:v>
                </c:pt>
                <c:pt idx="58">
                  <c:v>43181</c:v>
                </c:pt>
                <c:pt idx="59">
                  <c:v>43182</c:v>
                </c:pt>
                <c:pt idx="60">
                  <c:v>43185</c:v>
                </c:pt>
                <c:pt idx="61">
                  <c:v>43186</c:v>
                </c:pt>
                <c:pt idx="62">
                  <c:v>43187</c:v>
                </c:pt>
                <c:pt idx="63">
                  <c:v>43188</c:v>
                </c:pt>
                <c:pt idx="64">
                  <c:v>43189</c:v>
                </c:pt>
                <c:pt idx="65">
                  <c:v>43192</c:v>
                </c:pt>
                <c:pt idx="66">
                  <c:v>43193</c:v>
                </c:pt>
                <c:pt idx="67">
                  <c:v>43194</c:v>
                </c:pt>
                <c:pt idx="68">
                  <c:v>43195</c:v>
                </c:pt>
                <c:pt idx="69">
                  <c:v>43196</c:v>
                </c:pt>
                <c:pt idx="70">
                  <c:v>43199</c:v>
                </c:pt>
                <c:pt idx="71">
                  <c:v>43200</c:v>
                </c:pt>
                <c:pt idx="72">
                  <c:v>43201</c:v>
                </c:pt>
                <c:pt idx="73">
                  <c:v>43202</c:v>
                </c:pt>
                <c:pt idx="74">
                  <c:v>43203</c:v>
                </c:pt>
                <c:pt idx="75">
                  <c:v>43206</c:v>
                </c:pt>
                <c:pt idx="76">
                  <c:v>43207</c:v>
                </c:pt>
                <c:pt idx="77">
                  <c:v>43208</c:v>
                </c:pt>
                <c:pt idx="78">
                  <c:v>43209</c:v>
                </c:pt>
                <c:pt idx="79">
                  <c:v>43210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43220</c:v>
                </c:pt>
                <c:pt idx="86">
                  <c:v>43221</c:v>
                </c:pt>
                <c:pt idx="87">
                  <c:v>43222</c:v>
                </c:pt>
                <c:pt idx="88">
                  <c:v>43223</c:v>
                </c:pt>
                <c:pt idx="89">
                  <c:v>43224</c:v>
                </c:pt>
                <c:pt idx="90">
                  <c:v>43227</c:v>
                </c:pt>
                <c:pt idx="91">
                  <c:v>43228</c:v>
                </c:pt>
                <c:pt idx="92">
                  <c:v>43229</c:v>
                </c:pt>
                <c:pt idx="93">
                  <c:v>43230</c:v>
                </c:pt>
                <c:pt idx="94">
                  <c:v>43231</c:v>
                </c:pt>
                <c:pt idx="95">
                  <c:v>43234</c:v>
                </c:pt>
                <c:pt idx="96">
                  <c:v>43235</c:v>
                </c:pt>
                <c:pt idx="97">
                  <c:v>43236</c:v>
                </c:pt>
                <c:pt idx="98">
                  <c:v>43237</c:v>
                </c:pt>
                <c:pt idx="99">
                  <c:v>43238</c:v>
                </c:pt>
                <c:pt idx="100">
                  <c:v>43241</c:v>
                </c:pt>
                <c:pt idx="101">
                  <c:v>43242</c:v>
                </c:pt>
                <c:pt idx="102">
                  <c:v>43243</c:v>
                </c:pt>
                <c:pt idx="103">
                  <c:v>43244</c:v>
                </c:pt>
                <c:pt idx="104">
                  <c:v>43245</c:v>
                </c:pt>
                <c:pt idx="105">
                  <c:v>43248</c:v>
                </c:pt>
                <c:pt idx="106">
                  <c:v>43249</c:v>
                </c:pt>
                <c:pt idx="107">
                  <c:v>43250</c:v>
                </c:pt>
                <c:pt idx="108">
                  <c:v>43251</c:v>
                </c:pt>
                <c:pt idx="109">
                  <c:v>43252</c:v>
                </c:pt>
                <c:pt idx="110">
                  <c:v>43255</c:v>
                </c:pt>
                <c:pt idx="111">
                  <c:v>43256</c:v>
                </c:pt>
                <c:pt idx="112">
                  <c:v>43257</c:v>
                </c:pt>
                <c:pt idx="113">
                  <c:v>43258</c:v>
                </c:pt>
                <c:pt idx="114">
                  <c:v>43259</c:v>
                </c:pt>
                <c:pt idx="115">
                  <c:v>43262</c:v>
                </c:pt>
                <c:pt idx="116">
                  <c:v>43263</c:v>
                </c:pt>
                <c:pt idx="117">
                  <c:v>43264</c:v>
                </c:pt>
                <c:pt idx="118">
                  <c:v>43265</c:v>
                </c:pt>
                <c:pt idx="119">
                  <c:v>43266</c:v>
                </c:pt>
                <c:pt idx="120">
                  <c:v>43269</c:v>
                </c:pt>
                <c:pt idx="121">
                  <c:v>43270</c:v>
                </c:pt>
                <c:pt idx="122">
                  <c:v>43271</c:v>
                </c:pt>
                <c:pt idx="123">
                  <c:v>43272</c:v>
                </c:pt>
                <c:pt idx="124">
                  <c:v>43273</c:v>
                </c:pt>
                <c:pt idx="125">
                  <c:v>43276</c:v>
                </c:pt>
                <c:pt idx="126">
                  <c:v>43277</c:v>
                </c:pt>
                <c:pt idx="127">
                  <c:v>43278</c:v>
                </c:pt>
                <c:pt idx="128">
                  <c:v>43279</c:v>
                </c:pt>
                <c:pt idx="129">
                  <c:v>43280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43290</c:v>
                </c:pt>
                <c:pt idx="136">
                  <c:v>43291</c:v>
                </c:pt>
                <c:pt idx="137">
                  <c:v>43292</c:v>
                </c:pt>
                <c:pt idx="138">
                  <c:v>43293</c:v>
                </c:pt>
                <c:pt idx="139">
                  <c:v>43294</c:v>
                </c:pt>
                <c:pt idx="140">
                  <c:v>43297</c:v>
                </c:pt>
                <c:pt idx="141">
                  <c:v>43298</c:v>
                </c:pt>
                <c:pt idx="142">
                  <c:v>43299</c:v>
                </c:pt>
                <c:pt idx="143">
                  <c:v>43300</c:v>
                </c:pt>
                <c:pt idx="144">
                  <c:v>43301</c:v>
                </c:pt>
                <c:pt idx="145">
                  <c:v>43304</c:v>
                </c:pt>
                <c:pt idx="146">
                  <c:v>43305</c:v>
                </c:pt>
                <c:pt idx="147">
                  <c:v>43306</c:v>
                </c:pt>
                <c:pt idx="148">
                  <c:v>43307</c:v>
                </c:pt>
                <c:pt idx="149">
                  <c:v>43308</c:v>
                </c:pt>
                <c:pt idx="150">
                  <c:v>43311</c:v>
                </c:pt>
                <c:pt idx="151">
                  <c:v>43312</c:v>
                </c:pt>
                <c:pt idx="152">
                  <c:v>43313</c:v>
                </c:pt>
                <c:pt idx="153">
                  <c:v>43314</c:v>
                </c:pt>
                <c:pt idx="154">
                  <c:v>43315</c:v>
                </c:pt>
                <c:pt idx="155">
                  <c:v>43318</c:v>
                </c:pt>
                <c:pt idx="156">
                  <c:v>43319</c:v>
                </c:pt>
                <c:pt idx="157">
                  <c:v>43320</c:v>
                </c:pt>
                <c:pt idx="158">
                  <c:v>43321</c:v>
                </c:pt>
                <c:pt idx="159">
                  <c:v>43322</c:v>
                </c:pt>
                <c:pt idx="160">
                  <c:v>43325</c:v>
                </c:pt>
                <c:pt idx="161">
                  <c:v>43326</c:v>
                </c:pt>
                <c:pt idx="162">
                  <c:v>43327</c:v>
                </c:pt>
                <c:pt idx="163">
                  <c:v>43328</c:v>
                </c:pt>
                <c:pt idx="164">
                  <c:v>43329</c:v>
                </c:pt>
                <c:pt idx="165">
                  <c:v>43332</c:v>
                </c:pt>
                <c:pt idx="166">
                  <c:v>43333</c:v>
                </c:pt>
                <c:pt idx="167">
                  <c:v>43334</c:v>
                </c:pt>
                <c:pt idx="168">
                  <c:v>43335</c:v>
                </c:pt>
                <c:pt idx="169">
                  <c:v>43336</c:v>
                </c:pt>
                <c:pt idx="170">
                  <c:v>43339</c:v>
                </c:pt>
                <c:pt idx="171">
                  <c:v>43340</c:v>
                </c:pt>
                <c:pt idx="172">
                  <c:v>43341</c:v>
                </c:pt>
                <c:pt idx="173">
                  <c:v>43342</c:v>
                </c:pt>
                <c:pt idx="174">
                  <c:v>43343</c:v>
                </c:pt>
                <c:pt idx="175">
                  <c:v>43346</c:v>
                </c:pt>
                <c:pt idx="176">
                  <c:v>43347</c:v>
                </c:pt>
                <c:pt idx="177">
                  <c:v>43348</c:v>
                </c:pt>
                <c:pt idx="178">
                  <c:v>43349</c:v>
                </c:pt>
                <c:pt idx="179">
                  <c:v>43350</c:v>
                </c:pt>
                <c:pt idx="180">
                  <c:v>43353</c:v>
                </c:pt>
                <c:pt idx="181">
                  <c:v>43354</c:v>
                </c:pt>
                <c:pt idx="182">
                  <c:v>43355</c:v>
                </c:pt>
                <c:pt idx="183">
                  <c:v>43356</c:v>
                </c:pt>
                <c:pt idx="184">
                  <c:v>43357</c:v>
                </c:pt>
                <c:pt idx="185">
                  <c:v>43360</c:v>
                </c:pt>
                <c:pt idx="186">
                  <c:v>43361</c:v>
                </c:pt>
                <c:pt idx="187">
                  <c:v>43362</c:v>
                </c:pt>
                <c:pt idx="188">
                  <c:v>43363</c:v>
                </c:pt>
                <c:pt idx="189">
                  <c:v>43364</c:v>
                </c:pt>
                <c:pt idx="190">
                  <c:v>43367</c:v>
                </c:pt>
                <c:pt idx="191">
                  <c:v>43368</c:v>
                </c:pt>
                <c:pt idx="192">
                  <c:v>43369</c:v>
                </c:pt>
                <c:pt idx="193">
                  <c:v>43370</c:v>
                </c:pt>
                <c:pt idx="194">
                  <c:v>43371</c:v>
                </c:pt>
                <c:pt idx="195">
                  <c:v>43374</c:v>
                </c:pt>
                <c:pt idx="196">
                  <c:v>43375</c:v>
                </c:pt>
                <c:pt idx="197">
                  <c:v>43376</c:v>
                </c:pt>
                <c:pt idx="198">
                  <c:v>43377</c:v>
                </c:pt>
                <c:pt idx="199">
                  <c:v>43378</c:v>
                </c:pt>
                <c:pt idx="200">
                  <c:v>43381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43388</c:v>
                </c:pt>
                <c:pt idx="206">
                  <c:v>43389</c:v>
                </c:pt>
                <c:pt idx="207">
                  <c:v>43390</c:v>
                </c:pt>
                <c:pt idx="208">
                  <c:v>43391</c:v>
                </c:pt>
                <c:pt idx="209">
                  <c:v>43392</c:v>
                </c:pt>
                <c:pt idx="210">
                  <c:v>43395</c:v>
                </c:pt>
                <c:pt idx="211">
                  <c:v>43396</c:v>
                </c:pt>
                <c:pt idx="212">
                  <c:v>43397</c:v>
                </c:pt>
                <c:pt idx="213">
                  <c:v>43398</c:v>
                </c:pt>
                <c:pt idx="214">
                  <c:v>43399</c:v>
                </c:pt>
                <c:pt idx="215">
                  <c:v>43402</c:v>
                </c:pt>
                <c:pt idx="216">
                  <c:v>43403</c:v>
                </c:pt>
                <c:pt idx="217">
                  <c:v>43404</c:v>
                </c:pt>
                <c:pt idx="218">
                  <c:v>43405</c:v>
                </c:pt>
                <c:pt idx="219">
                  <c:v>43406</c:v>
                </c:pt>
                <c:pt idx="220">
                  <c:v>43409</c:v>
                </c:pt>
                <c:pt idx="221">
                  <c:v>43410</c:v>
                </c:pt>
                <c:pt idx="222">
                  <c:v>43411</c:v>
                </c:pt>
                <c:pt idx="223">
                  <c:v>43412</c:v>
                </c:pt>
                <c:pt idx="224">
                  <c:v>43413</c:v>
                </c:pt>
                <c:pt idx="225">
                  <c:v>43416</c:v>
                </c:pt>
                <c:pt idx="226">
                  <c:v>43417</c:v>
                </c:pt>
                <c:pt idx="227">
                  <c:v>43418</c:v>
                </c:pt>
                <c:pt idx="228">
                  <c:v>43419</c:v>
                </c:pt>
                <c:pt idx="229">
                  <c:v>43420</c:v>
                </c:pt>
                <c:pt idx="230">
                  <c:v>43423</c:v>
                </c:pt>
                <c:pt idx="231">
                  <c:v>43424</c:v>
                </c:pt>
                <c:pt idx="232">
                  <c:v>43425</c:v>
                </c:pt>
                <c:pt idx="233">
                  <c:v>43426</c:v>
                </c:pt>
                <c:pt idx="234">
                  <c:v>43427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43437</c:v>
                </c:pt>
                <c:pt idx="241">
                  <c:v>43438</c:v>
                </c:pt>
                <c:pt idx="242">
                  <c:v>43439</c:v>
                </c:pt>
                <c:pt idx="243">
                  <c:v>43440</c:v>
                </c:pt>
                <c:pt idx="244">
                  <c:v>43441</c:v>
                </c:pt>
                <c:pt idx="245">
                  <c:v>43444</c:v>
                </c:pt>
                <c:pt idx="246">
                  <c:v>43445</c:v>
                </c:pt>
                <c:pt idx="247">
                  <c:v>43446</c:v>
                </c:pt>
                <c:pt idx="248">
                  <c:v>43447</c:v>
                </c:pt>
                <c:pt idx="249">
                  <c:v>43448</c:v>
                </c:pt>
                <c:pt idx="250">
                  <c:v>43451</c:v>
                </c:pt>
                <c:pt idx="251">
                  <c:v>43452</c:v>
                </c:pt>
                <c:pt idx="252">
                  <c:v>43453</c:v>
                </c:pt>
                <c:pt idx="253">
                  <c:v>43454</c:v>
                </c:pt>
                <c:pt idx="254">
                  <c:v>43455</c:v>
                </c:pt>
                <c:pt idx="255">
                  <c:v>43458</c:v>
                </c:pt>
                <c:pt idx="256">
                  <c:v>43459</c:v>
                </c:pt>
                <c:pt idx="257">
                  <c:v>43460</c:v>
                </c:pt>
                <c:pt idx="258">
                  <c:v>43461</c:v>
                </c:pt>
                <c:pt idx="259">
                  <c:v>43462</c:v>
                </c:pt>
                <c:pt idx="260">
                  <c:v>43465</c:v>
                </c:pt>
                <c:pt idx="261">
                  <c:v>43466</c:v>
                </c:pt>
                <c:pt idx="262">
                  <c:v>43467</c:v>
                </c:pt>
                <c:pt idx="263">
                  <c:v>43468</c:v>
                </c:pt>
                <c:pt idx="264">
                  <c:v>43469</c:v>
                </c:pt>
                <c:pt idx="265">
                  <c:v>43472</c:v>
                </c:pt>
                <c:pt idx="266">
                  <c:v>43473</c:v>
                </c:pt>
                <c:pt idx="267">
                  <c:v>43474</c:v>
                </c:pt>
                <c:pt idx="268">
                  <c:v>43475</c:v>
                </c:pt>
                <c:pt idx="269">
                  <c:v>43476</c:v>
                </c:pt>
                <c:pt idx="270">
                  <c:v>43479</c:v>
                </c:pt>
                <c:pt idx="271">
                  <c:v>43480</c:v>
                </c:pt>
                <c:pt idx="272">
                  <c:v>43481</c:v>
                </c:pt>
                <c:pt idx="273">
                  <c:v>43482</c:v>
                </c:pt>
                <c:pt idx="274">
                  <c:v>43483</c:v>
                </c:pt>
                <c:pt idx="275">
                  <c:v>43486</c:v>
                </c:pt>
                <c:pt idx="276">
                  <c:v>43487</c:v>
                </c:pt>
                <c:pt idx="277">
                  <c:v>43488</c:v>
                </c:pt>
                <c:pt idx="278">
                  <c:v>43489</c:v>
                </c:pt>
                <c:pt idx="279">
                  <c:v>43490</c:v>
                </c:pt>
                <c:pt idx="280">
                  <c:v>43493</c:v>
                </c:pt>
                <c:pt idx="281">
                  <c:v>43494</c:v>
                </c:pt>
                <c:pt idx="282">
                  <c:v>43495</c:v>
                </c:pt>
                <c:pt idx="283">
                  <c:v>43496</c:v>
                </c:pt>
                <c:pt idx="284">
                  <c:v>43497</c:v>
                </c:pt>
                <c:pt idx="285">
                  <c:v>43500</c:v>
                </c:pt>
                <c:pt idx="286">
                  <c:v>43501</c:v>
                </c:pt>
                <c:pt idx="287">
                  <c:v>43502</c:v>
                </c:pt>
                <c:pt idx="288">
                  <c:v>43503</c:v>
                </c:pt>
                <c:pt idx="289">
                  <c:v>43504</c:v>
                </c:pt>
                <c:pt idx="290">
                  <c:v>43507</c:v>
                </c:pt>
                <c:pt idx="291">
                  <c:v>43508</c:v>
                </c:pt>
                <c:pt idx="292">
                  <c:v>43509</c:v>
                </c:pt>
                <c:pt idx="293">
                  <c:v>43510</c:v>
                </c:pt>
                <c:pt idx="294">
                  <c:v>43511</c:v>
                </c:pt>
                <c:pt idx="295">
                  <c:v>43514</c:v>
                </c:pt>
                <c:pt idx="296">
                  <c:v>43515</c:v>
                </c:pt>
                <c:pt idx="297">
                  <c:v>43516</c:v>
                </c:pt>
                <c:pt idx="298">
                  <c:v>43517</c:v>
                </c:pt>
                <c:pt idx="299">
                  <c:v>43518</c:v>
                </c:pt>
                <c:pt idx="300">
                  <c:v>43521</c:v>
                </c:pt>
                <c:pt idx="301">
                  <c:v>43522</c:v>
                </c:pt>
                <c:pt idx="302">
                  <c:v>43523</c:v>
                </c:pt>
                <c:pt idx="303">
                  <c:v>43524</c:v>
                </c:pt>
                <c:pt idx="304">
                  <c:v>43525</c:v>
                </c:pt>
                <c:pt idx="305">
                  <c:v>43528</c:v>
                </c:pt>
                <c:pt idx="306">
                  <c:v>43529</c:v>
                </c:pt>
                <c:pt idx="307">
                  <c:v>43530</c:v>
                </c:pt>
                <c:pt idx="308">
                  <c:v>43531</c:v>
                </c:pt>
                <c:pt idx="309">
                  <c:v>43532</c:v>
                </c:pt>
                <c:pt idx="310">
                  <c:v>43535</c:v>
                </c:pt>
                <c:pt idx="311">
                  <c:v>43536</c:v>
                </c:pt>
                <c:pt idx="312">
                  <c:v>43537</c:v>
                </c:pt>
                <c:pt idx="313">
                  <c:v>43538</c:v>
                </c:pt>
                <c:pt idx="314">
                  <c:v>43539</c:v>
                </c:pt>
                <c:pt idx="315">
                  <c:v>43542</c:v>
                </c:pt>
                <c:pt idx="316">
                  <c:v>43543</c:v>
                </c:pt>
                <c:pt idx="317">
                  <c:v>43544</c:v>
                </c:pt>
                <c:pt idx="318">
                  <c:v>43545</c:v>
                </c:pt>
                <c:pt idx="319">
                  <c:v>43546</c:v>
                </c:pt>
                <c:pt idx="320">
                  <c:v>43549</c:v>
                </c:pt>
                <c:pt idx="321">
                  <c:v>43550</c:v>
                </c:pt>
                <c:pt idx="322">
                  <c:v>43551</c:v>
                </c:pt>
                <c:pt idx="323">
                  <c:v>43552</c:v>
                </c:pt>
                <c:pt idx="324">
                  <c:v>43553</c:v>
                </c:pt>
                <c:pt idx="325">
                  <c:v>43556</c:v>
                </c:pt>
                <c:pt idx="326">
                  <c:v>43557</c:v>
                </c:pt>
                <c:pt idx="327">
                  <c:v>43558</c:v>
                </c:pt>
                <c:pt idx="328">
                  <c:v>43559</c:v>
                </c:pt>
                <c:pt idx="329">
                  <c:v>43560</c:v>
                </c:pt>
                <c:pt idx="330">
                  <c:v>43563</c:v>
                </c:pt>
                <c:pt idx="331">
                  <c:v>43564</c:v>
                </c:pt>
                <c:pt idx="332">
                  <c:v>43565</c:v>
                </c:pt>
                <c:pt idx="333">
                  <c:v>43566</c:v>
                </c:pt>
                <c:pt idx="334">
                  <c:v>43567</c:v>
                </c:pt>
                <c:pt idx="335">
                  <c:v>43570</c:v>
                </c:pt>
                <c:pt idx="336">
                  <c:v>43571</c:v>
                </c:pt>
                <c:pt idx="337">
                  <c:v>43572</c:v>
                </c:pt>
                <c:pt idx="338">
                  <c:v>43573</c:v>
                </c:pt>
                <c:pt idx="339">
                  <c:v>43574</c:v>
                </c:pt>
                <c:pt idx="340">
                  <c:v>43577</c:v>
                </c:pt>
                <c:pt idx="341">
                  <c:v>43578</c:v>
                </c:pt>
                <c:pt idx="342">
                  <c:v>43579</c:v>
                </c:pt>
                <c:pt idx="343">
                  <c:v>43580</c:v>
                </c:pt>
                <c:pt idx="344">
                  <c:v>43581</c:v>
                </c:pt>
                <c:pt idx="345">
                  <c:v>43584</c:v>
                </c:pt>
                <c:pt idx="346">
                  <c:v>43585</c:v>
                </c:pt>
                <c:pt idx="347">
                  <c:v>43586</c:v>
                </c:pt>
                <c:pt idx="348">
                  <c:v>43587</c:v>
                </c:pt>
                <c:pt idx="349">
                  <c:v>43588</c:v>
                </c:pt>
                <c:pt idx="350">
                  <c:v>43591</c:v>
                </c:pt>
                <c:pt idx="351">
                  <c:v>43592</c:v>
                </c:pt>
                <c:pt idx="352">
                  <c:v>43593</c:v>
                </c:pt>
                <c:pt idx="353">
                  <c:v>43594</c:v>
                </c:pt>
                <c:pt idx="354">
                  <c:v>43595</c:v>
                </c:pt>
                <c:pt idx="355">
                  <c:v>43598</c:v>
                </c:pt>
                <c:pt idx="356">
                  <c:v>43599</c:v>
                </c:pt>
                <c:pt idx="357">
                  <c:v>43600</c:v>
                </c:pt>
                <c:pt idx="358">
                  <c:v>43601</c:v>
                </c:pt>
                <c:pt idx="359">
                  <c:v>43602</c:v>
                </c:pt>
                <c:pt idx="360">
                  <c:v>43605</c:v>
                </c:pt>
                <c:pt idx="361">
                  <c:v>43606</c:v>
                </c:pt>
                <c:pt idx="362">
                  <c:v>43607</c:v>
                </c:pt>
                <c:pt idx="363">
                  <c:v>43608</c:v>
                </c:pt>
                <c:pt idx="364">
                  <c:v>43609</c:v>
                </c:pt>
                <c:pt idx="365">
                  <c:v>43612</c:v>
                </c:pt>
                <c:pt idx="366">
                  <c:v>43613</c:v>
                </c:pt>
                <c:pt idx="367">
                  <c:v>43614</c:v>
                </c:pt>
                <c:pt idx="368">
                  <c:v>43615</c:v>
                </c:pt>
                <c:pt idx="369">
                  <c:v>43616</c:v>
                </c:pt>
                <c:pt idx="370">
                  <c:v>43619</c:v>
                </c:pt>
                <c:pt idx="371">
                  <c:v>43620</c:v>
                </c:pt>
                <c:pt idx="372">
                  <c:v>43621</c:v>
                </c:pt>
                <c:pt idx="373">
                  <c:v>43622</c:v>
                </c:pt>
                <c:pt idx="374">
                  <c:v>43623</c:v>
                </c:pt>
                <c:pt idx="375">
                  <c:v>43626</c:v>
                </c:pt>
                <c:pt idx="376">
                  <c:v>43627</c:v>
                </c:pt>
                <c:pt idx="377">
                  <c:v>43628</c:v>
                </c:pt>
                <c:pt idx="378">
                  <c:v>43629</c:v>
                </c:pt>
                <c:pt idx="379">
                  <c:v>43630</c:v>
                </c:pt>
                <c:pt idx="380">
                  <c:v>43633</c:v>
                </c:pt>
                <c:pt idx="381">
                  <c:v>43634</c:v>
                </c:pt>
                <c:pt idx="382">
                  <c:v>43635</c:v>
                </c:pt>
                <c:pt idx="383">
                  <c:v>43636</c:v>
                </c:pt>
                <c:pt idx="384">
                  <c:v>43637</c:v>
                </c:pt>
                <c:pt idx="385">
                  <c:v>43640</c:v>
                </c:pt>
                <c:pt idx="386">
                  <c:v>43641</c:v>
                </c:pt>
                <c:pt idx="387">
                  <c:v>43642</c:v>
                </c:pt>
                <c:pt idx="388">
                  <c:v>43643</c:v>
                </c:pt>
                <c:pt idx="389">
                  <c:v>43644</c:v>
                </c:pt>
                <c:pt idx="390">
                  <c:v>43647</c:v>
                </c:pt>
                <c:pt idx="391">
                  <c:v>43648</c:v>
                </c:pt>
                <c:pt idx="392">
                  <c:v>43649</c:v>
                </c:pt>
                <c:pt idx="393">
                  <c:v>43650</c:v>
                </c:pt>
                <c:pt idx="394">
                  <c:v>43651</c:v>
                </c:pt>
                <c:pt idx="395">
                  <c:v>43654</c:v>
                </c:pt>
                <c:pt idx="396">
                  <c:v>43655</c:v>
                </c:pt>
                <c:pt idx="397">
                  <c:v>43656</c:v>
                </c:pt>
                <c:pt idx="398">
                  <c:v>43657</c:v>
                </c:pt>
                <c:pt idx="399">
                  <c:v>43658</c:v>
                </c:pt>
                <c:pt idx="400">
                  <c:v>43661</c:v>
                </c:pt>
                <c:pt idx="401">
                  <c:v>43662</c:v>
                </c:pt>
                <c:pt idx="402">
                  <c:v>43663</c:v>
                </c:pt>
                <c:pt idx="403">
                  <c:v>43664</c:v>
                </c:pt>
                <c:pt idx="404">
                  <c:v>43665</c:v>
                </c:pt>
                <c:pt idx="405">
                  <c:v>43668</c:v>
                </c:pt>
                <c:pt idx="406">
                  <c:v>43669</c:v>
                </c:pt>
                <c:pt idx="407">
                  <c:v>43670</c:v>
                </c:pt>
                <c:pt idx="408">
                  <c:v>43671</c:v>
                </c:pt>
                <c:pt idx="409">
                  <c:v>43672</c:v>
                </c:pt>
                <c:pt idx="410">
                  <c:v>43675</c:v>
                </c:pt>
                <c:pt idx="411">
                  <c:v>43676</c:v>
                </c:pt>
                <c:pt idx="412">
                  <c:v>43677</c:v>
                </c:pt>
                <c:pt idx="413">
                  <c:v>43678</c:v>
                </c:pt>
                <c:pt idx="414">
                  <c:v>43679</c:v>
                </c:pt>
                <c:pt idx="415">
                  <c:v>43682</c:v>
                </c:pt>
                <c:pt idx="416">
                  <c:v>43683</c:v>
                </c:pt>
                <c:pt idx="417">
                  <c:v>43684</c:v>
                </c:pt>
                <c:pt idx="418">
                  <c:v>43685</c:v>
                </c:pt>
                <c:pt idx="419">
                  <c:v>43686</c:v>
                </c:pt>
                <c:pt idx="420">
                  <c:v>43689</c:v>
                </c:pt>
                <c:pt idx="421">
                  <c:v>43690</c:v>
                </c:pt>
                <c:pt idx="422">
                  <c:v>43691</c:v>
                </c:pt>
                <c:pt idx="423">
                  <c:v>43692</c:v>
                </c:pt>
                <c:pt idx="424">
                  <c:v>43693</c:v>
                </c:pt>
                <c:pt idx="425">
                  <c:v>43696</c:v>
                </c:pt>
                <c:pt idx="426">
                  <c:v>43697</c:v>
                </c:pt>
                <c:pt idx="427">
                  <c:v>43698</c:v>
                </c:pt>
                <c:pt idx="428">
                  <c:v>43699</c:v>
                </c:pt>
                <c:pt idx="429">
                  <c:v>43700</c:v>
                </c:pt>
                <c:pt idx="430">
                  <c:v>43703</c:v>
                </c:pt>
                <c:pt idx="431">
                  <c:v>43704</c:v>
                </c:pt>
                <c:pt idx="432">
                  <c:v>43705</c:v>
                </c:pt>
                <c:pt idx="433">
                  <c:v>43706</c:v>
                </c:pt>
                <c:pt idx="434">
                  <c:v>43707</c:v>
                </c:pt>
                <c:pt idx="435">
                  <c:v>43710</c:v>
                </c:pt>
                <c:pt idx="436">
                  <c:v>43711</c:v>
                </c:pt>
                <c:pt idx="437">
                  <c:v>43712</c:v>
                </c:pt>
                <c:pt idx="438">
                  <c:v>43713</c:v>
                </c:pt>
                <c:pt idx="439">
                  <c:v>43714</c:v>
                </c:pt>
                <c:pt idx="440">
                  <c:v>43717</c:v>
                </c:pt>
                <c:pt idx="441">
                  <c:v>43718</c:v>
                </c:pt>
                <c:pt idx="442">
                  <c:v>43719</c:v>
                </c:pt>
                <c:pt idx="443">
                  <c:v>43720</c:v>
                </c:pt>
                <c:pt idx="444">
                  <c:v>43721</c:v>
                </c:pt>
                <c:pt idx="445">
                  <c:v>43724</c:v>
                </c:pt>
                <c:pt idx="446">
                  <c:v>43725</c:v>
                </c:pt>
                <c:pt idx="447">
                  <c:v>43726</c:v>
                </c:pt>
                <c:pt idx="448">
                  <c:v>43727</c:v>
                </c:pt>
                <c:pt idx="449">
                  <c:v>43728</c:v>
                </c:pt>
                <c:pt idx="450">
                  <c:v>43731</c:v>
                </c:pt>
                <c:pt idx="451">
                  <c:v>43732</c:v>
                </c:pt>
                <c:pt idx="452">
                  <c:v>43733</c:v>
                </c:pt>
                <c:pt idx="453">
                  <c:v>43734</c:v>
                </c:pt>
                <c:pt idx="454">
                  <c:v>43735</c:v>
                </c:pt>
                <c:pt idx="455">
                  <c:v>43738</c:v>
                </c:pt>
                <c:pt idx="456">
                  <c:v>43739</c:v>
                </c:pt>
                <c:pt idx="457">
                  <c:v>43740</c:v>
                </c:pt>
                <c:pt idx="458">
                  <c:v>43741</c:v>
                </c:pt>
                <c:pt idx="459">
                  <c:v>43742</c:v>
                </c:pt>
                <c:pt idx="460">
                  <c:v>43745</c:v>
                </c:pt>
                <c:pt idx="461">
                  <c:v>43746</c:v>
                </c:pt>
                <c:pt idx="462">
                  <c:v>43747</c:v>
                </c:pt>
                <c:pt idx="463">
                  <c:v>43748</c:v>
                </c:pt>
                <c:pt idx="464">
                  <c:v>43749</c:v>
                </c:pt>
                <c:pt idx="465">
                  <c:v>43752</c:v>
                </c:pt>
                <c:pt idx="466">
                  <c:v>43753</c:v>
                </c:pt>
                <c:pt idx="467">
                  <c:v>43754</c:v>
                </c:pt>
                <c:pt idx="468">
                  <c:v>43755</c:v>
                </c:pt>
                <c:pt idx="469">
                  <c:v>43756</c:v>
                </c:pt>
                <c:pt idx="470">
                  <c:v>43759</c:v>
                </c:pt>
                <c:pt idx="471">
                  <c:v>43760</c:v>
                </c:pt>
                <c:pt idx="472">
                  <c:v>43761</c:v>
                </c:pt>
                <c:pt idx="473">
                  <c:v>43762</c:v>
                </c:pt>
                <c:pt idx="474">
                  <c:v>43763</c:v>
                </c:pt>
                <c:pt idx="475">
                  <c:v>43766</c:v>
                </c:pt>
                <c:pt idx="476">
                  <c:v>43767</c:v>
                </c:pt>
                <c:pt idx="477">
                  <c:v>43768</c:v>
                </c:pt>
                <c:pt idx="478">
                  <c:v>43769</c:v>
                </c:pt>
                <c:pt idx="479">
                  <c:v>43770</c:v>
                </c:pt>
                <c:pt idx="480">
                  <c:v>43773</c:v>
                </c:pt>
                <c:pt idx="481">
                  <c:v>43774</c:v>
                </c:pt>
                <c:pt idx="482">
                  <c:v>43775</c:v>
                </c:pt>
                <c:pt idx="483">
                  <c:v>43776</c:v>
                </c:pt>
                <c:pt idx="484">
                  <c:v>43777</c:v>
                </c:pt>
                <c:pt idx="485">
                  <c:v>43780</c:v>
                </c:pt>
                <c:pt idx="486">
                  <c:v>43781</c:v>
                </c:pt>
                <c:pt idx="487">
                  <c:v>43782</c:v>
                </c:pt>
                <c:pt idx="488">
                  <c:v>43783</c:v>
                </c:pt>
                <c:pt idx="489">
                  <c:v>43784</c:v>
                </c:pt>
                <c:pt idx="490">
                  <c:v>43787</c:v>
                </c:pt>
                <c:pt idx="491">
                  <c:v>43788</c:v>
                </c:pt>
                <c:pt idx="492">
                  <c:v>43789</c:v>
                </c:pt>
                <c:pt idx="493">
                  <c:v>43790</c:v>
                </c:pt>
                <c:pt idx="494">
                  <c:v>43791</c:v>
                </c:pt>
                <c:pt idx="495">
                  <c:v>43794</c:v>
                </c:pt>
                <c:pt idx="496">
                  <c:v>43795</c:v>
                </c:pt>
                <c:pt idx="497">
                  <c:v>43796</c:v>
                </c:pt>
                <c:pt idx="498">
                  <c:v>43797</c:v>
                </c:pt>
                <c:pt idx="499">
                  <c:v>43798</c:v>
                </c:pt>
                <c:pt idx="500">
                  <c:v>43801</c:v>
                </c:pt>
                <c:pt idx="501">
                  <c:v>43802</c:v>
                </c:pt>
                <c:pt idx="502">
                  <c:v>43803</c:v>
                </c:pt>
                <c:pt idx="503">
                  <c:v>43804</c:v>
                </c:pt>
                <c:pt idx="504">
                  <c:v>43805</c:v>
                </c:pt>
                <c:pt idx="505">
                  <c:v>43808</c:v>
                </c:pt>
                <c:pt idx="506">
                  <c:v>43809</c:v>
                </c:pt>
                <c:pt idx="507">
                  <c:v>43810</c:v>
                </c:pt>
                <c:pt idx="508">
                  <c:v>43811</c:v>
                </c:pt>
                <c:pt idx="509">
                  <c:v>43812</c:v>
                </c:pt>
                <c:pt idx="510">
                  <c:v>43815</c:v>
                </c:pt>
                <c:pt idx="511">
                  <c:v>43816</c:v>
                </c:pt>
                <c:pt idx="512">
                  <c:v>43817</c:v>
                </c:pt>
                <c:pt idx="513">
                  <c:v>43818</c:v>
                </c:pt>
                <c:pt idx="514">
                  <c:v>43819</c:v>
                </c:pt>
                <c:pt idx="515">
                  <c:v>43822</c:v>
                </c:pt>
                <c:pt idx="516">
                  <c:v>43823</c:v>
                </c:pt>
                <c:pt idx="517">
                  <c:v>43824</c:v>
                </c:pt>
                <c:pt idx="518">
                  <c:v>43825</c:v>
                </c:pt>
                <c:pt idx="519">
                  <c:v>43826</c:v>
                </c:pt>
                <c:pt idx="520">
                  <c:v>43829</c:v>
                </c:pt>
                <c:pt idx="521">
                  <c:v>43830</c:v>
                </c:pt>
                <c:pt idx="522">
                  <c:v>43831</c:v>
                </c:pt>
                <c:pt idx="523">
                  <c:v>43832</c:v>
                </c:pt>
                <c:pt idx="524">
                  <c:v>43833</c:v>
                </c:pt>
                <c:pt idx="525">
                  <c:v>43836</c:v>
                </c:pt>
                <c:pt idx="526">
                  <c:v>43837</c:v>
                </c:pt>
                <c:pt idx="527">
                  <c:v>43838</c:v>
                </c:pt>
                <c:pt idx="528">
                  <c:v>43839</c:v>
                </c:pt>
                <c:pt idx="529">
                  <c:v>43840</c:v>
                </c:pt>
                <c:pt idx="530">
                  <c:v>43843</c:v>
                </c:pt>
                <c:pt idx="531">
                  <c:v>43844</c:v>
                </c:pt>
                <c:pt idx="532">
                  <c:v>43845</c:v>
                </c:pt>
                <c:pt idx="533">
                  <c:v>43846</c:v>
                </c:pt>
                <c:pt idx="534">
                  <c:v>43847</c:v>
                </c:pt>
                <c:pt idx="535">
                  <c:v>43850</c:v>
                </c:pt>
                <c:pt idx="536">
                  <c:v>43851</c:v>
                </c:pt>
                <c:pt idx="537">
                  <c:v>43852</c:v>
                </c:pt>
                <c:pt idx="538">
                  <c:v>43853</c:v>
                </c:pt>
                <c:pt idx="539">
                  <c:v>43854</c:v>
                </c:pt>
                <c:pt idx="540">
                  <c:v>43857</c:v>
                </c:pt>
                <c:pt idx="541">
                  <c:v>43858</c:v>
                </c:pt>
                <c:pt idx="542">
                  <c:v>43859</c:v>
                </c:pt>
                <c:pt idx="543">
                  <c:v>43860</c:v>
                </c:pt>
                <c:pt idx="544">
                  <c:v>43861</c:v>
                </c:pt>
                <c:pt idx="545">
                  <c:v>43864</c:v>
                </c:pt>
                <c:pt idx="546">
                  <c:v>43865</c:v>
                </c:pt>
                <c:pt idx="547">
                  <c:v>43866</c:v>
                </c:pt>
                <c:pt idx="548">
                  <c:v>43867</c:v>
                </c:pt>
                <c:pt idx="549">
                  <c:v>43868</c:v>
                </c:pt>
                <c:pt idx="550">
                  <c:v>43871</c:v>
                </c:pt>
                <c:pt idx="551">
                  <c:v>43872</c:v>
                </c:pt>
                <c:pt idx="552">
                  <c:v>43873</c:v>
                </c:pt>
                <c:pt idx="553">
                  <c:v>43874</c:v>
                </c:pt>
                <c:pt idx="554">
                  <c:v>43875</c:v>
                </c:pt>
                <c:pt idx="555">
                  <c:v>43878</c:v>
                </c:pt>
                <c:pt idx="556">
                  <c:v>43879</c:v>
                </c:pt>
                <c:pt idx="557">
                  <c:v>43880</c:v>
                </c:pt>
                <c:pt idx="558">
                  <c:v>43881</c:v>
                </c:pt>
                <c:pt idx="559">
                  <c:v>43882</c:v>
                </c:pt>
                <c:pt idx="560">
                  <c:v>43885</c:v>
                </c:pt>
                <c:pt idx="561">
                  <c:v>43886</c:v>
                </c:pt>
                <c:pt idx="562">
                  <c:v>43887</c:v>
                </c:pt>
                <c:pt idx="563">
                  <c:v>43888</c:v>
                </c:pt>
                <c:pt idx="564">
                  <c:v>43889</c:v>
                </c:pt>
                <c:pt idx="565">
                  <c:v>43892</c:v>
                </c:pt>
                <c:pt idx="566">
                  <c:v>43893</c:v>
                </c:pt>
                <c:pt idx="567">
                  <c:v>43894</c:v>
                </c:pt>
                <c:pt idx="568">
                  <c:v>43895</c:v>
                </c:pt>
                <c:pt idx="569">
                  <c:v>43896</c:v>
                </c:pt>
                <c:pt idx="570">
                  <c:v>43899</c:v>
                </c:pt>
                <c:pt idx="571">
                  <c:v>43900</c:v>
                </c:pt>
                <c:pt idx="572">
                  <c:v>43901</c:v>
                </c:pt>
                <c:pt idx="573">
                  <c:v>43902</c:v>
                </c:pt>
                <c:pt idx="574">
                  <c:v>43903</c:v>
                </c:pt>
                <c:pt idx="575">
                  <c:v>43906</c:v>
                </c:pt>
                <c:pt idx="576">
                  <c:v>43907</c:v>
                </c:pt>
                <c:pt idx="577">
                  <c:v>43908</c:v>
                </c:pt>
                <c:pt idx="578">
                  <c:v>43909</c:v>
                </c:pt>
                <c:pt idx="579">
                  <c:v>43910</c:v>
                </c:pt>
                <c:pt idx="580">
                  <c:v>43913</c:v>
                </c:pt>
                <c:pt idx="581">
                  <c:v>43914</c:v>
                </c:pt>
                <c:pt idx="582">
                  <c:v>43915</c:v>
                </c:pt>
                <c:pt idx="583">
                  <c:v>43916</c:v>
                </c:pt>
                <c:pt idx="584">
                  <c:v>43917</c:v>
                </c:pt>
                <c:pt idx="585">
                  <c:v>43920</c:v>
                </c:pt>
                <c:pt idx="586">
                  <c:v>43921</c:v>
                </c:pt>
                <c:pt idx="587">
                  <c:v>43922</c:v>
                </c:pt>
                <c:pt idx="588">
                  <c:v>43923</c:v>
                </c:pt>
                <c:pt idx="589">
                  <c:v>43924</c:v>
                </c:pt>
                <c:pt idx="590">
                  <c:v>43927</c:v>
                </c:pt>
                <c:pt idx="591">
                  <c:v>43928</c:v>
                </c:pt>
                <c:pt idx="592">
                  <c:v>43929</c:v>
                </c:pt>
                <c:pt idx="593">
                  <c:v>43930</c:v>
                </c:pt>
                <c:pt idx="594">
                  <c:v>43931</c:v>
                </c:pt>
                <c:pt idx="595">
                  <c:v>43934</c:v>
                </c:pt>
                <c:pt idx="596">
                  <c:v>43935</c:v>
                </c:pt>
                <c:pt idx="597">
                  <c:v>43936</c:v>
                </c:pt>
                <c:pt idx="598">
                  <c:v>43937</c:v>
                </c:pt>
                <c:pt idx="599">
                  <c:v>43938</c:v>
                </c:pt>
                <c:pt idx="600">
                  <c:v>43941</c:v>
                </c:pt>
                <c:pt idx="601">
                  <c:v>43942</c:v>
                </c:pt>
                <c:pt idx="602">
                  <c:v>43943</c:v>
                </c:pt>
                <c:pt idx="603">
                  <c:v>43944</c:v>
                </c:pt>
                <c:pt idx="604">
                  <c:v>43945</c:v>
                </c:pt>
                <c:pt idx="605">
                  <c:v>43948</c:v>
                </c:pt>
                <c:pt idx="606">
                  <c:v>43949</c:v>
                </c:pt>
                <c:pt idx="607">
                  <c:v>43950</c:v>
                </c:pt>
                <c:pt idx="608">
                  <c:v>43951</c:v>
                </c:pt>
                <c:pt idx="609">
                  <c:v>43952</c:v>
                </c:pt>
                <c:pt idx="610">
                  <c:v>43955</c:v>
                </c:pt>
                <c:pt idx="611">
                  <c:v>43956</c:v>
                </c:pt>
                <c:pt idx="612">
                  <c:v>43957</c:v>
                </c:pt>
                <c:pt idx="613">
                  <c:v>43958</c:v>
                </c:pt>
                <c:pt idx="614">
                  <c:v>43959</c:v>
                </c:pt>
                <c:pt idx="615">
                  <c:v>43962</c:v>
                </c:pt>
                <c:pt idx="616">
                  <c:v>43963</c:v>
                </c:pt>
                <c:pt idx="617">
                  <c:v>43964</c:v>
                </c:pt>
                <c:pt idx="618">
                  <c:v>43965</c:v>
                </c:pt>
                <c:pt idx="619">
                  <c:v>43966</c:v>
                </c:pt>
                <c:pt idx="620">
                  <c:v>43969</c:v>
                </c:pt>
                <c:pt idx="621">
                  <c:v>43970</c:v>
                </c:pt>
                <c:pt idx="622">
                  <c:v>43971</c:v>
                </c:pt>
                <c:pt idx="623">
                  <c:v>43972</c:v>
                </c:pt>
                <c:pt idx="624">
                  <c:v>43973</c:v>
                </c:pt>
                <c:pt idx="625">
                  <c:v>43976</c:v>
                </c:pt>
                <c:pt idx="626">
                  <c:v>43977</c:v>
                </c:pt>
                <c:pt idx="627">
                  <c:v>43978</c:v>
                </c:pt>
                <c:pt idx="628">
                  <c:v>43979</c:v>
                </c:pt>
                <c:pt idx="629">
                  <c:v>43980</c:v>
                </c:pt>
                <c:pt idx="630">
                  <c:v>43983</c:v>
                </c:pt>
                <c:pt idx="631">
                  <c:v>43984</c:v>
                </c:pt>
                <c:pt idx="632">
                  <c:v>43985</c:v>
                </c:pt>
                <c:pt idx="633">
                  <c:v>43986</c:v>
                </c:pt>
                <c:pt idx="634">
                  <c:v>43987</c:v>
                </c:pt>
                <c:pt idx="635">
                  <c:v>43990</c:v>
                </c:pt>
                <c:pt idx="636">
                  <c:v>43991</c:v>
                </c:pt>
                <c:pt idx="637">
                  <c:v>43992</c:v>
                </c:pt>
                <c:pt idx="638">
                  <c:v>43993</c:v>
                </c:pt>
                <c:pt idx="639">
                  <c:v>43994</c:v>
                </c:pt>
                <c:pt idx="640">
                  <c:v>43997</c:v>
                </c:pt>
                <c:pt idx="641">
                  <c:v>43998</c:v>
                </c:pt>
                <c:pt idx="642">
                  <c:v>43999</c:v>
                </c:pt>
                <c:pt idx="643">
                  <c:v>44000</c:v>
                </c:pt>
                <c:pt idx="644">
                  <c:v>44001</c:v>
                </c:pt>
                <c:pt idx="645">
                  <c:v>44004</c:v>
                </c:pt>
                <c:pt idx="646">
                  <c:v>44005</c:v>
                </c:pt>
                <c:pt idx="647">
                  <c:v>44006</c:v>
                </c:pt>
                <c:pt idx="648">
                  <c:v>44007</c:v>
                </c:pt>
                <c:pt idx="649">
                  <c:v>44008</c:v>
                </c:pt>
                <c:pt idx="650">
                  <c:v>44011</c:v>
                </c:pt>
                <c:pt idx="651">
                  <c:v>44012</c:v>
                </c:pt>
                <c:pt idx="652">
                  <c:v>44013</c:v>
                </c:pt>
                <c:pt idx="653">
                  <c:v>44014</c:v>
                </c:pt>
                <c:pt idx="654">
                  <c:v>44015</c:v>
                </c:pt>
                <c:pt idx="655">
                  <c:v>44018</c:v>
                </c:pt>
                <c:pt idx="656">
                  <c:v>44019</c:v>
                </c:pt>
                <c:pt idx="657">
                  <c:v>44020</c:v>
                </c:pt>
                <c:pt idx="658">
                  <c:v>44021</c:v>
                </c:pt>
                <c:pt idx="659">
                  <c:v>44022</c:v>
                </c:pt>
                <c:pt idx="660">
                  <c:v>44025</c:v>
                </c:pt>
                <c:pt idx="661">
                  <c:v>44026</c:v>
                </c:pt>
                <c:pt idx="662">
                  <c:v>44027</c:v>
                </c:pt>
                <c:pt idx="663">
                  <c:v>44028</c:v>
                </c:pt>
                <c:pt idx="664">
                  <c:v>44029</c:v>
                </c:pt>
                <c:pt idx="665">
                  <c:v>44032</c:v>
                </c:pt>
                <c:pt idx="666">
                  <c:v>44033</c:v>
                </c:pt>
                <c:pt idx="667">
                  <c:v>44034</c:v>
                </c:pt>
                <c:pt idx="668">
                  <c:v>44035</c:v>
                </c:pt>
                <c:pt idx="669">
                  <c:v>44036</c:v>
                </c:pt>
                <c:pt idx="670">
                  <c:v>44039</c:v>
                </c:pt>
                <c:pt idx="671">
                  <c:v>44040</c:v>
                </c:pt>
                <c:pt idx="672">
                  <c:v>44041</c:v>
                </c:pt>
                <c:pt idx="673">
                  <c:v>44042</c:v>
                </c:pt>
                <c:pt idx="674">
                  <c:v>44043</c:v>
                </c:pt>
                <c:pt idx="675">
                  <c:v>44046</c:v>
                </c:pt>
                <c:pt idx="676">
                  <c:v>44047</c:v>
                </c:pt>
                <c:pt idx="677">
                  <c:v>44048</c:v>
                </c:pt>
                <c:pt idx="678">
                  <c:v>44049</c:v>
                </c:pt>
                <c:pt idx="679">
                  <c:v>44050</c:v>
                </c:pt>
                <c:pt idx="680">
                  <c:v>44053</c:v>
                </c:pt>
                <c:pt idx="681">
                  <c:v>44054</c:v>
                </c:pt>
                <c:pt idx="682">
                  <c:v>44055</c:v>
                </c:pt>
                <c:pt idx="683">
                  <c:v>44056</c:v>
                </c:pt>
                <c:pt idx="684">
                  <c:v>44057</c:v>
                </c:pt>
                <c:pt idx="685">
                  <c:v>44060</c:v>
                </c:pt>
                <c:pt idx="686">
                  <c:v>44061</c:v>
                </c:pt>
                <c:pt idx="687">
                  <c:v>44062</c:v>
                </c:pt>
                <c:pt idx="688">
                  <c:v>44063</c:v>
                </c:pt>
                <c:pt idx="689">
                  <c:v>44064</c:v>
                </c:pt>
                <c:pt idx="690">
                  <c:v>44067</c:v>
                </c:pt>
                <c:pt idx="691">
                  <c:v>44068</c:v>
                </c:pt>
                <c:pt idx="692">
                  <c:v>44069</c:v>
                </c:pt>
                <c:pt idx="693">
                  <c:v>44070</c:v>
                </c:pt>
                <c:pt idx="694">
                  <c:v>44071</c:v>
                </c:pt>
                <c:pt idx="695">
                  <c:v>44074</c:v>
                </c:pt>
                <c:pt idx="696">
                  <c:v>44075</c:v>
                </c:pt>
                <c:pt idx="697">
                  <c:v>44076</c:v>
                </c:pt>
                <c:pt idx="698">
                  <c:v>44077</c:v>
                </c:pt>
                <c:pt idx="699">
                  <c:v>44078</c:v>
                </c:pt>
                <c:pt idx="700">
                  <c:v>44081</c:v>
                </c:pt>
                <c:pt idx="701">
                  <c:v>44082</c:v>
                </c:pt>
                <c:pt idx="702">
                  <c:v>44083</c:v>
                </c:pt>
                <c:pt idx="703">
                  <c:v>44084</c:v>
                </c:pt>
                <c:pt idx="704">
                  <c:v>44085</c:v>
                </c:pt>
                <c:pt idx="705">
                  <c:v>44088</c:v>
                </c:pt>
                <c:pt idx="706">
                  <c:v>44089</c:v>
                </c:pt>
                <c:pt idx="707">
                  <c:v>44090</c:v>
                </c:pt>
                <c:pt idx="708">
                  <c:v>44091</c:v>
                </c:pt>
                <c:pt idx="709">
                  <c:v>44092</c:v>
                </c:pt>
                <c:pt idx="710">
                  <c:v>44095</c:v>
                </c:pt>
                <c:pt idx="711">
                  <c:v>44096</c:v>
                </c:pt>
                <c:pt idx="712">
                  <c:v>44097</c:v>
                </c:pt>
                <c:pt idx="713">
                  <c:v>44098</c:v>
                </c:pt>
                <c:pt idx="714">
                  <c:v>44099</c:v>
                </c:pt>
                <c:pt idx="715">
                  <c:v>44102</c:v>
                </c:pt>
                <c:pt idx="716">
                  <c:v>44103</c:v>
                </c:pt>
                <c:pt idx="717">
                  <c:v>44104</c:v>
                </c:pt>
                <c:pt idx="718">
                  <c:v>44105</c:v>
                </c:pt>
                <c:pt idx="719">
                  <c:v>44106</c:v>
                </c:pt>
                <c:pt idx="720">
                  <c:v>44109</c:v>
                </c:pt>
                <c:pt idx="721">
                  <c:v>44110</c:v>
                </c:pt>
                <c:pt idx="722">
                  <c:v>44111</c:v>
                </c:pt>
                <c:pt idx="723">
                  <c:v>44112</c:v>
                </c:pt>
                <c:pt idx="724">
                  <c:v>44113</c:v>
                </c:pt>
                <c:pt idx="725">
                  <c:v>44116</c:v>
                </c:pt>
                <c:pt idx="726">
                  <c:v>44117</c:v>
                </c:pt>
                <c:pt idx="727">
                  <c:v>44118</c:v>
                </c:pt>
                <c:pt idx="728">
                  <c:v>44119</c:v>
                </c:pt>
                <c:pt idx="729">
                  <c:v>44120</c:v>
                </c:pt>
                <c:pt idx="730">
                  <c:v>44123</c:v>
                </c:pt>
                <c:pt idx="731">
                  <c:v>44124</c:v>
                </c:pt>
                <c:pt idx="732">
                  <c:v>44125</c:v>
                </c:pt>
                <c:pt idx="733">
                  <c:v>44126</c:v>
                </c:pt>
                <c:pt idx="734">
                  <c:v>44127</c:v>
                </c:pt>
                <c:pt idx="735">
                  <c:v>44130</c:v>
                </c:pt>
                <c:pt idx="736">
                  <c:v>44131</c:v>
                </c:pt>
                <c:pt idx="737">
                  <c:v>44132</c:v>
                </c:pt>
                <c:pt idx="738">
                  <c:v>44133</c:v>
                </c:pt>
                <c:pt idx="739">
                  <c:v>44134</c:v>
                </c:pt>
                <c:pt idx="740">
                  <c:v>44137</c:v>
                </c:pt>
                <c:pt idx="741">
                  <c:v>44138</c:v>
                </c:pt>
                <c:pt idx="742">
                  <c:v>44139</c:v>
                </c:pt>
                <c:pt idx="743">
                  <c:v>44140</c:v>
                </c:pt>
                <c:pt idx="744">
                  <c:v>44141</c:v>
                </c:pt>
                <c:pt idx="745">
                  <c:v>44144</c:v>
                </c:pt>
                <c:pt idx="746">
                  <c:v>44145</c:v>
                </c:pt>
                <c:pt idx="747">
                  <c:v>44146</c:v>
                </c:pt>
                <c:pt idx="748">
                  <c:v>44147</c:v>
                </c:pt>
                <c:pt idx="749">
                  <c:v>44148</c:v>
                </c:pt>
                <c:pt idx="750">
                  <c:v>44151</c:v>
                </c:pt>
                <c:pt idx="751">
                  <c:v>44152</c:v>
                </c:pt>
                <c:pt idx="752">
                  <c:v>44153</c:v>
                </c:pt>
                <c:pt idx="753">
                  <c:v>44154</c:v>
                </c:pt>
                <c:pt idx="754">
                  <c:v>44155</c:v>
                </c:pt>
                <c:pt idx="755">
                  <c:v>44158</c:v>
                </c:pt>
                <c:pt idx="756">
                  <c:v>44159</c:v>
                </c:pt>
                <c:pt idx="757">
                  <c:v>44160</c:v>
                </c:pt>
                <c:pt idx="758">
                  <c:v>44161</c:v>
                </c:pt>
                <c:pt idx="759">
                  <c:v>44162</c:v>
                </c:pt>
                <c:pt idx="760">
                  <c:v>44165</c:v>
                </c:pt>
                <c:pt idx="761">
                  <c:v>44166</c:v>
                </c:pt>
                <c:pt idx="762">
                  <c:v>44167</c:v>
                </c:pt>
                <c:pt idx="763">
                  <c:v>44168</c:v>
                </c:pt>
                <c:pt idx="764">
                  <c:v>44169</c:v>
                </c:pt>
                <c:pt idx="765">
                  <c:v>44172</c:v>
                </c:pt>
                <c:pt idx="766">
                  <c:v>44173</c:v>
                </c:pt>
                <c:pt idx="767">
                  <c:v>44174</c:v>
                </c:pt>
                <c:pt idx="768">
                  <c:v>44175</c:v>
                </c:pt>
                <c:pt idx="769">
                  <c:v>44176</c:v>
                </c:pt>
                <c:pt idx="770">
                  <c:v>44179</c:v>
                </c:pt>
                <c:pt idx="771">
                  <c:v>44180</c:v>
                </c:pt>
                <c:pt idx="772">
                  <c:v>44181</c:v>
                </c:pt>
                <c:pt idx="773">
                  <c:v>44182</c:v>
                </c:pt>
                <c:pt idx="774">
                  <c:v>44183</c:v>
                </c:pt>
                <c:pt idx="775">
                  <c:v>44186</c:v>
                </c:pt>
                <c:pt idx="776">
                  <c:v>44187</c:v>
                </c:pt>
                <c:pt idx="777">
                  <c:v>44188</c:v>
                </c:pt>
                <c:pt idx="778">
                  <c:v>44189</c:v>
                </c:pt>
                <c:pt idx="779">
                  <c:v>44190</c:v>
                </c:pt>
                <c:pt idx="780">
                  <c:v>44193</c:v>
                </c:pt>
                <c:pt idx="781">
                  <c:v>44194</c:v>
                </c:pt>
                <c:pt idx="782">
                  <c:v>44195</c:v>
                </c:pt>
                <c:pt idx="783">
                  <c:v>44196</c:v>
                </c:pt>
                <c:pt idx="784">
                  <c:v>44197</c:v>
                </c:pt>
                <c:pt idx="785">
                  <c:v>44200</c:v>
                </c:pt>
                <c:pt idx="786">
                  <c:v>44201</c:v>
                </c:pt>
                <c:pt idx="787">
                  <c:v>44202</c:v>
                </c:pt>
                <c:pt idx="788">
                  <c:v>44203</c:v>
                </c:pt>
                <c:pt idx="789">
                  <c:v>44204</c:v>
                </c:pt>
                <c:pt idx="790">
                  <c:v>44207</c:v>
                </c:pt>
                <c:pt idx="791">
                  <c:v>44208</c:v>
                </c:pt>
                <c:pt idx="792">
                  <c:v>44209</c:v>
                </c:pt>
                <c:pt idx="793">
                  <c:v>44210</c:v>
                </c:pt>
                <c:pt idx="794">
                  <c:v>44211</c:v>
                </c:pt>
                <c:pt idx="795">
                  <c:v>44214</c:v>
                </c:pt>
                <c:pt idx="796">
                  <c:v>44215</c:v>
                </c:pt>
                <c:pt idx="797">
                  <c:v>44216</c:v>
                </c:pt>
                <c:pt idx="798">
                  <c:v>44217</c:v>
                </c:pt>
                <c:pt idx="799">
                  <c:v>44218</c:v>
                </c:pt>
                <c:pt idx="800">
                  <c:v>44221</c:v>
                </c:pt>
                <c:pt idx="801">
                  <c:v>44222</c:v>
                </c:pt>
                <c:pt idx="802">
                  <c:v>44223</c:v>
                </c:pt>
                <c:pt idx="803">
                  <c:v>44224</c:v>
                </c:pt>
                <c:pt idx="804">
                  <c:v>44225</c:v>
                </c:pt>
                <c:pt idx="805">
                  <c:v>44228</c:v>
                </c:pt>
                <c:pt idx="806">
                  <c:v>44229</c:v>
                </c:pt>
                <c:pt idx="807">
                  <c:v>44230</c:v>
                </c:pt>
                <c:pt idx="808">
                  <c:v>44231</c:v>
                </c:pt>
                <c:pt idx="809">
                  <c:v>44232</c:v>
                </c:pt>
                <c:pt idx="810">
                  <c:v>44235</c:v>
                </c:pt>
                <c:pt idx="811">
                  <c:v>44236</c:v>
                </c:pt>
                <c:pt idx="812">
                  <c:v>44237</c:v>
                </c:pt>
                <c:pt idx="813">
                  <c:v>44238</c:v>
                </c:pt>
                <c:pt idx="814">
                  <c:v>44239</c:v>
                </c:pt>
                <c:pt idx="815">
                  <c:v>44242</c:v>
                </c:pt>
                <c:pt idx="816">
                  <c:v>44243</c:v>
                </c:pt>
                <c:pt idx="817">
                  <c:v>44244</c:v>
                </c:pt>
                <c:pt idx="818">
                  <c:v>44245</c:v>
                </c:pt>
                <c:pt idx="819">
                  <c:v>44246</c:v>
                </c:pt>
                <c:pt idx="820">
                  <c:v>44249</c:v>
                </c:pt>
                <c:pt idx="821">
                  <c:v>44250</c:v>
                </c:pt>
                <c:pt idx="822">
                  <c:v>44251</c:v>
                </c:pt>
                <c:pt idx="823">
                  <c:v>44252</c:v>
                </c:pt>
                <c:pt idx="824">
                  <c:v>44253</c:v>
                </c:pt>
                <c:pt idx="825">
                  <c:v>44256</c:v>
                </c:pt>
                <c:pt idx="826">
                  <c:v>44257</c:v>
                </c:pt>
                <c:pt idx="827">
                  <c:v>44258</c:v>
                </c:pt>
                <c:pt idx="828">
                  <c:v>44259</c:v>
                </c:pt>
                <c:pt idx="829">
                  <c:v>44260</c:v>
                </c:pt>
                <c:pt idx="830">
                  <c:v>44263</c:v>
                </c:pt>
                <c:pt idx="831">
                  <c:v>44264</c:v>
                </c:pt>
                <c:pt idx="832">
                  <c:v>44265</c:v>
                </c:pt>
                <c:pt idx="833">
                  <c:v>44266</c:v>
                </c:pt>
                <c:pt idx="834">
                  <c:v>44267</c:v>
                </c:pt>
                <c:pt idx="835">
                  <c:v>44270</c:v>
                </c:pt>
                <c:pt idx="836">
                  <c:v>44271</c:v>
                </c:pt>
                <c:pt idx="837">
                  <c:v>44272</c:v>
                </c:pt>
                <c:pt idx="838">
                  <c:v>44273</c:v>
                </c:pt>
                <c:pt idx="839">
                  <c:v>44274</c:v>
                </c:pt>
                <c:pt idx="840">
                  <c:v>44277</c:v>
                </c:pt>
                <c:pt idx="841">
                  <c:v>44278</c:v>
                </c:pt>
                <c:pt idx="842">
                  <c:v>44279</c:v>
                </c:pt>
                <c:pt idx="843">
                  <c:v>44280</c:v>
                </c:pt>
                <c:pt idx="844">
                  <c:v>44281</c:v>
                </c:pt>
                <c:pt idx="845">
                  <c:v>44284</c:v>
                </c:pt>
                <c:pt idx="846">
                  <c:v>44285</c:v>
                </c:pt>
                <c:pt idx="847">
                  <c:v>44286</c:v>
                </c:pt>
                <c:pt idx="848">
                  <c:v>44287</c:v>
                </c:pt>
                <c:pt idx="849">
                  <c:v>44288</c:v>
                </c:pt>
                <c:pt idx="850">
                  <c:v>44291</c:v>
                </c:pt>
                <c:pt idx="851">
                  <c:v>44292</c:v>
                </c:pt>
                <c:pt idx="852">
                  <c:v>44293</c:v>
                </c:pt>
                <c:pt idx="853">
                  <c:v>44294</c:v>
                </c:pt>
                <c:pt idx="854">
                  <c:v>44295</c:v>
                </c:pt>
                <c:pt idx="855">
                  <c:v>44298</c:v>
                </c:pt>
                <c:pt idx="856">
                  <c:v>44299</c:v>
                </c:pt>
                <c:pt idx="857">
                  <c:v>44300</c:v>
                </c:pt>
                <c:pt idx="858">
                  <c:v>44301</c:v>
                </c:pt>
                <c:pt idx="859">
                  <c:v>44302</c:v>
                </c:pt>
                <c:pt idx="860">
                  <c:v>44305</c:v>
                </c:pt>
                <c:pt idx="861">
                  <c:v>44306</c:v>
                </c:pt>
                <c:pt idx="862">
                  <c:v>44307</c:v>
                </c:pt>
                <c:pt idx="863">
                  <c:v>44308</c:v>
                </c:pt>
                <c:pt idx="864">
                  <c:v>44309</c:v>
                </c:pt>
                <c:pt idx="865">
                  <c:v>44312</c:v>
                </c:pt>
                <c:pt idx="866">
                  <c:v>44313</c:v>
                </c:pt>
                <c:pt idx="867">
                  <c:v>44314</c:v>
                </c:pt>
                <c:pt idx="868">
                  <c:v>44315</c:v>
                </c:pt>
                <c:pt idx="869">
                  <c:v>44316</c:v>
                </c:pt>
                <c:pt idx="870">
                  <c:v>44319</c:v>
                </c:pt>
                <c:pt idx="871">
                  <c:v>44320</c:v>
                </c:pt>
                <c:pt idx="872">
                  <c:v>44321</c:v>
                </c:pt>
                <c:pt idx="873">
                  <c:v>44322</c:v>
                </c:pt>
                <c:pt idx="874">
                  <c:v>44323</c:v>
                </c:pt>
                <c:pt idx="875">
                  <c:v>44326</c:v>
                </c:pt>
                <c:pt idx="876">
                  <c:v>44327</c:v>
                </c:pt>
                <c:pt idx="877">
                  <c:v>44328</c:v>
                </c:pt>
                <c:pt idx="878">
                  <c:v>44329</c:v>
                </c:pt>
                <c:pt idx="879">
                  <c:v>44330</c:v>
                </c:pt>
                <c:pt idx="880">
                  <c:v>44333</c:v>
                </c:pt>
                <c:pt idx="881">
                  <c:v>44334</c:v>
                </c:pt>
                <c:pt idx="882">
                  <c:v>44335</c:v>
                </c:pt>
                <c:pt idx="883">
                  <c:v>44336</c:v>
                </c:pt>
                <c:pt idx="884">
                  <c:v>44337</c:v>
                </c:pt>
                <c:pt idx="885">
                  <c:v>44340</c:v>
                </c:pt>
                <c:pt idx="886">
                  <c:v>44341</c:v>
                </c:pt>
                <c:pt idx="887">
                  <c:v>44342</c:v>
                </c:pt>
                <c:pt idx="888">
                  <c:v>44343</c:v>
                </c:pt>
                <c:pt idx="889">
                  <c:v>44344</c:v>
                </c:pt>
                <c:pt idx="890">
                  <c:v>44347</c:v>
                </c:pt>
                <c:pt idx="891">
                  <c:v>44348</c:v>
                </c:pt>
                <c:pt idx="892">
                  <c:v>44349</c:v>
                </c:pt>
                <c:pt idx="893">
                  <c:v>44350</c:v>
                </c:pt>
                <c:pt idx="894">
                  <c:v>44351</c:v>
                </c:pt>
                <c:pt idx="895">
                  <c:v>44354</c:v>
                </c:pt>
                <c:pt idx="896">
                  <c:v>44355</c:v>
                </c:pt>
                <c:pt idx="897">
                  <c:v>44356</c:v>
                </c:pt>
                <c:pt idx="898">
                  <c:v>44357</c:v>
                </c:pt>
                <c:pt idx="899">
                  <c:v>44358</c:v>
                </c:pt>
                <c:pt idx="900">
                  <c:v>44361</c:v>
                </c:pt>
                <c:pt idx="901">
                  <c:v>44362</c:v>
                </c:pt>
                <c:pt idx="902">
                  <c:v>44363</c:v>
                </c:pt>
                <c:pt idx="903">
                  <c:v>44364</c:v>
                </c:pt>
                <c:pt idx="904">
                  <c:v>44365</c:v>
                </c:pt>
                <c:pt idx="905">
                  <c:v>44368</c:v>
                </c:pt>
                <c:pt idx="906">
                  <c:v>44369</c:v>
                </c:pt>
                <c:pt idx="907">
                  <c:v>44370</c:v>
                </c:pt>
                <c:pt idx="908">
                  <c:v>44371</c:v>
                </c:pt>
                <c:pt idx="909">
                  <c:v>44372</c:v>
                </c:pt>
                <c:pt idx="910">
                  <c:v>44375</c:v>
                </c:pt>
                <c:pt idx="911">
                  <c:v>44376</c:v>
                </c:pt>
                <c:pt idx="912">
                  <c:v>44377</c:v>
                </c:pt>
                <c:pt idx="913">
                  <c:v>44378</c:v>
                </c:pt>
                <c:pt idx="914">
                  <c:v>44379</c:v>
                </c:pt>
                <c:pt idx="915">
                  <c:v>44382</c:v>
                </c:pt>
                <c:pt idx="916">
                  <c:v>44383</c:v>
                </c:pt>
                <c:pt idx="917">
                  <c:v>44384</c:v>
                </c:pt>
                <c:pt idx="918">
                  <c:v>44385</c:v>
                </c:pt>
                <c:pt idx="919">
                  <c:v>44386</c:v>
                </c:pt>
                <c:pt idx="920">
                  <c:v>44389</c:v>
                </c:pt>
                <c:pt idx="921">
                  <c:v>44390</c:v>
                </c:pt>
                <c:pt idx="922">
                  <c:v>44391</c:v>
                </c:pt>
                <c:pt idx="923">
                  <c:v>44392</c:v>
                </c:pt>
                <c:pt idx="924">
                  <c:v>44393</c:v>
                </c:pt>
                <c:pt idx="925">
                  <c:v>44396</c:v>
                </c:pt>
                <c:pt idx="926">
                  <c:v>44397</c:v>
                </c:pt>
                <c:pt idx="927">
                  <c:v>44398</c:v>
                </c:pt>
                <c:pt idx="928">
                  <c:v>44399</c:v>
                </c:pt>
                <c:pt idx="929">
                  <c:v>44400</c:v>
                </c:pt>
                <c:pt idx="930">
                  <c:v>44403</c:v>
                </c:pt>
                <c:pt idx="931">
                  <c:v>44404</c:v>
                </c:pt>
                <c:pt idx="932">
                  <c:v>44405</c:v>
                </c:pt>
                <c:pt idx="933">
                  <c:v>44406</c:v>
                </c:pt>
                <c:pt idx="934">
                  <c:v>44407</c:v>
                </c:pt>
                <c:pt idx="935">
                  <c:v>44410</c:v>
                </c:pt>
                <c:pt idx="936">
                  <c:v>44411</c:v>
                </c:pt>
                <c:pt idx="937">
                  <c:v>44412</c:v>
                </c:pt>
                <c:pt idx="938">
                  <c:v>44413</c:v>
                </c:pt>
                <c:pt idx="939">
                  <c:v>44414</c:v>
                </c:pt>
                <c:pt idx="940">
                  <c:v>44417</c:v>
                </c:pt>
                <c:pt idx="941">
                  <c:v>44418</c:v>
                </c:pt>
                <c:pt idx="942">
                  <c:v>44419</c:v>
                </c:pt>
                <c:pt idx="943">
                  <c:v>44420</c:v>
                </c:pt>
                <c:pt idx="944">
                  <c:v>44421</c:v>
                </c:pt>
                <c:pt idx="945">
                  <c:v>44424</c:v>
                </c:pt>
                <c:pt idx="946">
                  <c:v>44425</c:v>
                </c:pt>
                <c:pt idx="947">
                  <c:v>44426</c:v>
                </c:pt>
                <c:pt idx="948">
                  <c:v>44427</c:v>
                </c:pt>
                <c:pt idx="949">
                  <c:v>44428</c:v>
                </c:pt>
                <c:pt idx="950">
                  <c:v>44431</c:v>
                </c:pt>
                <c:pt idx="951">
                  <c:v>44432</c:v>
                </c:pt>
                <c:pt idx="952">
                  <c:v>44433</c:v>
                </c:pt>
                <c:pt idx="953">
                  <c:v>44434</c:v>
                </c:pt>
                <c:pt idx="954">
                  <c:v>44435</c:v>
                </c:pt>
                <c:pt idx="955">
                  <c:v>44438</c:v>
                </c:pt>
                <c:pt idx="956">
                  <c:v>44439</c:v>
                </c:pt>
                <c:pt idx="957">
                  <c:v>44440</c:v>
                </c:pt>
                <c:pt idx="958">
                  <c:v>44441</c:v>
                </c:pt>
                <c:pt idx="959">
                  <c:v>44442</c:v>
                </c:pt>
                <c:pt idx="960">
                  <c:v>44445</c:v>
                </c:pt>
                <c:pt idx="961">
                  <c:v>44446</c:v>
                </c:pt>
                <c:pt idx="962">
                  <c:v>44447</c:v>
                </c:pt>
                <c:pt idx="963">
                  <c:v>44448</c:v>
                </c:pt>
                <c:pt idx="964">
                  <c:v>44449</c:v>
                </c:pt>
                <c:pt idx="965">
                  <c:v>44452</c:v>
                </c:pt>
                <c:pt idx="966">
                  <c:v>44453</c:v>
                </c:pt>
                <c:pt idx="967">
                  <c:v>44454</c:v>
                </c:pt>
                <c:pt idx="968">
                  <c:v>44455</c:v>
                </c:pt>
                <c:pt idx="969">
                  <c:v>44456</c:v>
                </c:pt>
                <c:pt idx="970">
                  <c:v>44459</c:v>
                </c:pt>
                <c:pt idx="971">
                  <c:v>44460</c:v>
                </c:pt>
                <c:pt idx="972">
                  <c:v>44461</c:v>
                </c:pt>
                <c:pt idx="973">
                  <c:v>44462</c:v>
                </c:pt>
                <c:pt idx="974">
                  <c:v>44463</c:v>
                </c:pt>
                <c:pt idx="975">
                  <c:v>44466</c:v>
                </c:pt>
                <c:pt idx="976">
                  <c:v>44467</c:v>
                </c:pt>
                <c:pt idx="977">
                  <c:v>44468</c:v>
                </c:pt>
                <c:pt idx="978">
                  <c:v>44469</c:v>
                </c:pt>
                <c:pt idx="979">
                  <c:v>44470</c:v>
                </c:pt>
                <c:pt idx="980">
                  <c:v>44473</c:v>
                </c:pt>
                <c:pt idx="981">
                  <c:v>44474</c:v>
                </c:pt>
                <c:pt idx="982">
                  <c:v>44475</c:v>
                </c:pt>
                <c:pt idx="983">
                  <c:v>44476</c:v>
                </c:pt>
                <c:pt idx="984">
                  <c:v>44477</c:v>
                </c:pt>
                <c:pt idx="985">
                  <c:v>44480</c:v>
                </c:pt>
                <c:pt idx="986">
                  <c:v>44481</c:v>
                </c:pt>
                <c:pt idx="987">
                  <c:v>44482</c:v>
                </c:pt>
                <c:pt idx="988">
                  <c:v>44483</c:v>
                </c:pt>
                <c:pt idx="989">
                  <c:v>44484</c:v>
                </c:pt>
                <c:pt idx="990">
                  <c:v>44487</c:v>
                </c:pt>
                <c:pt idx="991">
                  <c:v>44488</c:v>
                </c:pt>
                <c:pt idx="992">
                  <c:v>44489</c:v>
                </c:pt>
                <c:pt idx="993">
                  <c:v>44490</c:v>
                </c:pt>
                <c:pt idx="994">
                  <c:v>44491</c:v>
                </c:pt>
                <c:pt idx="995">
                  <c:v>44494</c:v>
                </c:pt>
                <c:pt idx="996">
                  <c:v>44495</c:v>
                </c:pt>
                <c:pt idx="997">
                  <c:v>44496</c:v>
                </c:pt>
                <c:pt idx="998">
                  <c:v>44497</c:v>
                </c:pt>
                <c:pt idx="999">
                  <c:v>44498</c:v>
                </c:pt>
                <c:pt idx="1000">
                  <c:v>44501</c:v>
                </c:pt>
                <c:pt idx="1001">
                  <c:v>44502</c:v>
                </c:pt>
                <c:pt idx="1002">
                  <c:v>44503</c:v>
                </c:pt>
                <c:pt idx="1003">
                  <c:v>44504</c:v>
                </c:pt>
                <c:pt idx="1004">
                  <c:v>44505</c:v>
                </c:pt>
                <c:pt idx="1005">
                  <c:v>44508</c:v>
                </c:pt>
                <c:pt idx="1006">
                  <c:v>44509</c:v>
                </c:pt>
                <c:pt idx="1007">
                  <c:v>44510</c:v>
                </c:pt>
                <c:pt idx="1008">
                  <c:v>44511</c:v>
                </c:pt>
                <c:pt idx="1009">
                  <c:v>44512</c:v>
                </c:pt>
                <c:pt idx="1010">
                  <c:v>44515</c:v>
                </c:pt>
                <c:pt idx="1011">
                  <c:v>44516</c:v>
                </c:pt>
                <c:pt idx="1012">
                  <c:v>44517</c:v>
                </c:pt>
                <c:pt idx="1013">
                  <c:v>44518</c:v>
                </c:pt>
                <c:pt idx="1014">
                  <c:v>44519</c:v>
                </c:pt>
                <c:pt idx="1015">
                  <c:v>44522</c:v>
                </c:pt>
                <c:pt idx="1016">
                  <c:v>44523</c:v>
                </c:pt>
                <c:pt idx="1017">
                  <c:v>44524</c:v>
                </c:pt>
                <c:pt idx="1018">
                  <c:v>44525</c:v>
                </c:pt>
                <c:pt idx="1019">
                  <c:v>44526</c:v>
                </c:pt>
                <c:pt idx="1020">
                  <c:v>44529</c:v>
                </c:pt>
                <c:pt idx="1021">
                  <c:v>44530</c:v>
                </c:pt>
                <c:pt idx="1022">
                  <c:v>44531</c:v>
                </c:pt>
                <c:pt idx="1023">
                  <c:v>44532</c:v>
                </c:pt>
                <c:pt idx="1024">
                  <c:v>44533</c:v>
                </c:pt>
                <c:pt idx="1025">
                  <c:v>44536</c:v>
                </c:pt>
                <c:pt idx="1026">
                  <c:v>44537</c:v>
                </c:pt>
                <c:pt idx="1027">
                  <c:v>44538</c:v>
                </c:pt>
                <c:pt idx="1028">
                  <c:v>44539</c:v>
                </c:pt>
                <c:pt idx="1029">
                  <c:v>44540</c:v>
                </c:pt>
                <c:pt idx="1030">
                  <c:v>44543</c:v>
                </c:pt>
                <c:pt idx="1031">
                  <c:v>44544</c:v>
                </c:pt>
                <c:pt idx="1032">
                  <c:v>44545</c:v>
                </c:pt>
                <c:pt idx="1033">
                  <c:v>44546</c:v>
                </c:pt>
                <c:pt idx="1034">
                  <c:v>44547</c:v>
                </c:pt>
                <c:pt idx="1035">
                  <c:v>44550</c:v>
                </c:pt>
                <c:pt idx="1036">
                  <c:v>44551</c:v>
                </c:pt>
                <c:pt idx="1037">
                  <c:v>44552</c:v>
                </c:pt>
                <c:pt idx="1038">
                  <c:v>44553</c:v>
                </c:pt>
                <c:pt idx="1039">
                  <c:v>44554</c:v>
                </c:pt>
                <c:pt idx="1040">
                  <c:v>44557</c:v>
                </c:pt>
                <c:pt idx="1041">
                  <c:v>44558</c:v>
                </c:pt>
                <c:pt idx="1042">
                  <c:v>44559</c:v>
                </c:pt>
                <c:pt idx="1043">
                  <c:v>44560</c:v>
                </c:pt>
                <c:pt idx="1044">
                  <c:v>44561</c:v>
                </c:pt>
                <c:pt idx="1045">
                  <c:v>44564</c:v>
                </c:pt>
                <c:pt idx="1046">
                  <c:v>44565</c:v>
                </c:pt>
                <c:pt idx="1047">
                  <c:v>44566</c:v>
                </c:pt>
                <c:pt idx="1048">
                  <c:v>44567</c:v>
                </c:pt>
                <c:pt idx="1049">
                  <c:v>44568</c:v>
                </c:pt>
                <c:pt idx="1050">
                  <c:v>44571</c:v>
                </c:pt>
                <c:pt idx="1051">
                  <c:v>44572</c:v>
                </c:pt>
                <c:pt idx="1052">
                  <c:v>44573</c:v>
                </c:pt>
                <c:pt idx="1053">
                  <c:v>44574</c:v>
                </c:pt>
                <c:pt idx="1054">
                  <c:v>44575</c:v>
                </c:pt>
                <c:pt idx="1055">
                  <c:v>44578</c:v>
                </c:pt>
                <c:pt idx="1056">
                  <c:v>44579</c:v>
                </c:pt>
                <c:pt idx="1057">
                  <c:v>44580</c:v>
                </c:pt>
                <c:pt idx="1058">
                  <c:v>44581</c:v>
                </c:pt>
                <c:pt idx="1059">
                  <c:v>44582</c:v>
                </c:pt>
                <c:pt idx="1060">
                  <c:v>44585</c:v>
                </c:pt>
                <c:pt idx="1061">
                  <c:v>44586</c:v>
                </c:pt>
                <c:pt idx="1062">
                  <c:v>44587</c:v>
                </c:pt>
                <c:pt idx="1063">
                  <c:v>44588</c:v>
                </c:pt>
                <c:pt idx="1064">
                  <c:v>44589</c:v>
                </c:pt>
                <c:pt idx="1065">
                  <c:v>44592</c:v>
                </c:pt>
                <c:pt idx="1066">
                  <c:v>44593</c:v>
                </c:pt>
                <c:pt idx="1067">
                  <c:v>44594</c:v>
                </c:pt>
                <c:pt idx="1068">
                  <c:v>44595</c:v>
                </c:pt>
                <c:pt idx="1069">
                  <c:v>44596</c:v>
                </c:pt>
                <c:pt idx="1070">
                  <c:v>44599</c:v>
                </c:pt>
                <c:pt idx="1071">
                  <c:v>44600</c:v>
                </c:pt>
                <c:pt idx="1072">
                  <c:v>44601</c:v>
                </c:pt>
                <c:pt idx="1073">
                  <c:v>44602</c:v>
                </c:pt>
                <c:pt idx="1074">
                  <c:v>44603</c:v>
                </c:pt>
                <c:pt idx="1075">
                  <c:v>44606</c:v>
                </c:pt>
                <c:pt idx="1076">
                  <c:v>44607</c:v>
                </c:pt>
                <c:pt idx="1077">
                  <c:v>44608</c:v>
                </c:pt>
                <c:pt idx="1078">
                  <c:v>44609</c:v>
                </c:pt>
                <c:pt idx="1079">
                  <c:v>44610</c:v>
                </c:pt>
                <c:pt idx="1080">
                  <c:v>44613</c:v>
                </c:pt>
                <c:pt idx="1081">
                  <c:v>44614</c:v>
                </c:pt>
                <c:pt idx="1082">
                  <c:v>44615</c:v>
                </c:pt>
                <c:pt idx="1083">
                  <c:v>44616</c:v>
                </c:pt>
                <c:pt idx="1084">
                  <c:v>44617</c:v>
                </c:pt>
                <c:pt idx="1085">
                  <c:v>44620</c:v>
                </c:pt>
                <c:pt idx="1086">
                  <c:v>44621</c:v>
                </c:pt>
                <c:pt idx="1087">
                  <c:v>44622</c:v>
                </c:pt>
                <c:pt idx="1088">
                  <c:v>44623</c:v>
                </c:pt>
                <c:pt idx="1089">
                  <c:v>44624</c:v>
                </c:pt>
                <c:pt idx="1090">
                  <c:v>44627</c:v>
                </c:pt>
                <c:pt idx="1091">
                  <c:v>44628</c:v>
                </c:pt>
                <c:pt idx="1092">
                  <c:v>44629</c:v>
                </c:pt>
                <c:pt idx="1093">
                  <c:v>44630</c:v>
                </c:pt>
                <c:pt idx="1094">
                  <c:v>44631</c:v>
                </c:pt>
                <c:pt idx="1095">
                  <c:v>44634</c:v>
                </c:pt>
                <c:pt idx="1096">
                  <c:v>44635</c:v>
                </c:pt>
                <c:pt idx="1097">
                  <c:v>44636</c:v>
                </c:pt>
                <c:pt idx="1098">
                  <c:v>44637</c:v>
                </c:pt>
                <c:pt idx="1099">
                  <c:v>44638</c:v>
                </c:pt>
                <c:pt idx="1100">
                  <c:v>44641</c:v>
                </c:pt>
                <c:pt idx="1101">
                  <c:v>44642</c:v>
                </c:pt>
                <c:pt idx="1102">
                  <c:v>44643</c:v>
                </c:pt>
                <c:pt idx="1103">
                  <c:v>44644</c:v>
                </c:pt>
                <c:pt idx="1104">
                  <c:v>44645</c:v>
                </c:pt>
                <c:pt idx="1105">
                  <c:v>44648</c:v>
                </c:pt>
                <c:pt idx="1106">
                  <c:v>44649</c:v>
                </c:pt>
                <c:pt idx="1107">
                  <c:v>44650</c:v>
                </c:pt>
                <c:pt idx="1108">
                  <c:v>44651</c:v>
                </c:pt>
                <c:pt idx="1109">
                  <c:v>44652</c:v>
                </c:pt>
                <c:pt idx="1110">
                  <c:v>44655</c:v>
                </c:pt>
                <c:pt idx="1111">
                  <c:v>44656</c:v>
                </c:pt>
                <c:pt idx="1112">
                  <c:v>44657</c:v>
                </c:pt>
                <c:pt idx="1113">
                  <c:v>44658</c:v>
                </c:pt>
                <c:pt idx="1114">
                  <c:v>44659</c:v>
                </c:pt>
                <c:pt idx="1115">
                  <c:v>44662</c:v>
                </c:pt>
                <c:pt idx="1116">
                  <c:v>44663</c:v>
                </c:pt>
                <c:pt idx="1117">
                  <c:v>44664</c:v>
                </c:pt>
                <c:pt idx="1118">
                  <c:v>44665</c:v>
                </c:pt>
                <c:pt idx="1119">
                  <c:v>44666</c:v>
                </c:pt>
                <c:pt idx="1120">
                  <c:v>44669</c:v>
                </c:pt>
                <c:pt idx="1121">
                  <c:v>44670</c:v>
                </c:pt>
                <c:pt idx="1122">
                  <c:v>44671</c:v>
                </c:pt>
                <c:pt idx="1123">
                  <c:v>44672</c:v>
                </c:pt>
                <c:pt idx="1124">
                  <c:v>44673</c:v>
                </c:pt>
                <c:pt idx="1125">
                  <c:v>44676</c:v>
                </c:pt>
                <c:pt idx="1126">
                  <c:v>44677</c:v>
                </c:pt>
                <c:pt idx="1127">
                  <c:v>44678</c:v>
                </c:pt>
                <c:pt idx="1128">
                  <c:v>44679</c:v>
                </c:pt>
                <c:pt idx="1129">
                  <c:v>44680</c:v>
                </c:pt>
                <c:pt idx="1130">
                  <c:v>44683</c:v>
                </c:pt>
                <c:pt idx="1131">
                  <c:v>44684</c:v>
                </c:pt>
                <c:pt idx="1132">
                  <c:v>44685</c:v>
                </c:pt>
                <c:pt idx="1133">
                  <c:v>44686</c:v>
                </c:pt>
                <c:pt idx="1134">
                  <c:v>44687</c:v>
                </c:pt>
                <c:pt idx="1135">
                  <c:v>44690</c:v>
                </c:pt>
                <c:pt idx="1136">
                  <c:v>44691</c:v>
                </c:pt>
                <c:pt idx="1137">
                  <c:v>44692</c:v>
                </c:pt>
                <c:pt idx="1138">
                  <c:v>44693</c:v>
                </c:pt>
                <c:pt idx="1139">
                  <c:v>44694</c:v>
                </c:pt>
                <c:pt idx="1140">
                  <c:v>44697</c:v>
                </c:pt>
                <c:pt idx="1141">
                  <c:v>44698</c:v>
                </c:pt>
                <c:pt idx="1142">
                  <c:v>44699</c:v>
                </c:pt>
                <c:pt idx="1143">
                  <c:v>44700</c:v>
                </c:pt>
                <c:pt idx="1144">
                  <c:v>44701</c:v>
                </c:pt>
                <c:pt idx="1145">
                  <c:v>44704</c:v>
                </c:pt>
                <c:pt idx="1146">
                  <c:v>44705</c:v>
                </c:pt>
                <c:pt idx="1147">
                  <c:v>44706</c:v>
                </c:pt>
                <c:pt idx="1148">
                  <c:v>44707</c:v>
                </c:pt>
                <c:pt idx="1149">
                  <c:v>44708</c:v>
                </c:pt>
                <c:pt idx="1150">
                  <c:v>44711</c:v>
                </c:pt>
                <c:pt idx="1151">
                  <c:v>44712</c:v>
                </c:pt>
                <c:pt idx="1152">
                  <c:v>44713</c:v>
                </c:pt>
                <c:pt idx="1153">
                  <c:v>44714</c:v>
                </c:pt>
                <c:pt idx="1154">
                  <c:v>44715</c:v>
                </c:pt>
                <c:pt idx="1155">
                  <c:v>44718</c:v>
                </c:pt>
                <c:pt idx="1156">
                  <c:v>44719</c:v>
                </c:pt>
                <c:pt idx="1157">
                  <c:v>44720</c:v>
                </c:pt>
                <c:pt idx="1158">
                  <c:v>44721</c:v>
                </c:pt>
                <c:pt idx="1159">
                  <c:v>44722</c:v>
                </c:pt>
                <c:pt idx="1160">
                  <c:v>44725</c:v>
                </c:pt>
                <c:pt idx="1161">
                  <c:v>44726</c:v>
                </c:pt>
                <c:pt idx="1162">
                  <c:v>44727</c:v>
                </c:pt>
                <c:pt idx="1163">
                  <c:v>44728</c:v>
                </c:pt>
                <c:pt idx="1164">
                  <c:v>44729</c:v>
                </c:pt>
                <c:pt idx="1165">
                  <c:v>44732</c:v>
                </c:pt>
                <c:pt idx="1166">
                  <c:v>44733</c:v>
                </c:pt>
                <c:pt idx="1167">
                  <c:v>44734</c:v>
                </c:pt>
                <c:pt idx="1168">
                  <c:v>44735</c:v>
                </c:pt>
                <c:pt idx="1169">
                  <c:v>44736</c:v>
                </c:pt>
                <c:pt idx="1170">
                  <c:v>44739</c:v>
                </c:pt>
                <c:pt idx="1171">
                  <c:v>44740</c:v>
                </c:pt>
                <c:pt idx="1172">
                  <c:v>44741</c:v>
                </c:pt>
                <c:pt idx="1173">
                  <c:v>44742</c:v>
                </c:pt>
                <c:pt idx="1174">
                  <c:v>44743</c:v>
                </c:pt>
                <c:pt idx="1175">
                  <c:v>44746</c:v>
                </c:pt>
                <c:pt idx="1176">
                  <c:v>44747</c:v>
                </c:pt>
                <c:pt idx="1177">
                  <c:v>44748</c:v>
                </c:pt>
                <c:pt idx="1178">
                  <c:v>44749</c:v>
                </c:pt>
                <c:pt idx="1179">
                  <c:v>44750</c:v>
                </c:pt>
                <c:pt idx="1180">
                  <c:v>44753</c:v>
                </c:pt>
                <c:pt idx="1181">
                  <c:v>44754</c:v>
                </c:pt>
                <c:pt idx="1182">
                  <c:v>44755</c:v>
                </c:pt>
                <c:pt idx="1183">
                  <c:v>44756</c:v>
                </c:pt>
                <c:pt idx="1184">
                  <c:v>44757</c:v>
                </c:pt>
                <c:pt idx="1185">
                  <c:v>44760</c:v>
                </c:pt>
                <c:pt idx="1186">
                  <c:v>44761</c:v>
                </c:pt>
                <c:pt idx="1187">
                  <c:v>44762</c:v>
                </c:pt>
                <c:pt idx="1188">
                  <c:v>44763</c:v>
                </c:pt>
                <c:pt idx="1189">
                  <c:v>44764</c:v>
                </c:pt>
                <c:pt idx="1190">
                  <c:v>44767</c:v>
                </c:pt>
                <c:pt idx="1191">
                  <c:v>44768</c:v>
                </c:pt>
                <c:pt idx="1192">
                  <c:v>44769</c:v>
                </c:pt>
                <c:pt idx="1193">
                  <c:v>44770</c:v>
                </c:pt>
                <c:pt idx="1194">
                  <c:v>44771</c:v>
                </c:pt>
                <c:pt idx="1195">
                  <c:v>44774</c:v>
                </c:pt>
                <c:pt idx="1196">
                  <c:v>44775</c:v>
                </c:pt>
                <c:pt idx="1197">
                  <c:v>44776</c:v>
                </c:pt>
                <c:pt idx="1198">
                  <c:v>44777</c:v>
                </c:pt>
                <c:pt idx="1199">
                  <c:v>44778</c:v>
                </c:pt>
                <c:pt idx="1200">
                  <c:v>44781</c:v>
                </c:pt>
                <c:pt idx="1201">
                  <c:v>44782</c:v>
                </c:pt>
                <c:pt idx="1202">
                  <c:v>44783</c:v>
                </c:pt>
                <c:pt idx="1203">
                  <c:v>44784</c:v>
                </c:pt>
                <c:pt idx="1204">
                  <c:v>44785</c:v>
                </c:pt>
                <c:pt idx="1205">
                  <c:v>44788</c:v>
                </c:pt>
                <c:pt idx="1206">
                  <c:v>44789</c:v>
                </c:pt>
                <c:pt idx="1207">
                  <c:v>44790</c:v>
                </c:pt>
                <c:pt idx="1208">
                  <c:v>44791</c:v>
                </c:pt>
                <c:pt idx="1209">
                  <c:v>44792</c:v>
                </c:pt>
                <c:pt idx="1210">
                  <c:v>44795</c:v>
                </c:pt>
                <c:pt idx="1211">
                  <c:v>44796</c:v>
                </c:pt>
                <c:pt idx="1212">
                  <c:v>44797</c:v>
                </c:pt>
                <c:pt idx="1213">
                  <c:v>44798</c:v>
                </c:pt>
                <c:pt idx="1214">
                  <c:v>44799</c:v>
                </c:pt>
                <c:pt idx="1215">
                  <c:v>44802</c:v>
                </c:pt>
                <c:pt idx="1216">
                  <c:v>44803</c:v>
                </c:pt>
                <c:pt idx="1217">
                  <c:v>44804</c:v>
                </c:pt>
                <c:pt idx="1218">
                  <c:v>44805</c:v>
                </c:pt>
                <c:pt idx="1219">
                  <c:v>44806</c:v>
                </c:pt>
                <c:pt idx="1220">
                  <c:v>44809</c:v>
                </c:pt>
                <c:pt idx="1221">
                  <c:v>44810</c:v>
                </c:pt>
                <c:pt idx="1222">
                  <c:v>44811</c:v>
                </c:pt>
                <c:pt idx="1223">
                  <c:v>44812</c:v>
                </c:pt>
                <c:pt idx="1224">
                  <c:v>44813</c:v>
                </c:pt>
                <c:pt idx="1225">
                  <c:v>44816</c:v>
                </c:pt>
                <c:pt idx="1226">
                  <c:v>44817</c:v>
                </c:pt>
                <c:pt idx="1227">
                  <c:v>44818</c:v>
                </c:pt>
                <c:pt idx="1228">
                  <c:v>44819</c:v>
                </c:pt>
                <c:pt idx="1229">
                  <c:v>44820</c:v>
                </c:pt>
                <c:pt idx="1230">
                  <c:v>44823</c:v>
                </c:pt>
                <c:pt idx="1231">
                  <c:v>44824</c:v>
                </c:pt>
                <c:pt idx="1232">
                  <c:v>44825</c:v>
                </c:pt>
                <c:pt idx="1233">
                  <c:v>44826</c:v>
                </c:pt>
                <c:pt idx="1234">
                  <c:v>44827</c:v>
                </c:pt>
                <c:pt idx="1235">
                  <c:v>44830</c:v>
                </c:pt>
                <c:pt idx="1236">
                  <c:v>44831</c:v>
                </c:pt>
                <c:pt idx="1237">
                  <c:v>44832</c:v>
                </c:pt>
                <c:pt idx="1238">
                  <c:v>44833</c:v>
                </c:pt>
                <c:pt idx="1239">
                  <c:v>44834</c:v>
                </c:pt>
                <c:pt idx="1240">
                  <c:v>44837</c:v>
                </c:pt>
                <c:pt idx="1241">
                  <c:v>44838</c:v>
                </c:pt>
                <c:pt idx="1242">
                  <c:v>44839</c:v>
                </c:pt>
                <c:pt idx="1243">
                  <c:v>44840</c:v>
                </c:pt>
                <c:pt idx="1244">
                  <c:v>44841</c:v>
                </c:pt>
                <c:pt idx="1245">
                  <c:v>44844</c:v>
                </c:pt>
                <c:pt idx="1246">
                  <c:v>44845</c:v>
                </c:pt>
                <c:pt idx="1247">
                  <c:v>44846</c:v>
                </c:pt>
                <c:pt idx="1248">
                  <c:v>44847</c:v>
                </c:pt>
                <c:pt idx="1249">
                  <c:v>44848</c:v>
                </c:pt>
                <c:pt idx="1250">
                  <c:v>44851</c:v>
                </c:pt>
                <c:pt idx="1251">
                  <c:v>44852</c:v>
                </c:pt>
                <c:pt idx="1252">
                  <c:v>44853</c:v>
                </c:pt>
                <c:pt idx="1253">
                  <c:v>44854</c:v>
                </c:pt>
                <c:pt idx="1254">
                  <c:v>44855</c:v>
                </c:pt>
                <c:pt idx="1255">
                  <c:v>44858</c:v>
                </c:pt>
                <c:pt idx="1256">
                  <c:v>44859</c:v>
                </c:pt>
                <c:pt idx="1257">
                  <c:v>44860</c:v>
                </c:pt>
                <c:pt idx="1258">
                  <c:v>44861</c:v>
                </c:pt>
                <c:pt idx="1259">
                  <c:v>44862</c:v>
                </c:pt>
                <c:pt idx="1260">
                  <c:v>44865</c:v>
                </c:pt>
                <c:pt idx="1261">
                  <c:v>44866</c:v>
                </c:pt>
                <c:pt idx="1262">
                  <c:v>44867</c:v>
                </c:pt>
                <c:pt idx="1263">
                  <c:v>44868</c:v>
                </c:pt>
                <c:pt idx="1264">
                  <c:v>44869</c:v>
                </c:pt>
                <c:pt idx="1265">
                  <c:v>44872</c:v>
                </c:pt>
                <c:pt idx="1266">
                  <c:v>44873</c:v>
                </c:pt>
                <c:pt idx="1267">
                  <c:v>44874</c:v>
                </c:pt>
                <c:pt idx="1268">
                  <c:v>44875</c:v>
                </c:pt>
                <c:pt idx="1269">
                  <c:v>44876</c:v>
                </c:pt>
                <c:pt idx="1270">
                  <c:v>44879</c:v>
                </c:pt>
                <c:pt idx="1271">
                  <c:v>44880</c:v>
                </c:pt>
                <c:pt idx="1272">
                  <c:v>44881</c:v>
                </c:pt>
                <c:pt idx="1273">
                  <c:v>44882</c:v>
                </c:pt>
                <c:pt idx="1274">
                  <c:v>44883</c:v>
                </c:pt>
                <c:pt idx="1275">
                  <c:v>44886</c:v>
                </c:pt>
                <c:pt idx="1276">
                  <c:v>44887</c:v>
                </c:pt>
                <c:pt idx="1277">
                  <c:v>44888</c:v>
                </c:pt>
                <c:pt idx="1278">
                  <c:v>44889</c:v>
                </c:pt>
                <c:pt idx="1279">
                  <c:v>44890</c:v>
                </c:pt>
                <c:pt idx="1280">
                  <c:v>44893</c:v>
                </c:pt>
                <c:pt idx="1281">
                  <c:v>44894</c:v>
                </c:pt>
                <c:pt idx="1282">
                  <c:v>44895</c:v>
                </c:pt>
                <c:pt idx="1283">
                  <c:v>44896</c:v>
                </c:pt>
                <c:pt idx="1284">
                  <c:v>44897</c:v>
                </c:pt>
                <c:pt idx="1285">
                  <c:v>44900</c:v>
                </c:pt>
                <c:pt idx="1286">
                  <c:v>44901</c:v>
                </c:pt>
                <c:pt idx="1287">
                  <c:v>44902</c:v>
                </c:pt>
                <c:pt idx="1288">
                  <c:v>44903</c:v>
                </c:pt>
                <c:pt idx="1289">
                  <c:v>44904</c:v>
                </c:pt>
                <c:pt idx="1290">
                  <c:v>44907</c:v>
                </c:pt>
                <c:pt idx="1291">
                  <c:v>44908</c:v>
                </c:pt>
                <c:pt idx="1292">
                  <c:v>44909</c:v>
                </c:pt>
                <c:pt idx="1293">
                  <c:v>44910</c:v>
                </c:pt>
                <c:pt idx="1294">
                  <c:v>44911</c:v>
                </c:pt>
                <c:pt idx="1295">
                  <c:v>44914</c:v>
                </c:pt>
                <c:pt idx="1296">
                  <c:v>44915</c:v>
                </c:pt>
                <c:pt idx="1297">
                  <c:v>44916</c:v>
                </c:pt>
                <c:pt idx="1298">
                  <c:v>44917</c:v>
                </c:pt>
                <c:pt idx="1299">
                  <c:v>44918</c:v>
                </c:pt>
                <c:pt idx="1300">
                  <c:v>44921</c:v>
                </c:pt>
                <c:pt idx="1301">
                  <c:v>44922</c:v>
                </c:pt>
                <c:pt idx="1302">
                  <c:v>44923</c:v>
                </c:pt>
                <c:pt idx="1303">
                  <c:v>44924</c:v>
                </c:pt>
                <c:pt idx="1304">
                  <c:v>44925</c:v>
                </c:pt>
                <c:pt idx="1305">
                  <c:v>44928</c:v>
                </c:pt>
                <c:pt idx="1306">
                  <c:v>44929</c:v>
                </c:pt>
                <c:pt idx="1307">
                  <c:v>44930</c:v>
                </c:pt>
                <c:pt idx="1308">
                  <c:v>44931</c:v>
                </c:pt>
                <c:pt idx="1309">
                  <c:v>44932</c:v>
                </c:pt>
                <c:pt idx="1310">
                  <c:v>44935</c:v>
                </c:pt>
                <c:pt idx="1311">
                  <c:v>44936</c:v>
                </c:pt>
                <c:pt idx="1312">
                  <c:v>44937</c:v>
                </c:pt>
                <c:pt idx="1313">
                  <c:v>44938</c:v>
                </c:pt>
                <c:pt idx="1314">
                  <c:v>44939</c:v>
                </c:pt>
                <c:pt idx="1315">
                  <c:v>44942</c:v>
                </c:pt>
                <c:pt idx="1316">
                  <c:v>44943</c:v>
                </c:pt>
                <c:pt idx="1317">
                  <c:v>44944</c:v>
                </c:pt>
                <c:pt idx="1318">
                  <c:v>44945</c:v>
                </c:pt>
                <c:pt idx="1319">
                  <c:v>44946</c:v>
                </c:pt>
                <c:pt idx="1320">
                  <c:v>44949</c:v>
                </c:pt>
                <c:pt idx="1321">
                  <c:v>44950</c:v>
                </c:pt>
                <c:pt idx="1322">
                  <c:v>44951</c:v>
                </c:pt>
                <c:pt idx="1323">
                  <c:v>44952</c:v>
                </c:pt>
                <c:pt idx="1324">
                  <c:v>44953</c:v>
                </c:pt>
                <c:pt idx="1325">
                  <c:v>44956</c:v>
                </c:pt>
                <c:pt idx="1326">
                  <c:v>44957</c:v>
                </c:pt>
                <c:pt idx="1327">
                  <c:v>44958</c:v>
                </c:pt>
                <c:pt idx="1328">
                  <c:v>44959</c:v>
                </c:pt>
                <c:pt idx="1329">
                  <c:v>44960</c:v>
                </c:pt>
                <c:pt idx="1330">
                  <c:v>44963</c:v>
                </c:pt>
                <c:pt idx="1331">
                  <c:v>44964</c:v>
                </c:pt>
                <c:pt idx="1332">
                  <c:v>44965</c:v>
                </c:pt>
                <c:pt idx="1333">
                  <c:v>44966</c:v>
                </c:pt>
                <c:pt idx="1334">
                  <c:v>44967</c:v>
                </c:pt>
                <c:pt idx="1335">
                  <c:v>44970</c:v>
                </c:pt>
                <c:pt idx="1336">
                  <c:v>44971</c:v>
                </c:pt>
                <c:pt idx="1337">
                  <c:v>44972</c:v>
                </c:pt>
                <c:pt idx="1338">
                  <c:v>44973</c:v>
                </c:pt>
                <c:pt idx="1339">
                  <c:v>44974</c:v>
                </c:pt>
                <c:pt idx="1340">
                  <c:v>44977</c:v>
                </c:pt>
                <c:pt idx="1341">
                  <c:v>44978</c:v>
                </c:pt>
                <c:pt idx="1342">
                  <c:v>44979</c:v>
                </c:pt>
                <c:pt idx="1343">
                  <c:v>44980</c:v>
                </c:pt>
                <c:pt idx="1344">
                  <c:v>44981</c:v>
                </c:pt>
                <c:pt idx="1345">
                  <c:v>44984</c:v>
                </c:pt>
                <c:pt idx="1346">
                  <c:v>44985</c:v>
                </c:pt>
                <c:pt idx="1347">
                  <c:v>44986</c:v>
                </c:pt>
                <c:pt idx="1348">
                  <c:v>44987</c:v>
                </c:pt>
                <c:pt idx="1349">
                  <c:v>44988</c:v>
                </c:pt>
                <c:pt idx="1350">
                  <c:v>44991</c:v>
                </c:pt>
                <c:pt idx="1351">
                  <c:v>44992</c:v>
                </c:pt>
                <c:pt idx="1352">
                  <c:v>44993</c:v>
                </c:pt>
              </c:numCache>
            </c:numRef>
          </c:cat>
          <c:val>
            <c:numRef>
              <c:f>'FRED Graph'!$G$272:$G$1624</c:f>
              <c:numCache>
                <c:formatCode>0.00</c:formatCode>
                <c:ptCount val="1353"/>
                <c:pt idx="0">
                  <c:v>4.2835000000000001</c:v>
                </c:pt>
                <c:pt idx="1">
                  <c:v>4.2855000000000008</c:v>
                </c:pt>
                <c:pt idx="2">
                  <c:v>4.2889999999999997</c:v>
                </c:pt>
                <c:pt idx="3">
                  <c:v>4.2856666666666667</c:v>
                </c:pt>
                <c:pt idx="4">
                  <c:v>4.3003333333333336</c:v>
                </c:pt>
                <c:pt idx="5">
                  <c:v>4.312666666666666</c:v>
                </c:pt>
                <c:pt idx="6">
                  <c:v>4.3376666666666663</c:v>
                </c:pt>
                <c:pt idx="7">
                  <c:v>4.3703333333333338</c:v>
                </c:pt>
                <c:pt idx="8">
                  <c:v>4.3810000000000002</c:v>
                </c:pt>
                <c:pt idx="9">
                  <c:v>4.3893333333333331</c:v>
                </c:pt>
                <c:pt idx="10">
                  <c:v>4.3714999999999993</c:v>
                </c:pt>
                <c:pt idx="11">
                  <c:v>4.3564999999999996</c:v>
                </c:pt>
                <c:pt idx="12">
                  <c:v>4.3710000000000004</c:v>
                </c:pt>
                <c:pt idx="13">
                  <c:v>4.387666666666667</c:v>
                </c:pt>
                <c:pt idx="14">
                  <c:v>4.4190000000000005</c:v>
                </c:pt>
                <c:pt idx="15">
                  <c:v>4.444</c:v>
                </c:pt>
                <c:pt idx="16">
                  <c:v>4.4530000000000003</c:v>
                </c:pt>
                <c:pt idx="17">
                  <c:v>4.4663333333333339</c:v>
                </c:pt>
                <c:pt idx="18">
                  <c:v>4.4653333333333336</c:v>
                </c:pt>
                <c:pt idx="19">
                  <c:v>4.4713333333333338</c:v>
                </c:pt>
                <c:pt idx="20">
                  <c:v>4.4790000000000001</c:v>
                </c:pt>
                <c:pt idx="21">
                  <c:v>4.4910000000000005</c:v>
                </c:pt>
                <c:pt idx="22">
                  <c:v>4.5209999999999999</c:v>
                </c:pt>
                <c:pt idx="23">
                  <c:v>4.5403333333333329</c:v>
                </c:pt>
                <c:pt idx="24">
                  <c:v>4.5770000000000008</c:v>
                </c:pt>
                <c:pt idx="25">
                  <c:v>4.6033333333333335</c:v>
                </c:pt>
                <c:pt idx="26">
                  <c:v>4.626666666666666</c:v>
                </c:pt>
                <c:pt idx="27">
                  <c:v>4.6383333333333328</c:v>
                </c:pt>
                <c:pt idx="28">
                  <c:v>4.6659999999999995</c:v>
                </c:pt>
                <c:pt idx="29">
                  <c:v>4.6970000000000001</c:v>
                </c:pt>
                <c:pt idx="30">
                  <c:v>4.7166666666666659</c:v>
                </c:pt>
                <c:pt idx="31">
                  <c:v>4.7303333333333333</c:v>
                </c:pt>
                <c:pt idx="32">
                  <c:v>4.7426666666666657</c:v>
                </c:pt>
                <c:pt idx="33">
                  <c:v>4.7673333333333332</c:v>
                </c:pt>
                <c:pt idx="34">
                  <c:v>4.7643333333333331</c:v>
                </c:pt>
                <c:pt idx="35">
                  <c:v>4.7720000000000002</c:v>
                </c:pt>
                <c:pt idx="36">
                  <c:v>4.7515000000000001</c:v>
                </c:pt>
                <c:pt idx="37">
                  <c:v>4.7725</c:v>
                </c:pt>
                <c:pt idx="38">
                  <c:v>4.7886666666666668</c:v>
                </c:pt>
                <c:pt idx="39">
                  <c:v>4.8029999999999999</c:v>
                </c:pt>
                <c:pt idx="40">
                  <c:v>4.8006666666666673</c:v>
                </c:pt>
                <c:pt idx="41">
                  <c:v>4.8120000000000003</c:v>
                </c:pt>
                <c:pt idx="42">
                  <c:v>4.8256666666666668</c:v>
                </c:pt>
                <c:pt idx="43">
                  <c:v>4.8293333333333335</c:v>
                </c:pt>
                <c:pt idx="44">
                  <c:v>4.8150000000000004</c:v>
                </c:pt>
                <c:pt idx="45">
                  <c:v>4.8093333333333339</c:v>
                </c:pt>
                <c:pt idx="46">
                  <c:v>4.8340000000000005</c:v>
                </c:pt>
                <c:pt idx="47">
                  <c:v>4.8500000000000005</c:v>
                </c:pt>
                <c:pt idx="48">
                  <c:v>4.8630000000000004</c:v>
                </c:pt>
                <c:pt idx="49">
                  <c:v>4.8573333333333339</c:v>
                </c:pt>
                <c:pt idx="50">
                  <c:v>4.8500000000000005</c:v>
                </c:pt>
                <c:pt idx="51">
                  <c:v>4.8419999999999996</c:v>
                </c:pt>
                <c:pt idx="52">
                  <c:v>4.8326666666666673</c:v>
                </c:pt>
                <c:pt idx="53">
                  <c:v>4.835</c:v>
                </c:pt>
                <c:pt idx="54">
                  <c:v>4.84</c:v>
                </c:pt>
                <c:pt idx="55">
                  <c:v>4.8583333333333334</c:v>
                </c:pt>
                <c:pt idx="56">
                  <c:v>4.8743333333333334</c:v>
                </c:pt>
                <c:pt idx="57">
                  <c:v>4.8860000000000001</c:v>
                </c:pt>
                <c:pt idx="58">
                  <c:v>4.8786666666666667</c:v>
                </c:pt>
                <c:pt idx="59">
                  <c:v>4.8749999999999991</c:v>
                </c:pt>
                <c:pt idx="60">
                  <c:v>4.8769999999999998</c:v>
                </c:pt>
                <c:pt idx="61">
                  <c:v>4.8886666666666665</c:v>
                </c:pt>
                <c:pt idx="62">
                  <c:v>4.878333333333333</c:v>
                </c:pt>
                <c:pt idx="63">
                  <c:v>4.8593333333333328</c:v>
                </c:pt>
                <c:pt idx="64">
                  <c:v>4.8243333333333327</c:v>
                </c:pt>
                <c:pt idx="65">
                  <c:v>4.8286666666666669</c:v>
                </c:pt>
                <c:pt idx="66">
                  <c:v>4.8360000000000003</c:v>
                </c:pt>
                <c:pt idx="67">
                  <c:v>4.8603333333333332</c:v>
                </c:pt>
                <c:pt idx="68">
                  <c:v>4.8586666666666662</c:v>
                </c:pt>
                <c:pt idx="69">
                  <c:v>4.8376666666666663</c:v>
                </c:pt>
                <c:pt idx="70">
                  <c:v>4.8290000000000006</c:v>
                </c:pt>
                <c:pt idx="71">
                  <c:v>4.8136666666666663</c:v>
                </c:pt>
                <c:pt idx="72">
                  <c:v>4.8243333333333327</c:v>
                </c:pt>
                <c:pt idx="73">
                  <c:v>4.8293333333333335</c:v>
                </c:pt>
                <c:pt idx="74">
                  <c:v>4.835</c:v>
                </c:pt>
                <c:pt idx="75">
                  <c:v>4.8423333333333334</c:v>
                </c:pt>
                <c:pt idx="76">
                  <c:v>4.8356666666666666</c:v>
                </c:pt>
                <c:pt idx="77">
                  <c:v>4.84</c:v>
                </c:pt>
                <c:pt idx="78">
                  <c:v>4.851</c:v>
                </c:pt>
                <c:pt idx="79">
                  <c:v>4.8693333333333326</c:v>
                </c:pt>
                <c:pt idx="80">
                  <c:v>4.8999999999999995</c:v>
                </c:pt>
                <c:pt idx="81">
                  <c:v>4.9233333333333329</c:v>
                </c:pt>
                <c:pt idx="82">
                  <c:v>4.9523333333333328</c:v>
                </c:pt>
                <c:pt idx="83">
                  <c:v>4.9620000000000006</c:v>
                </c:pt>
                <c:pt idx="84">
                  <c:v>4.9666666666666668</c:v>
                </c:pt>
                <c:pt idx="85">
                  <c:v>4.9623333333333335</c:v>
                </c:pt>
                <c:pt idx="86">
                  <c:v>4.9626666666666663</c:v>
                </c:pt>
                <c:pt idx="87">
                  <c:v>4.9613333333333332</c:v>
                </c:pt>
                <c:pt idx="88">
                  <c:v>4.9639999999999995</c:v>
                </c:pt>
                <c:pt idx="89">
                  <c:v>4.9489999999999998</c:v>
                </c:pt>
                <c:pt idx="90">
                  <c:v>4.9446666666666665</c:v>
                </c:pt>
                <c:pt idx="91">
                  <c:v>4.9340000000000002</c:v>
                </c:pt>
                <c:pt idx="92">
                  <c:v>4.9526666666666666</c:v>
                </c:pt>
                <c:pt idx="93">
                  <c:v>4.9586666666666668</c:v>
                </c:pt>
                <c:pt idx="94">
                  <c:v>4.9736666666666665</c:v>
                </c:pt>
                <c:pt idx="95">
                  <c:v>4.9723333333333342</c:v>
                </c:pt>
                <c:pt idx="96">
                  <c:v>4.9963333333333333</c:v>
                </c:pt>
                <c:pt idx="97">
                  <c:v>5.019333333333333</c:v>
                </c:pt>
                <c:pt idx="98">
                  <c:v>5.0536666666666674</c:v>
                </c:pt>
                <c:pt idx="99">
                  <c:v>5.0599999999999996</c:v>
                </c:pt>
                <c:pt idx="100">
                  <c:v>5.0593333333333339</c:v>
                </c:pt>
                <c:pt idx="101">
                  <c:v>5.0566666666666666</c:v>
                </c:pt>
                <c:pt idx="102">
                  <c:v>5.0386666666666668</c:v>
                </c:pt>
                <c:pt idx="103">
                  <c:v>5.0166666666666666</c:v>
                </c:pt>
                <c:pt idx="104">
                  <c:v>4.9790000000000001</c:v>
                </c:pt>
                <c:pt idx="105">
                  <c:v>4.9674999999999994</c:v>
                </c:pt>
                <c:pt idx="106">
                  <c:v>4.9305000000000003</c:v>
                </c:pt>
                <c:pt idx="107">
                  <c:v>4.9085000000000001</c:v>
                </c:pt>
                <c:pt idx="108">
                  <c:v>4.9130000000000003</c:v>
                </c:pt>
                <c:pt idx="109">
                  <c:v>4.9300000000000006</c:v>
                </c:pt>
                <c:pt idx="110">
                  <c:v>4.9463333333333326</c:v>
                </c:pt>
                <c:pt idx="111">
                  <c:v>4.9653333333333336</c:v>
                </c:pt>
                <c:pt idx="112">
                  <c:v>4.9769999999999994</c:v>
                </c:pt>
                <c:pt idx="113">
                  <c:v>4.9933333333333332</c:v>
                </c:pt>
                <c:pt idx="114">
                  <c:v>4.9930000000000003</c:v>
                </c:pt>
                <c:pt idx="115">
                  <c:v>4.9989999999999997</c:v>
                </c:pt>
                <c:pt idx="116">
                  <c:v>5.0016666666666669</c:v>
                </c:pt>
                <c:pt idx="117">
                  <c:v>5.0073333333333343</c:v>
                </c:pt>
                <c:pt idx="118">
                  <c:v>5.0040000000000004</c:v>
                </c:pt>
                <c:pt idx="119">
                  <c:v>4.9903333333333331</c:v>
                </c:pt>
                <c:pt idx="120">
                  <c:v>4.9866666666666664</c:v>
                </c:pt>
                <c:pt idx="121">
                  <c:v>4.9790000000000001</c:v>
                </c:pt>
                <c:pt idx="122">
                  <c:v>4.9813333333333327</c:v>
                </c:pt>
                <c:pt idx="123">
                  <c:v>4.987333333333333</c:v>
                </c:pt>
                <c:pt idx="124">
                  <c:v>4.9926666666666666</c:v>
                </c:pt>
                <c:pt idx="125">
                  <c:v>4.9963333333333333</c:v>
                </c:pt>
                <c:pt idx="126">
                  <c:v>4.9810000000000008</c:v>
                </c:pt>
                <c:pt idx="127">
                  <c:v>4.9656666666666673</c:v>
                </c:pt>
                <c:pt idx="128">
                  <c:v>4.9643333333333333</c:v>
                </c:pt>
                <c:pt idx="129">
                  <c:v>4.9656666666666673</c:v>
                </c:pt>
                <c:pt idx="130">
                  <c:v>4.9726666666666661</c:v>
                </c:pt>
                <c:pt idx="131">
                  <c:v>4.9643333333333333</c:v>
                </c:pt>
                <c:pt idx="132">
                  <c:v>4.9664999999999999</c:v>
                </c:pt>
                <c:pt idx="133">
                  <c:v>4.968</c:v>
                </c:pt>
                <c:pt idx="134">
                  <c:v>4.9740000000000002</c:v>
                </c:pt>
                <c:pt idx="135">
                  <c:v>4.9669999999999996</c:v>
                </c:pt>
                <c:pt idx="136">
                  <c:v>4.9686666666666666</c:v>
                </c:pt>
                <c:pt idx="137">
                  <c:v>4.9663333333333339</c:v>
                </c:pt>
                <c:pt idx="138">
                  <c:v>4.9720000000000004</c:v>
                </c:pt>
                <c:pt idx="139">
                  <c:v>4.9626666666666663</c:v>
                </c:pt>
                <c:pt idx="140">
                  <c:v>4.9576666666666673</c:v>
                </c:pt>
                <c:pt idx="141">
                  <c:v>4.9513333333333334</c:v>
                </c:pt>
                <c:pt idx="142">
                  <c:v>4.9509999999999996</c:v>
                </c:pt>
                <c:pt idx="143">
                  <c:v>4.9413333333333336</c:v>
                </c:pt>
                <c:pt idx="144">
                  <c:v>4.9433333333333342</c:v>
                </c:pt>
                <c:pt idx="145">
                  <c:v>4.9576666666666664</c:v>
                </c:pt>
                <c:pt idx="146">
                  <c:v>4.9780000000000006</c:v>
                </c:pt>
                <c:pt idx="147">
                  <c:v>4.9883333333333333</c:v>
                </c:pt>
                <c:pt idx="148">
                  <c:v>4.9846666666666666</c:v>
                </c:pt>
                <c:pt idx="149">
                  <c:v>4.9956666666666667</c:v>
                </c:pt>
                <c:pt idx="150">
                  <c:v>4.9926666666666675</c:v>
                </c:pt>
                <c:pt idx="151">
                  <c:v>4.9956666666666676</c:v>
                </c:pt>
                <c:pt idx="152">
                  <c:v>4.9926666666666666</c:v>
                </c:pt>
                <c:pt idx="153">
                  <c:v>5.0043333333333324</c:v>
                </c:pt>
                <c:pt idx="154">
                  <c:v>5.0103333333333335</c:v>
                </c:pt>
                <c:pt idx="155">
                  <c:v>5.0003333333333337</c:v>
                </c:pt>
                <c:pt idx="156">
                  <c:v>4.9973333333333336</c:v>
                </c:pt>
                <c:pt idx="157">
                  <c:v>5.001666666666666</c:v>
                </c:pt>
                <c:pt idx="158">
                  <c:v>4.9950000000000001</c:v>
                </c:pt>
                <c:pt idx="159">
                  <c:v>4.9840000000000009</c:v>
                </c:pt>
                <c:pt idx="160">
                  <c:v>4.9713333333333338</c:v>
                </c:pt>
                <c:pt idx="161">
                  <c:v>4.9713333333333338</c:v>
                </c:pt>
                <c:pt idx="162">
                  <c:v>4.9713333333333338</c:v>
                </c:pt>
                <c:pt idx="163">
                  <c:v>4.9736666666666665</c:v>
                </c:pt>
                <c:pt idx="164">
                  <c:v>4.968</c:v>
                </c:pt>
                <c:pt idx="165">
                  <c:v>4.9666666666666659</c:v>
                </c:pt>
                <c:pt idx="166">
                  <c:v>4.96</c:v>
                </c:pt>
                <c:pt idx="167">
                  <c:v>4.9743333333333339</c:v>
                </c:pt>
                <c:pt idx="168">
                  <c:v>4.9713333333333329</c:v>
                </c:pt>
                <c:pt idx="169">
                  <c:v>4.9773333333333332</c:v>
                </c:pt>
                <c:pt idx="170">
                  <c:v>4.9683333333333328</c:v>
                </c:pt>
                <c:pt idx="171">
                  <c:v>4.9723333333333333</c:v>
                </c:pt>
                <c:pt idx="172">
                  <c:v>4.9623333333333335</c:v>
                </c:pt>
                <c:pt idx="173">
                  <c:v>4.9703333333333335</c:v>
                </c:pt>
                <c:pt idx="174">
                  <c:v>4.9776666666666669</c:v>
                </c:pt>
                <c:pt idx="175">
                  <c:v>4.9879999999999995</c:v>
                </c:pt>
                <c:pt idx="176">
                  <c:v>4.9990000000000006</c:v>
                </c:pt>
                <c:pt idx="177">
                  <c:v>5.0060000000000002</c:v>
                </c:pt>
                <c:pt idx="178">
                  <c:v>5.0066666666666668</c:v>
                </c:pt>
                <c:pt idx="179">
                  <c:v>5.0090000000000003</c:v>
                </c:pt>
                <c:pt idx="180">
                  <c:v>5.0070000000000006</c:v>
                </c:pt>
                <c:pt idx="181">
                  <c:v>5.0063333333333331</c:v>
                </c:pt>
                <c:pt idx="182">
                  <c:v>5.0146666666666668</c:v>
                </c:pt>
                <c:pt idx="183">
                  <c:v>5.0179999999999998</c:v>
                </c:pt>
                <c:pt idx="184">
                  <c:v>5.0293333333333337</c:v>
                </c:pt>
                <c:pt idx="185">
                  <c:v>5.0350000000000001</c:v>
                </c:pt>
                <c:pt idx="186">
                  <c:v>5.0590000000000002</c:v>
                </c:pt>
                <c:pt idx="187">
                  <c:v>5.0853333333333337</c:v>
                </c:pt>
                <c:pt idx="188">
                  <c:v>5.1116666666666672</c:v>
                </c:pt>
                <c:pt idx="189">
                  <c:v>5.1219999999999999</c:v>
                </c:pt>
                <c:pt idx="190">
                  <c:v>5.1236666666666659</c:v>
                </c:pt>
                <c:pt idx="191">
                  <c:v>5.1166666666666663</c:v>
                </c:pt>
                <c:pt idx="192">
                  <c:v>5.1226666666666665</c:v>
                </c:pt>
                <c:pt idx="193">
                  <c:v>5.1149999999999993</c:v>
                </c:pt>
                <c:pt idx="194">
                  <c:v>5.1063333333333336</c:v>
                </c:pt>
                <c:pt idx="195">
                  <c:v>5.1016666666666675</c:v>
                </c:pt>
                <c:pt idx="196">
                  <c:v>5.0979999999999999</c:v>
                </c:pt>
                <c:pt idx="197">
                  <c:v>5.113666666666667</c:v>
                </c:pt>
                <c:pt idx="198">
                  <c:v>5.1473333333333331</c:v>
                </c:pt>
                <c:pt idx="199">
                  <c:v>5.1956666666666669</c:v>
                </c:pt>
                <c:pt idx="200">
                  <c:v>5.2270000000000003</c:v>
                </c:pt>
                <c:pt idx="201">
                  <c:v>5.2460000000000004</c:v>
                </c:pt>
                <c:pt idx="202">
                  <c:v>5.2504999999999997</c:v>
                </c:pt>
                <c:pt idx="203">
                  <c:v>5.2423333333333337</c:v>
                </c:pt>
                <c:pt idx="204">
                  <c:v>5.235666666666666</c:v>
                </c:pt>
                <c:pt idx="205">
                  <c:v>5.2276666666666669</c:v>
                </c:pt>
                <c:pt idx="206">
                  <c:v>5.2296666666666667</c:v>
                </c:pt>
                <c:pt idx="207">
                  <c:v>5.2229999999999999</c:v>
                </c:pt>
                <c:pt idx="208">
                  <c:v>5.238666666666667</c:v>
                </c:pt>
                <c:pt idx="209">
                  <c:v>5.25</c:v>
                </c:pt>
                <c:pt idx="210">
                  <c:v>5.2736666666666672</c:v>
                </c:pt>
                <c:pt idx="211">
                  <c:v>5.2736666666666672</c:v>
                </c:pt>
                <c:pt idx="212">
                  <c:v>5.2719999999999994</c:v>
                </c:pt>
                <c:pt idx="213">
                  <c:v>5.2703333333333333</c:v>
                </c:pt>
                <c:pt idx="214">
                  <c:v>5.2640000000000002</c:v>
                </c:pt>
                <c:pt idx="215">
                  <c:v>5.2596666666666669</c:v>
                </c:pt>
                <c:pt idx="216">
                  <c:v>5.2596666666666669</c:v>
                </c:pt>
                <c:pt idx="217">
                  <c:v>5.2676666666666669</c:v>
                </c:pt>
                <c:pt idx="218">
                  <c:v>5.2813333333333334</c:v>
                </c:pt>
                <c:pt idx="219">
                  <c:v>5.2936666666666667</c:v>
                </c:pt>
                <c:pt idx="220">
                  <c:v>5.3129999999999997</c:v>
                </c:pt>
                <c:pt idx="221">
                  <c:v>5.3240000000000007</c:v>
                </c:pt>
                <c:pt idx="222">
                  <c:v>5.3186666666666671</c:v>
                </c:pt>
                <c:pt idx="223">
                  <c:v>5.3150000000000004</c:v>
                </c:pt>
                <c:pt idx="224">
                  <c:v>5.320333333333334</c:v>
                </c:pt>
                <c:pt idx="225">
                  <c:v>5.3285</c:v>
                </c:pt>
                <c:pt idx="226">
                  <c:v>5.3254999999999999</c:v>
                </c:pt>
                <c:pt idx="227">
                  <c:v>5.3094999999999999</c:v>
                </c:pt>
                <c:pt idx="228">
                  <c:v>5.2930000000000001</c:v>
                </c:pt>
                <c:pt idx="229">
                  <c:v>5.277333333333333</c:v>
                </c:pt>
                <c:pt idx="230">
                  <c:v>5.2619999999999996</c:v>
                </c:pt>
                <c:pt idx="231">
                  <c:v>5.2623333333333333</c:v>
                </c:pt>
                <c:pt idx="232">
                  <c:v>5.2586666666666666</c:v>
                </c:pt>
                <c:pt idx="233">
                  <c:v>5.258</c:v>
                </c:pt>
                <c:pt idx="234">
                  <c:v>5.2379999999999995</c:v>
                </c:pt>
                <c:pt idx="235">
                  <c:v>5.2460000000000004</c:v>
                </c:pt>
                <c:pt idx="236">
                  <c:v>5.2496666666666671</c:v>
                </c:pt>
                <c:pt idx="237">
                  <c:v>5.2689999999999992</c:v>
                </c:pt>
                <c:pt idx="238">
                  <c:v>5.2519999999999998</c:v>
                </c:pt>
                <c:pt idx="239">
                  <c:v>5.2363333333333335</c:v>
                </c:pt>
                <c:pt idx="240">
                  <c:v>5.2133333333333338</c:v>
                </c:pt>
                <c:pt idx="241">
                  <c:v>5.1946666666666665</c:v>
                </c:pt>
                <c:pt idx="242">
                  <c:v>5.1823333333333332</c:v>
                </c:pt>
                <c:pt idx="243">
                  <c:v>5.1676666666666664</c:v>
                </c:pt>
                <c:pt idx="244">
                  <c:v>5.1726666666666672</c:v>
                </c:pt>
                <c:pt idx="245">
                  <c:v>5.1520000000000001</c:v>
                </c:pt>
                <c:pt idx="246">
                  <c:v>5.137666666666667</c:v>
                </c:pt>
                <c:pt idx="247">
                  <c:v>5.1130000000000004</c:v>
                </c:pt>
                <c:pt idx="248">
                  <c:v>5.1273333333333335</c:v>
                </c:pt>
                <c:pt idx="249">
                  <c:v>5.1326666666666663</c:v>
                </c:pt>
                <c:pt idx="250">
                  <c:v>5.1479999999999997</c:v>
                </c:pt>
                <c:pt idx="251">
                  <c:v>5.1293333333333324</c:v>
                </c:pt>
                <c:pt idx="252">
                  <c:v>5.1043333333333329</c:v>
                </c:pt>
                <c:pt idx="253">
                  <c:v>5.0779999999999994</c:v>
                </c:pt>
                <c:pt idx="254">
                  <c:v>5.0726666666666667</c:v>
                </c:pt>
                <c:pt idx="255">
                  <c:v>5.0386666666666668</c:v>
                </c:pt>
                <c:pt idx="256">
                  <c:v>5.0220000000000002</c:v>
                </c:pt>
                <c:pt idx="257">
                  <c:v>5.0049999999999999</c:v>
                </c:pt>
                <c:pt idx="258">
                  <c:v>5.0519999999999996</c:v>
                </c:pt>
                <c:pt idx="259">
                  <c:v>5.0496666666666661</c:v>
                </c:pt>
                <c:pt idx="260">
                  <c:v>5.0303333333333331</c:v>
                </c:pt>
                <c:pt idx="261">
                  <c:v>5.0175000000000001</c:v>
                </c:pt>
                <c:pt idx="262">
                  <c:v>4.9725000000000001</c:v>
                </c:pt>
                <c:pt idx="263">
                  <c:v>4.9610000000000003</c:v>
                </c:pt>
                <c:pt idx="264">
                  <c:v>4.9510000000000005</c:v>
                </c:pt>
                <c:pt idx="265">
                  <c:v>4.9390000000000001</c:v>
                </c:pt>
                <c:pt idx="266">
                  <c:v>4.9256666666666664</c:v>
                </c:pt>
                <c:pt idx="267">
                  <c:v>4.9403333333333332</c:v>
                </c:pt>
                <c:pt idx="268">
                  <c:v>4.9393333333333329</c:v>
                </c:pt>
                <c:pt idx="269">
                  <c:v>4.9403333333333332</c:v>
                </c:pt>
                <c:pt idx="270">
                  <c:v>4.9180000000000001</c:v>
                </c:pt>
                <c:pt idx="271">
                  <c:v>4.9163333333333332</c:v>
                </c:pt>
                <c:pt idx="272">
                  <c:v>4.9169999999999998</c:v>
                </c:pt>
                <c:pt idx="273">
                  <c:v>4.9303333333333335</c:v>
                </c:pt>
                <c:pt idx="274">
                  <c:v>4.9416666666666673</c:v>
                </c:pt>
                <c:pt idx="275">
                  <c:v>4.9465000000000003</c:v>
                </c:pt>
                <c:pt idx="276">
                  <c:v>4.9395000000000007</c:v>
                </c:pt>
                <c:pt idx="277">
                  <c:v>4.9610000000000003</c:v>
                </c:pt>
                <c:pt idx="278">
                  <c:v>4.9639999999999995</c:v>
                </c:pt>
                <c:pt idx="279">
                  <c:v>4.9669999999999996</c:v>
                </c:pt>
                <c:pt idx="280">
                  <c:v>4.9506666666666668</c:v>
                </c:pt>
                <c:pt idx="281">
                  <c:v>4.9306666666666663</c:v>
                </c:pt>
                <c:pt idx="282">
                  <c:v>4.9163333333333332</c:v>
                </c:pt>
                <c:pt idx="283">
                  <c:v>4.8756666666666666</c:v>
                </c:pt>
                <c:pt idx="284">
                  <c:v>4.87</c:v>
                </c:pt>
                <c:pt idx="285">
                  <c:v>4.8696666666666673</c:v>
                </c:pt>
                <c:pt idx="286">
                  <c:v>4.8883333333333328</c:v>
                </c:pt>
                <c:pt idx="287">
                  <c:v>4.887666666666667</c:v>
                </c:pt>
                <c:pt idx="288">
                  <c:v>4.8780000000000001</c:v>
                </c:pt>
                <c:pt idx="289">
                  <c:v>4.8733333333333331</c:v>
                </c:pt>
                <c:pt idx="290">
                  <c:v>4.8546666666666667</c:v>
                </c:pt>
                <c:pt idx="291">
                  <c:v>4.8603333333333332</c:v>
                </c:pt>
                <c:pt idx="292">
                  <c:v>4.8573333333333331</c:v>
                </c:pt>
                <c:pt idx="293">
                  <c:v>4.8696666666666664</c:v>
                </c:pt>
                <c:pt idx="294">
                  <c:v>4.8719999999999999</c:v>
                </c:pt>
                <c:pt idx="295">
                  <c:v>4.883</c:v>
                </c:pt>
                <c:pt idx="296">
                  <c:v>4.8614999999999995</c:v>
                </c:pt>
                <c:pt idx="297">
                  <c:v>4.8365</c:v>
                </c:pt>
                <c:pt idx="298">
                  <c:v>4.84</c:v>
                </c:pt>
                <c:pt idx="299">
                  <c:v>4.8386666666666676</c:v>
                </c:pt>
                <c:pt idx="300">
                  <c:v>4.8270000000000008</c:v>
                </c:pt>
                <c:pt idx="301">
                  <c:v>4.8170000000000002</c:v>
                </c:pt>
                <c:pt idx="302">
                  <c:v>4.8003333333333336</c:v>
                </c:pt>
                <c:pt idx="303">
                  <c:v>4.815666666666667</c:v>
                </c:pt>
                <c:pt idx="304">
                  <c:v>4.8286666666666669</c:v>
                </c:pt>
                <c:pt idx="305">
                  <c:v>4.8663333333333334</c:v>
                </c:pt>
                <c:pt idx="306">
                  <c:v>4.8763333333333332</c:v>
                </c:pt>
                <c:pt idx="307">
                  <c:v>4.8730000000000002</c:v>
                </c:pt>
                <c:pt idx="308">
                  <c:v>4.8543333333333329</c:v>
                </c:pt>
                <c:pt idx="309">
                  <c:v>4.8303333333333329</c:v>
                </c:pt>
                <c:pt idx="310">
                  <c:v>4.8220000000000001</c:v>
                </c:pt>
                <c:pt idx="311">
                  <c:v>4.8083333333333336</c:v>
                </c:pt>
                <c:pt idx="312">
                  <c:v>4.7906666666666666</c:v>
                </c:pt>
                <c:pt idx="313">
                  <c:v>4.782</c:v>
                </c:pt>
                <c:pt idx="314">
                  <c:v>4.791666666666667</c:v>
                </c:pt>
                <c:pt idx="315">
                  <c:v>4.7983333333333329</c:v>
                </c:pt>
                <c:pt idx="316">
                  <c:v>4.7886666666666668</c:v>
                </c:pt>
                <c:pt idx="317">
                  <c:v>4.7809999999999997</c:v>
                </c:pt>
                <c:pt idx="318">
                  <c:v>4.7573333333333325</c:v>
                </c:pt>
                <c:pt idx="319">
                  <c:v>4.714666666666667</c:v>
                </c:pt>
                <c:pt idx="320">
                  <c:v>4.6449999999999996</c:v>
                </c:pt>
                <c:pt idx="321">
                  <c:v>4.6086666666666662</c:v>
                </c:pt>
                <c:pt idx="322">
                  <c:v>4.5749999999999993</c:v>
                </c:pt>
                <c:pt idx="323">
                  <c:v>4.5636666666666672</c:v>
                </c:pt>
                <c:pt idx="324">
                  <c:v>4.5470000000000006</c:v>
                </c:pt>
                <c:pt idx="325">
                  <c:v>4.5629999999999997</c:v>
                </c:pt>
                <c:pt idx="326">
                  <c:v>4.5889999999999995</c:v>
                </c:pt>
                <c:pt idx="327">
                  <c:v>4.618666666666666</c:v>
                </c:pt>
                <c:pt idx="328">
                  <c:v>4.6326666666666663</c:v>
                </c:pt>
                <c:pt idx="329">
                  <c:v>4.6416666666666666</c:v>
                </c:pt>
                <c:pt idx="330">
                  <c:v>4.6280000000000001</c:v>
                </c:pt>
                <c:pt idx="331">
                  <c:v>4.6306666666666665</c:v>
                </c:pt>
                <c:pt idx="332">
                  <c:v>4.6209999999999996</c:v>
                </c:pt>
                <c:pt idx="333">
                  <c:v>4.62</c:v>
                </c:pt>
                <c:pt idx="334">
                  <c:v>4.6086666666666671</c:v>
                </c:pt>
                <c:pt idx="335">
                  <c:v>4.617</c:v>
                </c:pt>
                <c:pt idx="336">
                  <c:v>4.6399999999999997</c:v>
                </c:pt>
                <c:pt idx="337">
                  <c:v>4.6559999999999997</c:v>
                </c:pt>
                <c:pt idx="338">
                  <c:v>4.6643333333333326</c:v>
                </c:pt>
                <c:pt idx="339">
                  <c:v>4.6486666666666672</c:v>
                </c:pt>
                <c:pt idx="340">
                  <c:v>4.66</c:v>
                </c:pt>
                <c:pt idx="341">
                  <c:v>4.6630000000000003</c:v>
                </c:pt>
                <c:pt idx="342">
                  <c:v>4.6740000000000004</c:v>
                </c:pt>
                <c:pt idx="343">
                  <c:v>4.6643333333333334</c:v>
                </c:pt>
                <c:pt idx="344">
                  <c:v>4.6363333333333339</c:v>
                </c:pt>
                <c:pt idx="345">
                  <c:v>4.6346666666666669</c:v>
                </c:pt>
                <c:pt idx="346">
                  <c:v>4.6303333333333336</c:v>
                </c:pt>
                <c:pt idx="347">
                  <c:v>4.6390000000000002</c:v>
                </c:pt>
                <c:pt idx="348">
                  <c:v>4.6403333333333334</c:v>
                </c:pt>
                <c:pt idx="349">
                  <c:v>4.6406666666666672</c:v>
                </c:pt>
                <c:pt idx="350">
                  <c:v>4.6253333333333337</c:v>
                </c:pt>
                <c:pt idx="351">
                  <c:v>4.6083333333333334</c:v>
                </c:pt>
                <c:pt idx="352">
                  <c:v>4.5936666666666666</c:v>
                </c:pt>
                <c:pt idx="353">
                  <c:v>4.5956666666666663</c:v>
                </c:pt>
                <c:pt idx="354">
                  <c:v>4.5940000000000003</c:v>
                </c:pt>
                <c:pt idx="355">
                  <c:v>4.5900000000000007</c:v>
                </c:pt>
                <c:pt idx="356">
                  <c:v>4.5763333333333334</c:v>
                </c:pt>
                <c:pt idx="357">
                  <c:v>4.5529999999999999</c:v>
                </c:pt>
                <c:pt idx="358">
                  <c:v>4.5350000000000001</c:v>
                </c:pt>
                <c:pt idx="359">
                  <c:v>4.5369999999999999</c:v>
                </c:pt>
                <c:pt idx="360">
                  <c:v>4.5563333333333338</c:v>
                </c:pt>
                <c:pt idx="361">
                  <c:v>4.5783333333333331</c:v>
                </c:pt>
                <c:pt idx="362">
                  <c:v>4.5863333333333332</c:v>
                </c:pt>
                <c:pt idx="363">
                  <c:v>4.5646666666666667</c:v>
                </c:pt>
                <c:pt idx="364">
                  <c:v>4.5339999999999998</c:v>
                </c:pt>
                <c:pt idx="365">
                  <c:v>4.5110000000000001</c:v>
                </c:pt>
                <c:pt idx="366">
                  <c:v>4.508</c:v>
                </c:pt>
                <c:pt idx="367">
                  <c:v>4.492</c:v>
                </c:pt>
                <c:pt idx="368">
                  <c:v>4.4923333333333337</c:v>
                </c:pt>
                <c:pt idx="369">
                  <c:v>4.4523333333333328</c:v>
                </c:pt>
                <c:pt idx="370">
                  <c:v>4.4073333333333329</c:v>
                </c:pt>
                <c:pt idx="371">
                  <c:v>4.3466666666666667</c:v>
                </c:pt>
                <c:pt idx="372">
                  <c:v>4.3263333333333334</c:v>
                </c:pt>
                <c:pt idx="373">
                  <c:v>4.3266666666666671</c:v>
                </c:pt>
                <c:pt idx="374">
                  <c:v>4.3243333333333336</c:v>
                </c:pt>
                <c:pt idx="375">
                  <c:v>4.3220000000000001</c:v>
                </c:pt>
                <c:pt idx="376">
                  <c:v>4.3276666666666666</c:v>
                </c:pt>
                <c:pt idx="377">
                  <c:v>4.3369999999999997</c:v>
                </c:pt>
                <c:pt idx="378">
                  <c:v>4.3579999999999997</c:v>
                </c:pt>
                <c:pt idx="379">
                  <c:v>4.3476666666666661</c:v>
                </c:pt>
                <c:pt idx="380">
                  <c:v>4.3486666666666665</c:v>
                </c:pt>
                <c:pt idx="381">
                  <c:v>4.3099999999999996</c:v>
                </c:pt>
                <c:pt idx="382">
                  <c:v>4.3009999999999993</c:v>
                </c:pt>
                <c:pt idx="383">
                  <c:v>4.237000000000001</c:v>
                </c:pt>
                <c:pt idx="384">
                  <c:v>4.2173333333333334</c:v>
                </c:pt>
                <c:pt idx="385">
                  <c:v>4.1786666666666665</c:v>
                </c:pt>
                <c:pt idx="386">
                  <c:v>4.1816666666666675</c:v>
                </c:pt>
                <c:pt idx="387">
                  <c:v>4.1686666666666667</c:v>
                </c:pt>
                <c:pt idx="388">
                  <c:v>4.1606666666666667</c:v>
                </c:pt>
                <c:pt idx="389">
                  <c:v>4.1473333333333331</c:v>
                </c:pt>
                <c:pt idx="390">
                  <c:v>4.1546666666666665</c:v>
                </c:pt>
                <c:pt idx="391">
                  <c:v>4.1576666666666666</c:v>
                </c:pt>
                <c:pt idx="392">
                  <c:v>4.1626666666666665</c:v>
                </c:pt>
                <c:pt idx="393">
                  <c:v>4.1475</c:v>
                </c:pt>
                <c:pt idx="394">
                  <c:v>4.1315</c:v>
                </c:pt>
                <c:pt idx="395">
                  <c:v>4.1440000000000001</c:v>
                </c:pt>
                <c:pt idx="396">
                  <c:v>4.1623333333333337</c:v>
                </c:pt>
                <c:pt idx="397">
                  <c:v>4.1823333333333332</c:v>
                </c:pt>
                <c:pt idx="398">
                  <c:v>4.1973333333333329</c:v>
                </c:pt>
                <c:pt idx="399">
                  <c:v>4.2076666666666673</c:v>
                </c:pt>
                <c:pt idx="400">
                  <c:v>4.2243333333333331</c:v>
                </c:pt>
                <c:pt idx="401">
                  <c:v>4.2526666666666673</c:v>
                </c:pt>
                <c:pt idx="402">
                  <c:v>4.2443333333333335</c:v>
                </c:pt>
                <c:pt idx="403">
                  <c:v>4.22</c:v>
                </c:pt>
                <c:pt idx="404">
                  <c:v>4.1676666666666664</c:v>
                </c:pt>
                <c:pt idx="405">
                  <c:v>4.1396666666666668</c:v>
                </c:pt>
                <c:pt idx="406">
                  <c:v>4.12</c:v>
                </c:pt>
                <c:pt idx="407">
                  <c:v>4.1216666666666661</c:v>
                </c:pt>
                <c:pt idx="408">
                  <c:v>4.126666666666666</c:v>
                </c:pt>
                <c:pt idx="409">
                  <c:v>4.1416666666666666</c:v>
                </c:pt>
                <c:pt idx="410">
                  <c:v>4.1473333333333331</c:v>
                </c:pt>
                <c:pt idx="411">
                  <c:v>4.149</c:v>
                </c:pt>
                <c:pt idx="412">
                  <c:v>4.1380000000000008</c:v>
                </c:pt>
                <c:pt idx="413">
                  <c:v>4.1043333333333329</c:v>
                </c:pt>
                <c:pt idx="414">
                  <c:v>4.0529999999999999</c:v>
                </c:pt>
                <c:pt idx="415">
                  <c:v>4.0043333333333342</c:v>
                </c:pt>
                <c:pt idx="416">
                  <c:v>3.9796666666666667</c:v>
                </c:pt>
                <c:pt idx="417">
                  <c:v>3.9683333333333333</c:v>
                </c:pt>
                <c:pt idx="418">
                  <c:v>3.9869999999999997</c:v>
                </c:pt>
                <c:pt idx="419">
                  <c:v>3.9889999999999994</c:v>
                </c:pt>
                <c:pt idx="420">
                  <c:v>3.9973333333333332</c:v>
                </c:pt>
                <c:pt idx="421">
                  <c:v>3.984666666666667</c:v>
                </c:pt>
                <c:pt idx="422">
                  <c:v>3.9953333333333334</c:v>
                </c:pt>
                <c:pt idx="423">
                  <c:v>4.0010000000000003</c:v>
                </c:pt>
                <c:pt idx="424">
                  <c:v>3.9933333333333327</c:v>
                </c:pt>
                <c:pt idx="425">
                  <c:v>3.9833333333333338</c:v>
                </c:pt>
                <c:pt idx="426">
                  <c:v>3.9773333333333336</c:v>
                </c:pt>
                <c:pt idx="427">
                  <c:v>3.9803333333333328</c:v>
                </c:pt>
                <c:pt idx="428">
                  <c:v>3.984</c:v>
                </c:pt>
                <c:pt idx="429">
                  <c:v>3.9879999999999995</c:v>
                </c:pt>
                <c:pt idx="430">
                  <c:v>3.9853333333333332</c:v>
                </c:pt>
                <c:pt idx="431">
                  <c:v>3.9863333333333331</c:v>
                </c:pt>
                <c:pt idx="432">
                  <c:v>3.9766666666666666</c:v>
                </c:pt>
                <c:pt idx="433">
                  <c:v>3.9540000000000002</c:v>
                </c:pt>
                <c:pt idx="434">
                  <c:v>3.9196666666666666</c:v>
                </c:pt>
                <c:pt idx="435">
                  <c:v>3.8994999999999997</c:v>
                </c:pt>
                <c:pt idx="436">
                  <c:v>3.8834999999999997</c:v>
                </c:pt>
                <c:pt idx="437">
                  <c:v>3.8639999999999999</c:v>
                </c:pt>
                <c:pt idx="438">
                  <c:v>3.8716666666666666</c:v>
                </c:pt>
                <c:pt idx="439">
                  <c:v>3.8653333333333335</c:v>
                </c:pt>
                <c:pt idx="440">
                  <c:v>3.8943333333333334</c:v>
                </c:pt>
                <c:pt idx="441">
                  <c:v>3.927</c:v>
                </c:pt>
                <c:pt idx="442">
                  <c:v>3.9833333333333329</c:v>
                </c:pt>
                <c:pt idx="443">
                  <c:v>4.0089999999999995</c:v>
                </c:pt>
                <c:pt idx="444">
                  <c:v>4.0386666666666668</c:v>
                </c:pt>
                <c:pt idx="445">
                  <c:v>4.0686666666666662</c:v>
                </c:pt>
                <c:pt idx="446">
                  <c:v>4.0973333333333333</c:v>
                </c:pt>
                <c:pt idx="447">
                  <c:v>4.0913333333333339</c:v>
                </c:pt>
                <c:pt idx="448">
                  <c:v>4.056</c:v>
                </c:pt>
                <c:pt idx="449">
                  <c:v>4.0396666666666663</c:v>
                </c:pt>
                <c:pt idx="450">
                  <c:v>4.0110000000000001</c:v>
                </c:pt>
                <c:pt idx="451">
                  <c:v>4.0143333333333331</c:v>
                </c:pt>
                <c:pt idx="452">
                  <c:v>3.9943333333333335</c:v>
                </c:pt>
                <c:pt idx="453">
                  <c:v>4.0149999999999997</c:v>
                </c:pt>
                <c:pt idx="454">
                  <c:v>4.0166666666666666</c:v>
                </c:pt>
                <c:pt idx="455">
                  <c:v>4.0013333333333341</c:v>
                </c:pt>
                <c:pt idx="456">
                  <c:v>3.968</c:v>
                </c:pt>
                <c:pt idx="457">
                  <c:v>3.9309999999999996</c:v>
                </c:pt>
                <c:pt idx="458">
                  <c:v>3.91</c:v>
                </c:pt>
                <c:pt idx="459">
                  <c:v>3.879</c:v>
                </c:pt>
                <c:pt idx="460">
                  <c:v>3.8620000000000001</c:v>
                </c:pt>
                <c:pt idx="461">
                  <c:v>3.8413333333333335</c:v>
                </c:pt>
                <c:pt idx="462">
                  <c:v>3.8453333333333339</c:v>
                </c:pt>
                <c:pt idx="463">
                  <c:v>3.8603333333333332</c:v>
                </c:pt>
                <c:pt idx="464">
                  <c:v>3.9213333333333331</c:v>
                </c:pt>
                <c:pt idx="465">
                  <c:v>3.9565000000000001</c:v>
                </c:pt>
                <c:pt idx="466">
                  <c:v>3.9944999999999999</c:v>
                </c:pt>
                <c:pt idx="467">
                  <c:v>3.9790000000000001</c:v>
                </c:pt>
                <c:pt idx="468">
                  <c:v>3.9780000000000002</c:v>
                </c:pt>
                <c:pt idx="469">
                  <c:v>3.9836666666666667</c:v>
                </c:pt>
                <c:pt idx="470">
                  <c:v>3.9953333333333334</c:v>
                </c:pt>
                <c:pt idx="471">
                  <c:v>4.0240000000000009</c:v>
                </c:pt>
                <c:pt idx="472">
                  <c:v>4.0366666666666671</c:v>
                </c:pt>
                <c:pt idx="473">
                  <c:v>4.0379999999999994</c:v>
                </c:pt>
                <c:pt idx="474">
                  <c:v>4.0170000000000003</c:v>
                </c:pt>
                <c:pt idx="475">
                  <c:v>4.0166666666666666</c:v>
                </c:pt>
                <c:pt idx="476">
                  <c:v>4.0186666666666673</c:v>
                </c:pt>
                <c:pt idx="477">
                  <c:v>4.0200000000000005</c:v>
                </c:pt>
                <c:pt idx="478">
                  <c:v>3.9683333333333337</c:v>
                </c:pt>
                <c:pt idx="479">
                  <c:v>3.919</c:v>
                </c:pt>
                <c:pt idx="480">
                  <c:v>3.8946666666666663</c:v>
                </c:pt>
                <c:pt idx="481">
                  <c:v>3.9140000000000001</c:v>
                </c:pt>
                <c:pt idx="482">
                  <c:v>3.9393333333333338</c:v>
                </c:pt>
                <c:pt idx="483">
                  <c:v>3.970333333333333</c:v>
                </c:pt>
                <c:pt idx="484">
                  <c:v>4.0066666666666668</c:v>
                </c:pt>
                <c:pt idx="485">
                  <c:v>4.0365000000000002</c:v>
                </c:pt>
                <c:pt idx="486">
                  <c:v>4.0495000000000001</c:v>
                </c:pt>
                <c:pt idx="487">
                  <c:v>4.0244999999999997</c:v>
                </c:pt>
                <c:pt idx="488">
                  <c:v>4.0046666666666662</c:v>
                </c:pt>
                <c:pt idx="489">
                  <c:v>3.9770000000000003</c:v>
                </c:pt>
                <c:pt idx="490">
                  <c:v>3.9436666666666667</c:v>
                </c:pt>
                <c:pt idx="491">
                  <c:v>3.9329999999999998</c:v>
                </c:pt>
                <c:pt idx="492">
                  <c:v>3.9116666666666666</c:v>
                </c:pt>
                <c:pt idx="493">
                  <c:v>3.9143333333333334</c:v>
                </c:pt>
                <c:pt idx="494">
                  <c:v>3.9083333333333337</c:v>
                </c:pt>
                <c:pt idx="495">
                  <c:v>3.9150000000000005</c:v>
                </c:pt>
                <c:pt idx="496">
                  <c:v>3.8986666666666667</c:v>
                </c:pt>
                <c:pt idx="497">
                  <c:v>3.8986666666666672</c:v>
                </c:pt>
                <c:pt idx="498">
                  <c:v>3.887</c:v>
                </c:pt>
                <c:pt idx="499">
                  <c:v>3.9215</c:v>
                </c:pt>
                <c:pt idx="500">
                  <c:v>3.9355000000000002</c:v>
                </c:pt>
                <c:pt idx="501">
                  <c:v>3.911</c:v>
                </c:pt>
                <c:pt idx="502">
                  <c:v>3.8936666666666664</c:v>
                </c:pt>
                <c:pt idx="503">
                  <c:v>3.8919999999999999</c:v>
                </c:pt>
                <c:pt idx="504">
                  <c:v>3.9359999999999999</c:v>
                </c:pt>
                <c:pt idx="505">
                  <c:v>3.9486666666666665</c:v>
                </c:pt>
                <c:pt idx="506">
                  <c:v>3.9540000000000002</c:v>
                </c:pt>
                <c:pt idx="507">
                  <c:v>3.936666666666667</c:v>
                </c:pt>
                <c:pt idx="508">
                  <c:v>3.9553333333333338</c:v>
                </c:pt>
                <c:pt idx="509">
                  <c:v>3.9556666666666671</c:v>
                </c:pt>
                <c:pt idx="510">
                  <c:v>3.9546666666666668</c:v>
                </c:pt>
                <c:pt idx="511">
                  <c:v>3.9510000000000001</c:v>
                </c:pt>
                <c:pt idx="512">
                  <c:v>3.9586666666666663</c:v>
                </c:pt>
                <c:pt idx="513">
                  <c:v>3.9786666666666668</c:v>
                </c:pt>
                <c:pt idx="514">
                  <c:v>3.9816666666666669</c:v>
                </c:pt>
                <c:pt idx="515">
                  <c:v>3.9863333333333331</c:v>
                </c:pt>
                <c:pt idx="516">
                  <c:v>3.9670000000000001</c:v>
                </c:pt>
                <c:pt idx="517">
                  <c:v>3.9664999999999999</c:v>
                </c:pt>
                <c:pt idx="518">
                  <c:v>3.9695</c:v>
                </c:pt>
                <c:pt idx="519">
                  <c:v>3.9685000000000001</c:v>
                </c:pt>
                <c:pt idx="520">
                  <c:v>3.9573333333333331</c:v>
                </c:pt>
                <c:pt idx="521">
                  <c:v>3.9153333333333333</c:v>
                </c:pt>
                <c:pt idx="522">
                  <c:v>3.9035000000000002</c:v>
                </c:pt>
                <c:pt idx="523">
                  <c:v>3.8824999999999998</c:v>
                </c:pt>
                <c:pt idx="524">
                  <c:v>3.8780000000000001</c:v>
                </c:pt>
                <c:pt idx="525">
                  <c:v>3.8699999999999997</c:v>
                </c:pt>
                <c:pt idx="526">
                  <c:v>3.8616666666666668</c:v>
                </c:pt>
                <c:pt idx="527">
                  <c:v>3.8653333333333335</c:v>
                </c:pt>
                <c:pt idx="528">
                  <c:v>3.891</c:v>
                </c:pt>
                <c:pt idx="529">
                  <c:v>3.8913333333333333</c:v>
                </c:pt>
                <c:pt idx="530">
                  <c:v>3.8936666666666668</c:v>
                </c:pt>
                <c:pt idx="531">
                  <c:v>3.8873333333333329</c:v>
                </c:pt>
                <c:pt idx="532">
                  <c:v>3.8979999999999997</c:v>
                </c:pt>
                <c:pt idx="533">
                  <c:v>3.9</c:v>
                </c:pt>
                <c:pt idx="534">
                  <c:v>3.9146666666666667</c:v>
                </c:pt>
                <c:pt idx="535">
                  <c:v>3.9215</c:v>
                </c:pt>
                <c:pt idx="536">
                  <c:v>3.9325000000000001</c:v>
                </c:pt>
                <c:pt idx="537">
                  <c:v>3.9180000000000001</c:v>
                </c:pt>
                <c:pt idx="538">
                  <c:v>3.9130000000000003</c:v>
                </c:pt>
                <c:pt idx="539">
                  <c:v>3.904666666666667</c:v>
                </c:pt>
                <c:pt idx="540">
                  <c:v>3.8826666666666667</c:v>
                </c:pt>
                <c:pt idx="541">
                  <c:v>3.8740000000000001</c:v>
                </c:pt>
                <c:pt idx="542">
                  <c:v>3.8649999999999998</c:v>
                </c:pt>
                <c:pt idx="543">
                  <c:v>3.8676666666666666</c:v>
                </c:pt>
                <c:pt idx="544">
                  <c:v>3.8533333333333335</c:v>
                </c:pt>
                <c:pt idx="545">
                  <c:v>3.8480000000000003</c:v>
                </c:pt>
                <c:pt idx="546">
                  <c:v>3.8453333333333339</c:v>
                </c:pt>
                <c:pt idx="547">
                  <c:v>3.8693333333333335</c:v>
                </c:pt>
                <c:pt idx="548">
                  <c:v>3.8916666666666671</c:v>
                </c:pt>
                <c:pt idx="549">
                  <c:v>3.9060000000000001</c:v>
                </c:pt>
                <c:pt idx="550">
                  <c:v>3.8946666666666663</c:v>
                </c:pt>
                <c:pt idx="551">
                  <c:v>3.8830000000000005</c:v>
                </c:pt>
                <c:pt idx="552">
                  <c:v>3.8830000000000005</c:v>
                </c:pt>
                <c:pt idx="553">
                  <c:v>3.8893333333333331</c:v>
                </c:pt>
                <c:pt idx="554">
                  <c:v>3.8876666666666666</c:v>
                </c:pt>
                <c:pt idx="555">
                  <c:v>3.8795000000000002</c:v>
                </c:pt>
                <c:pt idx="556">
                  <c:v>3.8724999999999996</c:v>
                </c:pt>
                <c:pt idx="557">
                  <c:v>3.9055</c:v>
                </c:pt>
                <c:pt idx="558">
                  <c:v>3.8966666666666665</c:v>
                </c:pt>
                <c:pt idx="559">
                  <c:v>3.8983333333333334</c:v>
                </c:pt>
                <c:pt idx="560">
                  <c:v>3.863666666666667</c:v>
                </c:pt>
                <c:pt idx="561">
                  <c:v>3.8496666666666663</c:v>
                </c:pt>
                <c:pt idx="562">
                  <c:v>3.8219999999999996</c:v>
                </c:pt>
                <c:pt idx="563">
                  <c:v>3.8000000000000003</c:v>
                </c:pt>
                <c:pt idx="564">
                  <c:v>3.75</c:v>
                </c:pt>
                <c:pt idx="565">
                  <c:v>3.6483333333333334</c:v>
                </c:pt>
                <c:pt idx="566">
                  <c:v>3.5653333333333332</c:v>
                </c:pt>
                <c:pt idx="567">
                  <c:v>3.4770000000000003</c:v>
                </c:pt>
                <c:pt idx="568">
                  <c:v>3.4843333333333333</c:v>
                </c:pt>
                <c:pt idx="569">
                  <c:v>3.484666666666667</c:v>
                </c:pt>
                <c:pt idx="570">
                  <c:v>3.484</c:v>
                </c:pt>
                <c:pt idx="571">
                  <c:v>3.5236666666666667</c:v>
                </c:pt>
                <c:pt idx="572">
                  <c:v>3.6196666666666668</c:v>
                </c:pt>
                <c:pt idx="573">
                  <c:v>3.8089999999999997</c:v>
                </c:pt>
                <c:pt idx="574">
                  <c:v>3.9506666666666668</c:v>
                </c:pt>
                <c:pt idx="575">
                  <c:v>3.8879999999999999</c:v>
                </c:pt>
                <c:pt idx="576">
                  <c:v>3.7436666666666665</c:v>
                </c:pt>
                <c:pt idx="577">
                  <c:v>3.6560000000000001</c:v>
                </c:pt>
                <c:pt idx="578">
                  <c:v>3.8210000000000002</c:v>
                </c:pt>
                <c:pt idx="579">
                  <c:v>3.9826666666666668</c:v>
                </c:pt>
                <c:pt idx="580">
                  <c:v>3.8859999999999997</c:v>
                </c:pt>
                <c:pt idx="581">
                  <c:v>3.6976666666666667</c:v>
                </c:pt>
                <c:pt idx="582">
                  <c:v>3.5253333333333337</c:v>
                </c:pt>
                <c:pt idx="583">
                  <c:v>3.5396666666666667</c:v>
                </c:pt>
                <c:pt idx="584">
                  <c:v>3.5293333333333337</c:v>
                </c:pt>
                <c:pt idx="585">
                  <c:v>3.5123333333333329</c:v>
                </c:pt>
                <c:pt idx="586">
                  <c:v>3.5</c:v>
                </c:pt>
                <c:pt idx="587">
                  <c:v>3.5163333333333333</c:v>
                </c:pt>
                <c:pt idx="588">
                  <c:v>3.5363333333333333</c:v>
                </c:pt>
                <c:pt idx="589">
                  <c:v>3.5176666666666669</c:v>
                </c:pt>
                <c:pt idx="590">
                  <c:v>3.4609999999999999</c:v>
                </c:pt>
                <c:pt idx="591">
                  <c:v>3.4049999999999998</c:v>
                </c:pt>
                <c:pt idx="592">
                  <c:v>3.3640000000000003</c:v>
                </c:pt>
                <c:pt idx="593">
                  <c:v>3.3176666666666663</c:v>
                </c:pt>
                <c:pt idx="594">
                  <c:v>3.2763333333333335</c:v>
                </c:pt>
                <c:pt idx="595">
                  <c:v>3.265333333333333</c:v>
                </c:pt>
                <c:pt idx="596">
                  <c:v>3.2963333333333331</c:v>
                </c:pt>
                <c:pt idx="597">
                  <c:v>3.3256666666666668</c:v>
                </c:pt>
                <c:pt idx="598">
                  <c:v>3.3323333333333331</c:v>
                </c:pt>
                <c:pt idx="599">
                  <c:v>3.327666666666667</c:v>
                </c:pt>
                <c:pt idx="600">
                  <c:v>3.3386666666666667</c:v>
                </c:pt>
                <c:pt idx="601">
                  <c:v>3.3689999999999998</c:v>
                </c:pt>
                <c:pt idx="602">
                  <c:v>3.3726666666666669</c:v>
                </c:pt>
                <c:pt idx="603">
                  <c:v>3.3659999999999997</c:v>
                </c:pt>
                <c:pt idx="604">
                  <c:v>3.3426666666666667</c:v>
                </c:pt>
                <c:pt idx="605">
                  <c:v>3.3460000000000001</c:v>
                </c:pt>
                <c:pt idx="606">
                  <c:v>3.3433333333333337</c:v>
                </c:pt>
                <c:pt idx="607">
                  <c:v>3.3413333333333335</c:v>
                </c:pt>
                <c:pt idx="608">
                  <c:v>3.3233333333333337</c:v>
                </c:pt>
                <c:pt idx="609">
                  <c:v>3.3240000000000003</c:v>
                </c:pt>
                <c:pt idx="610">
                  <c:v>3.3243333333333336</c:v>
                </c:pt>
                <c:pt idx="611">
                  <c:v>3.3390000000000004</c:v>
                </c:pt>
                <c:pt idx="612">
                  <c:v>3.3456666666666668</c:v>
                </c:pt>
                <c:pt idx="613">
                  <c:v>3.3653333333333335</c:v>
                </c:pt>
                <c:pt idx="614">
                  <c:v>3.3756666666666661</c:v>
                </c:pt>
                <c:pt idx="615">
                  <c:v>3.3906666666666667</c:v>
                </c:pt>
                <c:pt idx="616">
                  <c:v>3.4036666666666666</c:v>
                </c:pt>
                <c:pt idx="617">
                  <c:v>3.3969999999999998</c:v>
                </c:pt>
                <c:pt idx="618">
                  <c:v>3.3853333333333335</c:v>
                </c:pt>
                <c:pt idx="619">
                  <c:v>3.3559999999999999</c:v>
                </c:pt>
                <c:pt idx="620">
                  <c:v>3.3756666666666661</c:v>
                </c:pt>
                <c:pt idx="621">
                  <c:v>3.3893333333333335</c:v>
                </c:pt>
                <c:pt idx="622">
                  <c:v>3.3800000000000003</c:v>
                </c:pt>
                <c:pt idx="623">
                  <c:v>3.3623333333333334</c:v>
                </c:pt>
                <c:pt idx="624">
                  <c:v>3.3546666666666667</c:v>
                </c:pt>
                <c:pt idx="625">
                  <c:v>3.3725000000000001</c:v>
                </c:pt>
                <c:pt idx="626">
                  <c:v>3.3580000000000001</c:v>
                </c:pt>
                <c:pt idx="627">
                  <c:v>3.3210000000000002</c:v>
                </c:pt>
                <c:pt idx="628">
                  <c:v>3.3366666666666664</c:v>
                </c:pt>
                <c:pt idx="629">
                  <c:v>3.3290000000000002</c:v>
                </c:pt>
                <c:pt idx="630">
                  <c:v>3.3193333333333332</c:v>
                </c:pt>
                <c:pt idx="631">
                  <c:v>3.2929999999999997</c:v>
                </c:pt>
                <c:pt idx="632">
                  <c:v>3.2903333333333333</c:v>
                </c:pt>
                <c:pt idx="633">
                  <c:v>3.311666666666667</c:v>
                </c:pt>
                <c:pt idx="634">
                  <c:v>3.3366666666666664</c:v>
                </c:pt>
                <c:pt idx="635">
                  <c:v>3.3536666666666668</c:v>
                </c:pt>
                <c:pt idx="636">
                  <c:v>3.339</c:v>
                </c:pt>
                <c:pt idx="637">
                  <c:v>3.2950000000000004</c:v>
                </c:pt>
                <c:pt idx="638">
                  <c:v>3.2360000000000002</c:v>
                </c:pt>
                <c:pt idx="639">
                  <c:v>3.206666666666667</c:v>
                </c:pt>
                <c:pt idx="640">
                  <c:v>3.2076666666666664</c:v>
                </c:pt>
                <c:pt idx="641">
                  <c:v>3.2353333333333332</c:v>
                </c:pt>
                <c:pt idx="642">
                  <c:v>3.2506666666666661</c:v>
                </c:pt>
                <c:pt idx="643">
                  <c:v>3.2563333333333326</c:v>
                </c:pt>
                <c:pt idx="644">
                  <c:v>3.2543333333333333</c:v>
                </c:pt>
                <c:pt idx="645">
                  <c:v>3.2449999999999997</c:v>
                </c:pt>
                <c:pt idx="646">
                  <c:v>3.2436666666666674</c:v>
                </c:pt>
                <c:pt idx="647">
                  <c:v>3.2389999999999994</c:v>
                </c:pt>
                <c:pt idx="648">
                  <c:v>3.2306666666666666</c:v>
                </c:pt>
                <c:pt idx="649">
                  <c:v>3.206</c:v>
                </c:pt>
                <c:pt idx="650">
                  <c:v>3.1773333333333333</c:v>
                </c:pt>
                <c:pt idx="651">
                  <c:v>3.1616666666666666</c:v>
                </c:pt>
                <c:pt idx="652">
                  <c:v>3.1556666666666668</c:v>
                </c:pt>
                <c:pt idx="653">
                  <c:v>3.1756666666666669</c:v>
                </c:pt>
                <c:pt idx="654">
                  <c:v>3.1844999999999999</c:v>
                </c:pt>
                <c:pt idx="655">
                  <c:v>3.202</c:v>
                </c:pt>
                <c:pt idx="656">
                  <c:v>3.1624999999999996</c:v>
                </c:pt>
                <c:pt idx="657">
                  <c:v>3.1543333333333332</c:v>
                </c:pt>
                <c:pt idx="658">
                  <c:v>3.1310000000000002</c:v>
                </c:pt>
                <c:pt idx="659">
                  <c:v>3.1189999999999998</c:v>
                </c:pt>
                <c:pt idx="660">
                  <c:v>3.1063333333333332</c:v>
                </c:pt>
                <c:pt idx="661">
                  <c:v>3.0933333333333337</c:v>
                </c:pt>
                <c:pt idx="662">
                  <c:v>3.093</c:v>
                </c:pt>
                <c:pt idx="663">
                  <c:v>3.0796666666666668</c:v>
                </c:pt>
                <c:pt idx="664">
                  <c:v>3.0763333333333329</c:v>
                </c:pt>
                <c:pt idx="665">
                  <c:v>3.0803333333333334</c:v>
                </c:pt>
                <c:pt idx="666">
                  <c:v>3.0830000000000002</c:v>
                </c:pt>
                <c:pt idx="667">
                  <c:v>3.0656666666666665</c:v>
                </c:pt>
                <c:pt idx="668">
                  <c:v>3.052</c:v>
                </c:pt>
                <c:pt idx="669">
                  <c:v>3.0603333333333338</c:v>
                </c:pt>
                <c:pt idx="670">
                  <c:v>3.0656666666666665</c:v>
                </c:pt>
                <c:pt idx="671">
                  <c:v>3.0419999999999998</c:v>
                </c:pt>
                <c:pt idx="672">
                  <c:v>3.0069999999999997</c:v>
                </c:pt>
                <c:pt idx="673">
                  <c:v>2.9863333333333331</c:v>
                </c:pt>
                <c:pt idx="674">
                  <c:v>2.9753333333333334</c:v>
                </c:pt>
                <c:pt idx="675">
                  <c:v>2.9659999999999997</c:v>
                </c:pt>
                <c:pt idx="676">
                  <c:v>2.9559999999999995</c:v>
                </c:pt>
                <c:pt idx="677">
                  <c:v>2.9616666666666664</c:v>
                </c:pt>
                <c:pt idx="678">
                  <c:v>2.9730000000000003</c:v>
                </c:pt>
                <c:pt idx="679">
                  <c:v>2.9843333333333333</c:v>
                </c:pt>
                <c:pt idx="680">
                  <c:v>2.9860000000000002</c:v>
                </c:pt>
                <c:pt idx="681">
                  <c:v>2.9803333333333337</c:v>
                </c:pt>
                <c:pt idx="682">
                  <c:v>2.9926666666666666</c:v>
                </c:pt>
                <c:pt idx="683">
                  <c:v>2.9953333333333334</c:v>
                </c:pt>
                <c:pt idx="684">
                  <c:v>2.9939999999999998</c:v>
                </c:pt>
                <c:pt idx="685">
                  <c:v>2.9806666666666666</c:v>
                </c:pt>
                <c:pt idx="686">
                  <c:v>2.9803333333333337</c:v>
                </c:pt>
                <c:pt idx="687">
                  <c:v>2.9726666666666666</c:v>
                </c:pt>
                <c:pt idx="688">
                  <c:v>2.9696666666666665</c:v>
                </c:pt>
                <c:pt idx="689">
                  <c:v>2.9590000000000001</c:v>
                </c:pt>
                <c:pt idx="690">
                  <c:v>2.9683333333333333</c:v>
                </c:pt>
                <c:pt idx="691">
                  <c:v>2.9836666666666667</c:v>
                </c:pt>
                <c:pt idx="692">
                  <c:v>3.0033333333333334</c:v>
                </c:pt>
                <c:pt idx="693">
                  <c:v>3.0173333333333332</c:v>
                </c:pt>
                <c:pt idx="694">
                  <c:v>3.0176666666666669</c:v>
                </c:pt>
                <c:pt idx="695">
                  <c:v>3.0129999999999999</c:v>
                </c:pt>
                <c:pt idx="696">
                  <c:v>2.9993333333333339</c:v>
                </c:pt>
                <c:pt idx="697">
                  <c:v>2.9843333333333333</c:v>
                </c:pt>
                <c:pt idx="698">
                  <c:v>2.9796666666666667</c:v>
                </c:pt>
                <c:pt idx="699">
                  <c:v>2.9903333333333335</c:v>
                </c:pt>
                <c:pt idx="700">
                  <c:v>3.0015000000000001</c:v>
                </c:pt>
                <c:pt idx="701">
                  <c:v>3.0164999999999997</c:v>
                </c:pt>
                <c:pt idx="702">
                  <c:v>3.0119999999999996</c:v>
                </c:pt>
                <c:pt idx="703">
                  <c:v>2.999333333333333</c:v>
                </c:pt>
                <c:pt idx="704">
                  <c:v>2.988666666666667</c:v>
                </c:pt>
                <c:pt idx="705">
                  <c:v>2.9803333333333337</c:v>
                </c:pt>
                <c:pt idx="706">
                  <c:v>2.9893333333333332</c:v>
                </c:pt>
                <c:pt idx="707">
                  <c:v>2.9990000000000001</c:v>
                </c:pt>
                <c:pt idx="708">
                  <c:v>3.0096666666666665</c:v>
                </c:pt>
                <c:pt idx="709">
                  <c:v>3.028</c:v>
                </c:pt>
                <c:pt idx="710">
                  <c:v>3.0419999999999998</c:v>
                </c:pt>
                <c:pt idx="711">
                  <c:v>3.0543333333333336</c:v>
                </c:pt>
                <c:pt idx="712">
                  <c:v>3.0606666666666662</c:v>
                </c:pt>
                <c:pt idx="713">
                  <c:v>3.0609999999999999</c:v>
                </c:pt>
                <c:pt idx="714">
                  <c:v>3.047333333333333</c:v>
                </c:pt>
                <c:pt idx="715">
                  <c:v>3.0203333333333333</c:v>
                </c:pt>
                <c:pt idx="716">
                  <c:v>2.9866666666666668</c:v>
                </c:pt>
                <c:pt idx="717">
                  <c:v>2.9830000000000001</c:v>
                </c:pt>
                <c:pt idx="718">
                  <c:v>2.9696666666666669</c:v>
                </c:pt>
                <c:pt idx="719">
                  <c:v>2.9696666666666669</c:v>
                </c:pt>
                <c:pt idx="720">
                  <c:v>2.9696666666666669</c:v>
                </c:pt>
                <c:pt idx="721">
                  <c:v>2.9809999999999999</c:v>
                </c:pt>
                <c:pt idx="722">
                  <c:v>2.9923333333333333</c:v>
                </c:pt>
                <c:pt idx="723">
                  <c:v>2.9860000000000002</c:v>
                </c:pt>
                <c:pt idx="724">
                  <c:v>2.9849999999999999</c:v>
                </c:pt>
                <c:pt idx="725">
                  <c:v>2.98</c:v>
                </c:pt>
                <c:pt idx="726">
                  <c:v>2.9749999999999996</c:v>
                </c:pt>
                <c:pt idx="727">
                  <c:v>2.9815</c:v>
                </c:pt>
                <c:pt idx="728">
                  <c:v>2.9723333333333333</c:v>
                </c:pt>
                <c:pt idx="729">
                  <c:v>2.9659999999999997</c:v>
                </c:pt>
                <c:pt idx="730">
                  <c:v>2.9603333333333333</c:v>
                </c:pt>
                <c:pt idx="731">
                  <c:v>2.9863333333333331</c:v>
                </c:pt>
                <c:pt idx="732">
                  <c:v>3.0243333333333333</c:v>
                </c:pt>
                <c:pt idx="733">
                  <c:v>3.0396666666666667</c:v>
                </c:pt>
                <c:pt idx="734">
                  <c:v>3.0406666666666666</c:v>
                </c:pt>
                <c:pt idx="735">
                  <c:v>3.0293333333333337</c:v>
                </c:pt>
                <c:pt idx="736">
                  <c:v>3.0209999999999995</c:v>
                </c:pt>
                <c:pt idx="737">
                  <c:v>2.9963333333333328</c:v>
                </c:pt>
                <c:pt idx="738">
                  <c:v>2.9796666666666667</c:v>
                </c:pt>
                <c:pt idx="739">
                  <c:v>2.9626666666666668</c:v>
                </c:pt>
                <c:pt idx="740">
                  <c:v>2.9529999999999998</c:v>
                </c:pt>
                <c:pt idx="741">
                  <c:v>2.9573333333333331</c:v>
                </c:pt>
                <c:pt idx="742">
                  <c:v>2.9566666666666666</c:v>
                </c:pt>
                <c:pt idx="743">
                  <c:v>2.9566666666666666</c:v>
                </c:pt>
                <c:pt idx="744">
                  <c:v>2.9336666666666669</c:v>
                </c:pt>
                <c:pt idx="745">
                  <c:v>2.9420000000000002</c:v>
                </c:pt>
                <c:pt idx="746">
                  <c:v>2.9533333333333331</c:v>
                </c:pt>
                <c:pt idx="747">
                  <c:v>2.97</c:v>
                </c:pt>
                <c:pt idx="748">
                  <c:v>2.9480000000000004</c:v>
                </c:pt>
                <c:pt idx="749">
                  <c:v>2.93</c:v>
                </c:pt>
                <c:pt idx="750">
                  <c:v>2.9209999999999998</c:v>
                </c:pt>
                <c:pt idx="751">
                  <c:v>2.9049999999999998</c:v>
                </c:pt>
                <c:pt idx="752">
                  <c:v>2.8850000000000002</c:v>
                </c:pt>
                <c:pt idx="753">
                  <c:v>2.8650000000000002</c:v>
                </c:pt>
                <c:pt idx="754">
                  <c:v>2.8510000000000004</c:v>
                </c:pt>
                <c:pt idx="755">
                  <c:v>2.8466666666666662</c:v>
                </c:pt>
                <c:pt idx="756">
                  <c:v>2.8516666666666666</c:v>
                </c:pt>
                <c:pt idx="757">
                  <c:v>2.86</c:v>
                </c:pt>
                <c:pt idx="758">
                  <c:v>2.8615000000000004</c:v>
                </c:pt>
                <c:pt idx="759">
                  <c:v>2.8210000000000002</c:v>
                </c:pt>
                <c:pt idx="760">
                  <c:v>2.7895000000000003</c:v>
                </c:pt>
                <c:pt idx="761">
                  <c:v>2.8050000000000002</c:v>
                </c:pt>
                <c:pt idx="762">
                  <c:v>2.827666666666667</c:v>
                </c:pt>
                <c:pt idx="763">
                  <c:v>2.8396666666666666</c:v>
                </c:pt>
                <c:pt idx="764">
                  <c:v>2.8516666666666666</c:v>
                </c:pt>
                <c:pt idx="765">
                  <c:v>2.8539999999999996</c:v>
                </c:pt>
                <c:pt idx="766">
                  <c:v>2.8569999999999998</c:v>
                </c:pt>
                <c:pt idx="767">
                  <c:v>2.8486666666666665</c:v>
                </c:pt>
                <c:pt idx="768">
                  <c:v>2.831</c:v>
                </c:pt>
                <c:pt idx="769">
                  <c:v>2.813333333333333</c:v>
                </c:pt>
                <c:pt idx="770">
                  <c:v>2.8096666666666668</c:v>
                </c:pt>
                <c:pt idx="771">
                  <c:v>2.813333333333333</c:v>
                </c:pt>
                <c:pt idx="772">
                  <c:v>2.8223333333333334</c:v>
                </c:pt>
                <c:pt idx="773">
                  <c:v>2.8010000000000002</c:v>
                </c:pt>
                <c:pt idx="774">
                  <c:v>2.7833333333333332</c:v>
                </c:pt>
                <c:pt idx="775">
                  <c:v>2.779666666666667</c:v>
                </c:pt>
                <c:pt idx="776">
                  <c:v>2.7916666666666665</c:v>
                </c:pt>
                <c:pt idx="777">
                  <c:v>2.8040000000000003</c:v>
                </c:pt>
                <c:pt idx="778">
                  <c:v>2.7876666666666665</c:v>
                </c:pt>
                <c:pt idx="779">
                  <c:v>2.7774999999999999</c:v>
                </c:pt>
                <c:pt idx="780">
                  <c:v>2.774</c:v>
                </c:pt>
                <c:pt idx="781">
                  <c:v>2.7729999999999997</c:v>
                </c:pt>
                <c:pt idx="782">
                  <c:v>2.7616666666666667</c:v>
                </c:pt>
                <c:pt idx="783">
                  <c:v>2.7359999999999993</c:v>
                </c:pt>
                <c:pt idx="784">
                  <c:v>2.7244999999999999</c:v>
                </c:pt>
                <c:pt idx="785">
                  <c:v>2.7065000000000001</c:v>
                </c:pt>
                <c:pt idx="786">
                  <c:v>2.7149999999999999</c:v>
                </c:pt>
                <c:pt idx="787">
                  <c:v>2.7349999999999999</c:v>
                </c:pt>
                <c:pt idx="788">
                  <c:v>2.7680000000000002</c:v>
                </c:pt>
                <c:pt idx="789">
                  <c:v>2.7986666666666671</c:v>
                </c:pt>
                <c:pt idx="790">
                  <c:v>2.8290000000000002</c:v>
                </c:pt>
                <c:pt idx="791">
                  <c:v>2.8626666666666671</c:v>
                </c:pt>
                <c:pt idx="792">
                  <c:v>2.8783333333333334</c:v>
                </c:pt>
                <c:pt idx="793">
                  <c:v>2.8666666666666667</c:v>
                </c:pt>
                <c:pt idx="794">
                  <c:v>2.843</c:v>
                </c:pt>
                <c:pt idx="795">
                  <c:v>2.8315000000000001</c:v>
                </c:pt>
                <c:pt idx="796">
                  <c:v>2.8259999999999996</c:v>
                </c:pt>
                <c:pt idx="797">
                  <c:v>2.82</c:v>
                </c:pt>
                <c:pt idx="798">
                  <c:v>2.8190000000000004</c:v>
                </c:pt>
                <c:pt idx="799">
                  <c:v>2.8123333333333336</c:v>
                </c:pt>
                <c:pt idx="800">
                  <c:v>2.8073333333333337</c:v>
                </c:pt>
                <c:pt idx="801">
                  <c:v>2.8086666666666669</c:v>
                </c:pt>
                <c:pt idx="802">
                  <c:v>2.7970000000000002</c:v>
                </c:pt>
                <c:pt idx="803">
                  <c:v>2.7970000000000002</c:v>
                </c:pt>
                <c:pt idx="804">
                  <c:v>2.7983333333333333</c:v>
                </c:pt>
                <c:pt idx="805">
                  <c:v>2.819666666666667</c:v>
                </c:pt>
                <c:pt idx="806">
                  <c:v>2.8343333333333334</c:v>
                </c:pt>
                <c:pt idx="807">
                  <c:v>2.8406666666666669</c:v>
                </c:pt>
                <c:pt idx="808">
                  <c:v>2.8473333333333333</c:v>
                </c:pt>
                <c:pt idx="809">
                  <c:v>2.8586666666666667</c:v>
                </c:pt>
                <c:pt idx="810">
                  <c:v>2.8616666666666668</c:v>
                </c:pt>
                <c:pt idx="811">
                  <c:v>2.8613333333333331</c:v>
                </c:pt>
                <c:pt idx="812">
                  <c:v>2.8450000000000002</c:v>
                </c:pt>
                <c:pt idx="813">
                  <c:v>2.843666666666667</c:v>
                </c:pt>
                <c:pt idx="814">
                  <c:v>2.8583333333333329</c:v>
                </c:pt>
                <c:pt idx="815">
                  <c:v>2.8704999999999998</c:v>
                </c:pt>
                <c:pt idx="816">
                  <c:v>2.9279999999999999</c:v>
                </c:pt>
                <c:pt idx="817">
                  <c:v>2.9895</c:v>
                </c:pt>
                <c:pt idx="818">
                  <c:v>2.9990000000000001</c:v>
                </c:pt>
                <c:pt idx="819">
                  <c:v>3.011333333333333</c:v>
                </c:pt>
                <c:pt idx="820">
                  <c:v>3.0266666666666668</c:v>
                </c:pt>
                <c:pt idx="821">
                  <c:v>3.0589999999999997</c:v>
                </c:pt>
                <c:pt idx="822">
                  <c:v>3.0923333333333338</c:v>
                </c:pt>
                <c:pt idx="823">
                  <c:v>3.1446666666666672</c:v>
                </c:pt>
                <c:pt idx="824">
                  <c:v>3.1819999999999999</c:v>
                </c:pt>
                <c:pt idx="825">
                  <c:v>3.2070000000000003</c:v>
                </c:pt>
                <c:pt idx="826">
                  <c:v>3.1859999999999999</c:v>
                </c:pt>
                <c:pt idx="827">
                  <c:v>3.1543333333333332</c:v>
                </c:pt>
                <c:pt idx="828">
                  <c:v>3.1636666666666664</c:v>
                </c:pt>
                <c:pt idx="829">
                  <c:v>3.19</c:v>
                </c:pt>
                <c:pt idx="830">
                  <c:v>3.2336666666666667</c:v>
                </c:pt>
                <c:pt idx="831">
                  <c:v>3.2449999999999997</c:v>
                </c:pt>
                <c:pt idx="832">
                  <c:v>3.2543333333333333</c:v>
                </c:pt>
                <c:pt idx="833">
                  <c:v>3.25</c:v>
                </c:pt>
                <c:pt idx="834">
                  <c:v>3.2626666666666666</c:v>
                </c:pt>
                <c:pt idx="835">
                  <c:v>3.2719999999999998</c:v>
                </c:pt>
                <c:pt idx="836">
                  <c:v>3.2919999999999998</c:v>
                </c:pt>
                <c:pt idx="837">
                  <c:v>3.3103333333333329</c:v>
                </c:pt>
                <c:pt idx="838">
                  <c:v>3.3369999999999997</c:v>
                </c:pt>
                <c:pt idx="839">
                  <c:v>3.3453333333333339</c:v>
                </c:pt>
                <c:pt idx="840">
                  <c:v>3.3543333333333334</c:v>
                </c:pt>
                <c:pt idx="841">
                  <c:v>3.3409999999999997</c:v>
                </c:pt>
                <c:pt idx="842">
                  <c:v>3.3263333333333338</c:v>
                </c:pt>
                <c:pt idx="843">
                  <c:v>3.3093333333333335</c:v>
                </c:pt>
                <c:pt idx="844">
                  <c:v>3.3026666666666666</c:v>
                </c:pt>
                <c:pt idx="845">
                  <c:v>3.3166666666666664</c:v>
                </c:pt>
                <c:pt idx="846">
                  <c:v>3.327666666666667</c:v>
                </c:pt>
                <c:pt idx="847">
                  <c:v>3.3346666666666667</c:v>
                </c:pt>
                <c:pt idx="848">
                  <c:v>3.3363333333333336</c:v>
                </c:pt>
                <c:pt idx="849">
                  <c:v>3.3360000000000003</c:v>
                </c:pt>
                <c:pt idx="850">
                  <c:v>3.3450000000000002</c:v>
                </c:pt>
                <c:pt idx="851">
                  <c:v>3.3393333333333337</c:v>
                </c:pt>
                <c:pt idx="852">
                  <c:v>3.3323333333333331</c:v>
                </c:pt>
                <c:pt idx="853">
                  <c:v>3.3096666666666668</c:v>
                </c:pt>
                <c:pt idx="854">
                  <c:v>3.3006666666666669</c:v>
                </c:pt>
                <c:pt idx="855">
                  <c:v>3.2976666666666667</c:v>
                </c:pt>
                <c:pt idx="856">
                  <c:v>3.2846666666666664</c:v>
                </c:pt>
                <c:pt idx="857">
                  <c:v>3.2580000000000005</c:v>
                </c:pt>
                <c:pt idx="858">
                  <c:v>3.2163333333333335</c:v>
                </c:pt>
                <c:pt idx="859">
                  <c:v>3.206</c:v>
                </c:pt>
                <c:pt idx="860">
                  <c:v>3.2086666666666663</c:v>
                </c:pt>
                <c:pt idx="861">
                  <c:v>3.2223333333333333</c:v>
                </c:pt>
                <c:pt idx="862">
                  <c:v>3.2090000000000001</c:v>
                </c:pt>
                <c:pt idx="863">
                  <c:v>3.1940000000000004</c:v>
                </c:pt>
                <c:pt idx="864">
                  <c:v>3.1806666666666668</c:v>
                </c:pt>
                <c:pt idx="865">
                  <c:v>3.1880000000000002</c:v>
                </c:pt>
                <c:pt idx="866">
                  <c:v>3.1936666666666667</c:v>
                </c:pt>
                <c:pt idx="867">
                  <c:v>3.2046666666666668</c:v>
                </c:pt>
                <c:pt idx="868">
                  <c:v>3.2223333333333333</c:v>
                </c:pt>
                <c:pt idx="869">
                  <c:v>3.2233333333333332</c:v>
                </c:pt>
                <c:pt idx="870">
                  <c:v>3.2109999999999999</c:v>
                </c:pt>
                <c:pt idx="871">
                  <c:v>3.1796666666666664</c:v>
                </c:pt>
                <c:pt idx="872">
                  <c:v>3.1736666666666671</c:v>
                </c:pt>
                <c:pt idx="873">
                  <c:v>3.1703333333333332</c:v>
                </c:pt>
                <c:pt idx="874">
                  <c:v>3.1633333333333336</c:v>
                </c:pt>
                <c:pt idx="875">
                  <c:v>3.1623333333333332</c:v>
                </c:pt>
                <c:pt idx="876">
                  <c:v>3.177</c:v>
                </c:pt>
                <c:pt idx="877">
                  <c:v>3.214</c:v>
                </c:pt>
                <c:pt idx="878">
                  <c:v>3.234</c:v>
                </c:pt>
                <c:pt idx="879">
                  <c:v>3.2370000000000001</c:v>
                </c:pt>
                <c:pt idx="880">
                  <c:v>3.2293333333333334</c:v>
                </c:pt>
                <c:pt idx="881">
                  <c:v>3.2233333333333332</c:v>
                </c:pt>
                <c:pt idx="882">
                  <c:v>3.2353333333333332</c:v>
                </c:pt>
                <c:pt idx="883">
                  <c:v>3.2406666666666664</c:v>
                </c:pt>
                <c:pt idx="884">
                  <c:v>3.2526666666666664</c:v>
                </c:pt>
                <c:pt idx="885">
                  <c:v>3.25</c:v>
                </c:pt>
                <c:pt idx="886">
                  <c:v>3.2403333333333335</c:v>
                </c:pt>
                <c:pt idx="887">
                  <c:v>3.2226666666666666</c:v>
                </c:pt>
                <c:pt idx="888">
                  <c:v>3.2189999999999999</c:v>
                </c:pt>
                <c:pt idx="889">
                  <c:v>3.2243333333333335</c:v>
                </c:pt>
                <c:pt idx="890">
                  <c:v>3.2359999999999998</c:v>
                </c:pt>
                <c:pt idx="891">
                  <c:v>3.2404999999999999</c:v>
                </c:pt>
                <c:pt idx="892">
                  <c:v>3.2344999999999997</c:v>
                </c:pt>
                <c:pt idx="893">
                  <c:v>3.25</c:v>
                </c:pt>
                <c:pt idx="894">
                  <c:v>3.2496666666666667</c:v>
                </c:pt>
                <c:pt idx="895">
                  <c:v>3.2673333333333332</c:v>
                </c:pt>
                <c:pt idx="896">
                  <c:v>3.2526666666666664</c:v>
                </c:pt>
                <c:pt idx="897">
                  <c:v>3.2453333333333334</c:v>
                </c:pt>
                <c:pt idx="898">
                  <c:v>3.2280000000000002</c:v>
                </c:pt>
                <c:pt idx="899">
                  <c:v>3.2149999999999999</c:v>
                </c:pt>
                <c:pt idx="900">
                  <c:v>3.2193333333333336</c:v>
                </c:pt>
                <c:pt idx="901">
                  <c:v>3.222</c:v>
                </c:pt>
                <c:pt idx="902">
                  <c:v>3.2473333333333336</c:v>
                </c:pt>
                <c:pt idx="903">
                  <c:v>3.2630000000000003</c:v>
                </c:pt>
                <c:pt idx="904">
                  <c:v>3.279666666666667</c:v>
                </c:pt>
                <c:pt idx="905">
                  <c:v>3.2946666666666666</c:v>
                </c:pt>
                <c:pt idx="906">
                  <c:v>3.2996666666666665</c:v>
                </c:pt>
                <c:pt idx="907">
                  <c:v>3.3000000000000003</c:v>
                </c:pt>
                <c:pt idx="908">
                  <c:v>3.2816666666666663</c:v>
                </c:pt>
                <c:pt idx="909">
                  <c:v>3.2713333333333332</c:v>
                </c:pt>
                <c:pt idx="910">
                  <c:v>3.266</c:v>
                </c:pt>
                <c:pt idx="911">
                  <c:v>3.261333333333333</c:v>
                </c:pt>
                <c:pt idx="912">
                  <c:v>3.2469999999999999</c:v>
                </c:pt>
                <c:pt idx="913">
                  <c:v>3.2433333333333336</c:v>
                </c:pt>
                <c:pt idx="914">
                  <c:v>3.2263333333333333</c:v>
                </c:pt>
                <c:pt idx="915">
                  <c:v>3.2254999999999998</c:v>
                </c:pt>
                <c:pt idx="916">
                  <c:v>3.2095000000000002</c:v>
                </c:pt>
                <c:pt idx="917">
                  <c:v>3.2110000000000003</c:v>
                </c:pt>
                <c:pt idx="918">
                  <c:v>3.2003333333333335</c:v>
                </c:pt>
                <c:pt idx="919">
                  <c:v>3.1976666666666667</c:v>
                </c:pt>
                <c:pt idx="920">
                  <c:v>3.1976666666666667</c:v>
                </c:pt>
                <c:pt idx="921">
                  <c:v>3.2119999999999997</c:v>
                </c:pt>
                <c:pt idx="922">
                  <c:v>3.2086666666666663</c:v>
                </c:pt>
                <c:pt idx="923">
                  <c:v>3.1926666666666663</c:v>
                </c:pt>
                <c:pt idx="924">
                  <c:v>3.173</c:v>
                </c:pt>
                <c:pt idx="925">
                  <c:v>3.15</c:v>
                </c:pt>
                <c:pt idx="926">
                  <c:v>3.1309999999999998</c:v>
                </c:pt>
                <c:pt idx="927">
                  <c:v>3.1300000000000003</c:v>
                </c:pt>
                <c:pt idx="928">
                  <c:v>3.1396666666666668</c:v>
                </c:pt>
                <c:pt idx="929">
                  <c:v>3.1640000000000001</c:v>
                </c:pt>
                <c:pt idx="930">
                  <c:v>3.154666666666667</c:v>
                </c:pt>
                <c:pt idx="931">
                  <c:v>3.153</c:v>
                </c:pt>
                <c:pt idx="932">
                  <c:v>3.1493333333333333</c:v>
                </c:pt>
                <c:pt idx="933">
                  <c:v>3.1543333333333332</c:v>
                </c:pt>
                <c:pt idx="934">
                  <c:v>3.1336666666666666</c:v>
                </c:pt>
                <c:pt idx="935">
                  <c:v>3.1026666666666665</c:v>
                </c:pt>
                <c:pt idx="936">
                  <c:v>3.071333333333333</c:v>
                </c:pt>
                <c:pt idx="937">
                  <c:v>3.0706666666666664</c:v>
                </c:pt>
                <c:pt idx="938">
                  <c:v>3.0893333333333337</c:v>
                </c:pt>
                <c:pt idx="939">
                  <c:v>3.1203333333333334</c:v>
                </c:pt>
                <c:pt idx="940">
                  <c:v>3.1486666666666667</c:v>
                </c:pt>
                <c:pt idx="941">
                  <c:v>3.173</c:v>
                </c:pt>
                <c:pt idx="942">
                  <c:v>3.1910000000000003</c:v>
                </c:pt>
                <c:pt idx="943">
                  <c:v>3.1893333333333334</c:v>
                </c:pt>
                <c:pt idx="944">
                  <c:v>3.1786666666666665</c:v>
                </c:pt>
                <c:pt idx="945">
                  <c:v>3.1633333333333336</c:v>
                </c:pt>
                <c:pt idx="946">
                  <c:v>3.1549999999999998</c:v>
                </c:pt>
                <c:pt idx="947">
                  <c:v>3.1503333333333337</c:v>
                </c:pt>
                <c:pt idx="948">
                  <c:v>3.1456666666666671</c:v>
                </c:pt>
                <c:pt idx="949">
                  <c:v>3.1486666666666667</c:v>
                </c:pt>
                <c:pt idx="950">
                  <c:v>3.1523333333333334</c:v>
                </c:pt>
                <c:pt idx="951">
                  <c:v>3.1519999999999997</c:v>
                </c:pt>
                <c:pt idx="952">
                  <c:v>3.1513333333333331</c:v>
                </c:pt>
                <c:pt idx="953">
                  <c:v>3.1590000000000003</c:v>
                </c:pt>
                <c:pt idx="954">
                  <c:v>3.1586666666666665</c:v>
                </c:pt>
                <c:pt idx="955">
                  <c:v>3.1509999999999998</c:v>
                </c:pt>
                <c:pt idx="956">
                  <c:v>3.1343333333333327</c:v>
                </c:pt>
                <c:pt idx="957">
                  <c:v>3.1416666666666671</c:v>
                </c:pt>
                <c:pt idx="958">
                  <c:v>3.1539999999999999</c:v>
                </c:pt>
                <c:pt idx="959">
                  <c:v>3.1626666666666665</c:v>
                </c:pt>
                <c:pt idx="960">
                  <c:v>3.1639999999999997</c:v>
                </c:pt>
                <c:pt idx="961">
                  <c:v>3.1654999999999998</c:v>
                </c:pt>
                <c:pt idx="962">
                  <c:v>3.1720000000000002</c:v>
                </c:pt>
                <c:pt idx="963">
                  <c:v>3.1620000000000004</c:v>
                </c:pt>
                <c:pt idx="964">
                  <c:v>3.1523333333333334</c:v>
                </c:pt>
                <c:pt idx="965">
                  <c:v>3.1453333333333333</c:v>
                </c:pt>
                <c:pt idx="966">
                  <c:v>3.1389999999999998</c:v>
                </c:pt>
                <c:pt idx="967">
                  <c:v>3.1313333333333335</c:v>
                </c:pt>
                <c:pt idx="968">
                  <c:v>3.1296666666666666</c:v>
                </c:pt>
                <c:pt idx="969">
                  <c:v>3.1446666666666672</c:v>
                </c:pt>
                <c:pt idx="970">
                  <c:v>3.1573333333333333</c:v>
                </c:pt>
                <c:pt idx="971">
                  <c:v>3.1543333333333337</c:v>
                </c:pt>
                <c:pt idx="972">
                  <c:v>3.1496666666666666</c:v>
                </c:pt>
                <c:pt idx="973">
                  <c:v>3.1636666666666664</c:v>
                </c:pt>
                <c:pt idx="974">
                  <c:v>3.1936666666666667</c:v>
                </c:pt>
                <c:pt idx="975">
                  <c:v>3.2183333333333333</c:v>
                </c:pt>
                <c:pt idx="976">
                  <c:v>3.2336666666666667</c:v>
                </c:pt>
                <c:pt idx="977">
                  <c:v>3.2366666666666668</c:v>
                </c:pt>
                <c:pt idx="978">
                  <c:v>3.2436666666666665</c:v>
                </c:pt>
                <c:pt idx="979">
                  <c:v>3.2206666666666668</c:v>
                </c:pt>
                <c:pt idx="980">
                  <c:v>3.2100000000000004</c:v>
                </c:pt>
                <c:pt idx="981">
                  <c:v>3.2036666666666669</c:v>
                </c:pt>
                <c:pt idx="982">
                  <c:v>3.2313333333333332</c:v>
                </c:pt>
                <c:pt idx="983">
                  <c:v>3.25</c:v>
                </c:pt>
                <c:pt idx="984">
                  <c:v>3.2699999999999996</c:v>
                </c:pt>
                <c:pt idx="985">
                  <c:v>3.2749999999999999</c:v>
                </c:pt>
                <c:pt idx="986">
                  <c:v>3.3</c:v>
                </c:pt>
                <c:pt idx="987">
                  <c:v>3.2934999999999999</c:v>
                </c:pt>
                <c:pt idx="988">
                  <c:v>3.2843333333333331</c:v>
                </c:pt>
                <c:pt idx="989">
                  <c:v>3.2776666666666667</c:v>
                </c:pt>
                <c:pt idx="990">
                  <c:v>3.3013333333333335</c:v>
                </c:pt>
                <c:pt idx="991">
                  <c:v>3.3203333333333336</c:v>
                </c:pt>
                <c:pt idx="992">
                  <c:v>3.3369999999999997</c:v>
                </c:pt>
                <c:pt idx="993">
                  <c:v>3.3433333333333337</c:v>
                </c:pt>
                <c:pt idx="994">
                  <c:v>3.3683333333333336</c:v>
                </c:pt>
                <c:pt idx="995">
                  <c:v>3.3870000000000005</c:v>
                </c:pt>
                <c:pt idx="996">
                  <c:v>3.3933333333333331</c:v>
                </c:pt>
                <c:pt idx="997">
                  <c:v>3.3726666666666669</c:v>
                </c:pt>
                <c:pt idx="998">
                  <c:v>3.3509999999999995</c:v>
                </c:pt>
                <c:pt idx="999">
                  <c:v>3.3516666666666666</c:v>
                </c:pt>
                <c:pt idx="1000">
                  <c:v>3.3609999999999993</c:v>
                </c:pt>
                <c:pt idx="1001">
                  <c:v>3.3649999999999998</c:v>
                </c:pt>
                <c:pt idx="1002">
                  <c:v>3.3559999999999999</c:v>
                </c:pt>
                <c:pt idx="1003">
                  <c:v>3.3466666666666671</c:v>
                </c:pt>
                <c:pt idx="1004">
                  <c:v>3.3220000000000005</c:v>
                </c:pt>
                <c:pt idx="1005">
                  <c:v>3.2873333333333332</c:v>
                </c:pt>
                <c:pt idx="1006">
                  <c:v>3.2503333333333333</c:v>
                </c:pt>
                <c:pt idx="1007">
                  <c:v>3.2713333333333332</c:v>
                </c:pt>
                <c:pt idx="1008">
                  <c:v>3.2785000000000002</c:v>
                </c:pt>
                <c:pt idx="1009">
                  <c:v>3.3685</c:v>
                </c:pt>
                <c:pt idx="1010">
                  <c:v>3.4159999999999999</c:v>
                </c:pt>
                <c:pt idx="1011">
                  <c:v>3.4159999999999999</c:v>
                </c:pt>
                <c:pt idx="1012">
                  <c:v>3.4193333333333329</c:v>
                </c:pt>
                <c:pt idx="1013">
                  <c:v>3.4086666666666665</c:v>
                </c:pt>
                <c:pt idx="1014">
                  <c:v>3.395</c:v>
                </c:pt>
                <c:pt idx="1015">
                  <c:v>3.4046666666666661</c:v>
                </c:pt>
                <c:pt idx="1016">
                  <c:v>3.4289999999999998</c:v>
                </c:pt>
                <c:pt idx="1017">
                  <c:v>3.4556666666666671</c:v>
                </c:pt>
                <c:pt idx="1018">
                  <c:v>3.4615</c:v>
                </c:pt>
                <c:pt idx="1019">
                  <c:v>3.4550000000000001</c:v>
                </c:pt>
                <c:pt idx="1020">
                  <c:v>3.4119999999999999</c:v>
                </c:pt>
                <c:pt idx="1021">
                  <c:v>3.3979999999999997</c:v>
                </c:pt>
                <c:pt idx="1022">
                  <c:v>3.3946666666666663</c:v>
                </c:pt>
                <c:pt idx="1023">
                  <c:v>3.3993333333333333</c:v>
                </c:pt>
                <c:pt idx="1024">
                  <c:v>3.4053333333333335</c:v>
                </c:pt>
                <c:pt idx="1025">
                  <c:v>3.4170000000000003</c:v>
                </c:pt>
                <c:pt idx="1026">
                  <c:v>3.4290000000000003</c:v>
                </c:pt>
                <c:pt idx="1027">
                  <c:v>3.4476666666666667</c:v>
                </c:pt>
                <c:pt idx="1028">
                  <c:v>3.456666666666667</c:v>
                </c:pt>
                <c:pt idx="1029">
                  <c:v>3.4480000000000004</c:v>
                </c:pt>
                <c:pt idx="1030">
                  <c:v>3.4350000000000001</c:v>
                </c:pt>
                <c:pt idx="1031">
                  <c:v>3.424666666666667</c:v>
                </c:pt>
                <c:pt idx="1032">
                  <c:v>3.4196666666666666</c:v>
                </c:pt>
                <c:pt idx="1033">
                  <c:v>3.418333333333333</c:v>
                </c:pt>
                <c:pt idx="1034">
                  <c:v>3.41</c:v>
                </c:pt>
                <c:pt idx="1035">
                  <c:v>3.3913333333333333</c:v>
                </c:pt>
                <c:pt idx="1036">
                  <c:v>3.4033333333333338</c:v>
                </c:pt>
                <c:pt idx="1037">
                  <c:v>3.4023333333333334</c:v>
                </c:pt>
                <c:pt idx="1038">
                  <c:v>3.4203333333333337</c:v>
                </c:pt>
                <c:pt idx="1039">
                  <c:v>3.4050000000000002</c:v>
                </c:pt>
                <c:pt idx="1040">
                  <c:v>3.4184999999999999</c:v>
                </c:pt>
                <c:pt idx="1041">
                  <c:v>3.4020000000000001</c:v>
                </c:pt>
                <c:pt idx="1042">
                  <c:v>3.4143333333333334</c:v>
                </c:pt>
                <c:pt idx="1043">
                  <c:v>3.4260000000000002</c:v>
                </c:pt>
                <c:pt idx="1044">
                  <c:v>3.4459999999999997</c:v>
                </c:pt>
                <c:pt idx="1045">
                  <c:v>3.4714999999999998</c:v>
                </c:pt>
                <c:pt idx="1046">
                  <c:v>3.512</c:v>
                </c:pt>
                <c:pt idx="1047">
                  <c:v>3.5150000000000001</c:v>
                </c:pt>
                <c:pt idx="1048">
                  <c:v>3.5583333333333336</c:v>
                </c:pt>
                <c:pt idx="1049">
                  <c:v>3.6020000000000003</c:v>
                </c:pt>
                <c:pt idx="1050">
                  <c:v>3.6630000000000003</c:v>
                </c:pt>
                <c:pt idx="1051">
                  <c:v>3.6923333333333335</c:v>
                </c:pt>
                <c:pt idx="1052">
                  <c:v>3.6993333333333336</c:v>
                </c:pt>
                <c:pt idx="1053">
                  <c:v>3.7006666666666668</c:v>
                </c:pt>
                <c:pt idx="1054">
                  <c:v>3.7123333333333335</c:v>
                </c:pt>
                <c:pt idx="1055">
                  <c:v>3.7255000000000003</c:v>
                </c:pt>
                <c:pt idx="1056">
                  <c:v>3.7945000000000002</c:v>
                </c:pt>
                <c:pt idx="1057">
                  <c:v>3.8395000000000001</c:v>
                </c:pt>
                <c:pt idx="1058">
                  <c:v>3.84</c:v>
                </c:pt>
                <c:pt idx="1059">
                  <c:v>3.8379999999999996</c:v>
                </c:pt>
                <c:pt idx="1060">
                  <c:v>3.8426666666666667</c:v>
                </c:pt>
                <c:pt idx="1061">
                  <c:v>3.8376666666666668</c:v>
                </c:pt>
                <c:pt idx="1062">
                  <c:v>3.8486666666666665</c:v>
                </c:pt>
                <c:pt idx="1063">
                  <c:v>3.8516666666666666</c:v>
                </c:pt>
                <c:pt idx="1064">
                  <c:v>3.8660000000000001</c:v>
                </c:pt>
                <c:pt idx="1065">
                  <c:v>3.8629999999999995</c:v>
                </c:pt>
                <c:pt idx="1066">
                  <c:v>3.8743333333333339</c:v>
                </c:pt>
                <c:pt idx="1067">
                  <c:v>3.8719999999999999</c:v>
                </c:pt>
                <c:pt idx="1068">
                  <c:v>3.8826666666666667</c:v>
                </c:pt>
                <c:pt idx="1069">
                  <c:v>3.9173333333333336</c:v>
                </c:pt>
                <c:pt idx="1070">
                  <c:v>3.9670000000000001</c:v>
                </c:pt>
                <c:pt idx="1071">
                  <c:v>4.0123333333333333</c:v>
                </c:pt>
                <c:pt idx="1072">
                  <c:v>4.0146666666666668</c:v>
                </c:pt>
                <c:pt idx="1073">
                  <c:v>4.0516666666666667</c:v>
                </c:pt>
                <c:pt idx="1074">
                  <c:v>4.0956666666666672</c:v>
                </c:pt>
                <c:pt idx="1075">
                  <c:v>4.1553333333333331</c:v>
                </c:pt>
                <c:pt idx="1076">
                  <c:v>4.1840000000000002</c:v>
                </c:pt>
                <c:pt idx="1077">
                  <c:v>4.202</c:v>
                </c:pt>
                <c:pt idx="1078">
                  <c:v>4.1946666666666665</c:v>
                </c:pt>
                <c:pt idx="1079">
                  <c:v>4.1879999999999997</c:v>
                </c:pt>
                <c:pt idx="1080">
                  <c:v>4.173</c:v>
                </c:pt>
                <c:pt idx="1081">
                  <c:v>4.2044999999999995</c:v>
                </c:pt>
                <c:pt idx="1082">
                  <c:v>4.2330000000000005</c:v>
                </c:pt>
                <c:pt idx="1083">
                  <c:v>4.2316666666666665</c:v>
                </c:pt>
                <c:pt idx="1084">
                  <c:v>4.2429999999999994</c:v>
                </c:pt>
                <c:pt idx="1085">
                  <c:v>4.1993333333333327</c:v>
                </c:pt>
                <c:pt idx="1086">
                  <c:v>4.1373333333333333</c:v>
                </c:pt>
                <c:pt idx="1087">
                  <c:v>4.1153333333333331</c:v>
                </c:pt>
                <c:pt idx="1088">
                  <c:v>4.1520000000000001</c:v>
                </c:pt>
                <c:pt idx="1089">
                  <c:v>4.1766666666666667</c:v>
                </c:pt>
                <c:pt idx="1090">
                  <c:v>4.1836666666666673</c:v>
                </c:pt>
                <c:pt idx="1091">
                  <c:v>4.1970000000000001</c:v>
                </c:pt>
                <c:pt idx="1092">
                  <c:v>4.2583333333333337</c:v>
                </c:pt>
                <c:pt idx="1093">
                  <c:v>4.3040000000000012</c:v>
                </c:pt>
                <c:pt idx="1094">
                  <c:v>4.3286666666666669</c:v>
                </c:pt>
                <c:pt idx="1095">
                  <c:v>4.3703333333333338</c:v>
                </c:pt>
                <c:pt idx="1096">
                  <c:v>4.3903333333333334</c:v>
                </c:pt>
                <c:pt idx="1097">
                  <c:v>4.4430000000000005</c:v>
                </c:pt>
                <c:pt idx="1098">
                  <c:v>4.4696666666666669</c:v>
                </c:pt>
                <c:pt idx="1099">
                  <c:v>4.4906666666666668</c:v>
                </c:pt>
                <c:pt idx="1100">
                  <c:v>4.5146666666666659</c:v>
                </c:pt>
                <c:pt idx="1101">
                  <c:v>4.5650000000000004</c:v>
                </c:pt>
                <c:pt idx="1102">
                  <c:v>4.6320000000000006</c:v>
                </c:pt>
                <c:pt idx="1103">
                  <c:v>4.6746666666666661</c:v>
                </c:pt>
                <c:pt idx="1104">
                  <c:v>4.7176666666666671</c:v>
                </c:pt>
                <c:pt idx="1105">
                  <c:v>4.7850000000000001</c:v>
                </c:pt>
                <c:pt idx="1106">
                  <c:v>4.833333333333333</c:v>
                </c:pt>
                <c:pt idx="1107">
                  <c:v>4.8386666666666667</c:v>
                </c:pt>
                <c:pt idx="1108">
                  <c:v>4.8176666666666668</c:v>
                </c:pt>
                <c:pt idx="1109">
                  <c:v>4.8369999999999997</c:v>
                </c:pt>
                <c:pt idx="1110">
                  <c:v>4.8596666666666666</c:v>
                </c:pt>
                <c:pt idx="1111">
                  <c:v>4.9156666666666666</c:v>
                </c:pt>
                <c:pt idx="1112">
                  <c:v>4.9349999999999996</c:v>
                </c:pt>
                <c:pt idx="1113">
                  <c:v>4.9726666666666661</c:v>
                </c:pt>
                <c:pt idx="1114">
                  <c:v>4.9813333333333327</c:v>
                </c:pt>
                <c:pt idx="1115">
                  <c:v>5.0179999999999998</c:v>
                </c:pt>
                <c:pt idx="1116">
                  <c:v>5.0330000000000004</c:v>
                </c:pt>
                <c:pt idx="1117">
                  <c:v>5.0333333333333323</c:v>
                </c:pt>
                <c:pt idx="1118">
                  <c:v>5.035333333333333</c:v>
                </c:pt>
                <c:pt idx="1119">
                  <c:v>5.05</c:v>
                </c:pt>
                <c:pt idx="1120">
                  <c:v>5.0889999999999995</c:v>
                </c:pt>
                <c:pt idx="1121">
                  <c:v>5.1153333333333331</c:v>
                </c:pt>
                <c:pt idx="1122">
                  <c:v>5.1480000000000006</c:v>
                </c:pt>
                <c:pt idx="1123">
                  <c:v>5.1779999999999999</c:v>
                </c:pt>
                <c:pt idx="1124">
                  <c:v>5.2136666666666667</c:v>
                </c:pt>
                <c:pt idx="1125">
                  <c:v>5.2370000000000001</c:v>
                </c:pt>
                <c:pt idx="1126">
                  <c:v>5.2316666666666665</c:v>
                </c:pt>
                <c:pt idx="1127">
                  <c:v>5.2163333333333339</c:v>
                </c:pt>
                <c:pt idx="1128">
                  <c:v>5.2160000000000002</c:v>
                </c:pt>
                <c:pt idx="1129">
                  <c:v>5.2423333333333337</c:v>
                </c:pt>
                <c:pt idx="1130">
                  <c:v>5.2969999999999997</c:v>
                </c:pt>
                <c:pt idx="1131">
                  <c:v>5.3433333333333337</c:v>
                </c:pt>
                <c:pt idx="1132">
                  <c:v>5.3753333333333329</c:v>
                </c:pt>
                <c:pt idx="1133">
                  <c:v>5.3840000000000003</c:v>
                </c:pt>
                <c:pt idx="1134">
                  <c:v>5.4010000000000007</c:v>
                </c:pt>
                <c:pt idx="1135">
                  <c:v>5.4103333333333339</c:v>
                </c:pt>
                <c:pt idx="1136">
                  <c:v>5.3929999999999998</c:v>
                </c:pt>
                <c:pt idx="1137">
                  <c:v>5.3743333333333334</c:v>
                </c:pt>
                <c:pt idx="1138">
                  <c:v>5.3476666666666661</c:v>
                </c:pt>
                <c:pt idx="1139">
                  <c:v>5.3460000000000001</c:v>
                </c:pt>
                <c:pt idx="1140">
                  <c:v>5.34</c:v>
                </c:pt>
                <c:pt idx="1141">
                  <c:v>5.3643333333333336</c:v>
                </c:pt>
                <c:pt idx="1142">
                  <c:v>5.3603333333333332</c:v>
                </c:pt>
                <c:pt idx="1143">
                  <c:v>5.3503333333333325</c:v>
                </c:pt>
                <c:pt idx="1144">
                  <c:v>5.3263333333333334</c:v>
                </c:pt>
                <c:pt idx="1145">
                  <c:v>5.325333333333333</c:v>
                </c:pt>
                <c:pt idx="1146">
                  <c:v>5.299666666666667</c:v>
                </c:pt>
                <c:pt idx="1147">
                  <c:v>5.2653333333333334</c:v>
                </c:pt>
                <c:pt idx="1148">
                  <c:v>5.2220000000000004</c:v>
                </c:pt>
                <c:pt idx="1149">
                  <c:v>5.2009999999999996</c:v>
                </c:pt>
                <c:pt idx="1150">
                  <c:v>5.1929999999999996</c:v>
                </c:pt>
                <c:pt idx="1151">
                  <c:v>5.2195</c:v>
                </c:pt>
                <c:pt idx="1152">
                  <c:v>5.2549999999999999</c:v>
                </c:pt>
                <c:pt idx="1153">
                  <c:v>5.2729999999999997</c:v>
                </c:pt>
                <c:pt idx="1154">
                  <c:v>5.2886666666666668</c:v>
                </c:pt>
                <c:pt idx="1155">
                  <c:v>5.3296666666666663</c:v>
                </c:pt>
                <c:pt idx="1156">
                  <c:v>5.3470000000000004</c:v>
                </c:pt>
                <c:pt idx="1157">
                  <c:v>5.3633333333333324</c:v>
                </c:pt>
                <c:pt idx="1158">
                  <c:v>5.3609999999999998</c:v>
                </c:pt>
                <c:pt idx="1159">
                  <c:v>5.4026666666666658</c:v>
                </c:pt>
                <c:pt idx="1160">
                  <c:v>5.4916666666666671</c:v>
                </c:pt>
                <c:pt idx="1161">
                  <c:v>5.593</c:v>
                </c:pt>
                <c:pt idx="1162">
                  <c:v>5.6580000000000004</c:v>
                </c:pt>
                <c:pt idx="1163">
                  <c:v>5.6739999999999995</c:v>
                </c:pt>
                <c:pt idx="1164">
                  <c:v>5.6783333333333337</c:v>
                </c:pt>
                <c:pt idx="1165">
                  <c:v>5.6769999999999996</c:v>
                </c:pt>
                <c:pt idx="1166">
                  <c:v>5.7200000000000006</c:v>
                </c:pt>
                <c:pt idx="1167">
                  <c:v>5.7210000000000001</c:v>
                </c:pt>
                <c:pt idx="1168">
                  <c:v>5.6883333333333335</c:v>
                </c:pt>
                <c:pt idx="1169">
                  <c:v>5.6523333333333339</c:v>
                </c:pt>
                <c:pt idx="1170">
                  <c:v>5.6499999999999995</c:v>
                </c:pt>
                <c:pt idx="1171">
                  <c:v>5.6789999999999994</c:v>
                </c:pt>
                <c:pt idx="1172">
                  <c:v>5.6946666666666665</c:v>
                </c:pt>
                <c:pt idx="1173">
                  <c:v>5.6636666666666668</c:v>
                </c:pt>
                <c:pt idx="1174">
                  <c:v>5.593</c:v>
                </c:pt>
                <c:pt idx="1175">
                  <c:v>5.5445000000000002</c:v>
                </c:pt>
                <c:pt idx="1176">
                  <c:v>5.4924999999999997</c:v>
                </c:pt>
                <c:pt idx="1177">
                  <c:v>5.5205000000000002</c:v>
                </c:pt>
                <c:pt idx="1178">
                  <c:v>5.551333333333333</c:v>
                </c:pt>
                <c:pt idx="1179">
                  <c:v>5.6066666666666665</c:v>
                </c:pt>
                <c:pt idx="1180">
                  <c:v>5.6269999999999998</c:v>
                </c:pt>
                <c:pt idx="1181">
                  <c:v>5.6223333333333336</c:v>
                </c:pt>
                <c:pt idx="1182">
                  <c:v>5.6096666666666666</c:v>
                </c:pt>
                <c:pt idx="1183">
                  <c:v>5.6189999999999998</c:v>
                </c:pt>
                <c:pt idx="1184">
                  <c:v>5.618666666666666</c:v>
                </c:pt>
                <c:pt idx="1185">
                  <c:v>5.6316666666666668</c:v>
                </c:pt>
                <c:pt idx="1186">
                  <c:v>5.6340000000000003</c:v>
                </c:pt>
                <c:pt idx="1187">
                  <c:v>5.657</c:v>
                </c:pt>
                <c:pt idx="1188">
                  <c:v>5.6306666666666665</c:v>
                </c:pt>
                <c:pt idx="1189">
                  <c:v>5.5926666666666662</c:v>
                </c:pt>
                <c:pt idx="1190">
                  <c:v>5.5486666666666666</c:v>
                </c:pt>
                <c:pt idx="1191">
                  <c:v>5.5309999999999997</c:v>
                </c:pt>
                <c:pt idx="1192">
                  <c:v>5.5229999999999997</c:v>
                </c:pt>
                <c:pt idx="1193">
                  <c:v>5.4759999999999991</c:v>
                </c:pt>
                <c:pt idx="1194">
                  <c:v>5.3916666666666657</c:v>
                </c:pt>
                <c:pt idx="1195">
                  <c:v>5.2976666666666672</c:v>
                </c:pt>
                <c:pt idx="1196">
                  <c:v>5.2786666666666671</c:v>
                </c:pt>
                <c:pt idx="1197">
                  <c:v>5.3250000000000002</c:v>
                </c:pt>
                <c:pt idx="1198">
                  <c:v>5.3296666666666672</c:v>
                </c:pt>
                <c:pt idx="1199">
                  <c:v>5.36</c:v>
                </c:pt>
                <c:pt idx="1200">
                  <c:v>5.3483333333333336</c:v>
                </c:pt>
                <c:pt idx="1201">
                  <c:v>5.387666666666667</c:v>
                </c:pt>
                <c:pt idx="1202">
                  <c:v>5.3393333333333333</c:v>
                </c:pt>
                <c:pt idx="1203">
                  <c:v>5.3243333333333327</c:v>
                </c:pt>
                <c:pt idx="1204">
                  <c:v>5.3146666666666667</c:v>
                </c:pt>
                <c:pt idx="1205">
                  <c:v>5.3226666666666675</c:v>
                </c:pt>
                <c:pt idx="1206">
                  <c:v>5.33</c:v>
                </c:pt>
                <c:pt idx="1207">
                  <c:v>5.355999999999999</c:v>
                </c:pt>
                <c:pt idx="1208">
                  <c:v>5.3993333333333338</c:v>
                </c:pt>
                <c:pt idx="1209">
                  <c:v>5.4416666666666664</c:v>
                </c:pt>
                <c:pt idx="1210">
                  <c:v>5.4896666666666674</c:v>
                </c:pt>
                <c:pt idx="1211">
                  <c:v>5.5246666666666657</c:v>
                </c:pt>
                <c:pt idx="1212">
                  <c:v>5.556</c:v>
                </c:pt>
                <c:pt idx="1213">
                  <c:v>5.5623333333333322</c:v>
                </c:pt>
                <c:pt idx="1214">
                  <c:v>5.5643333333333329</c:v>
                </c:pt>
                <c:pt idx="1215">
                  <c:v>5.5880000000000001</c:v>
                </c:pt>
                <c:pt idx="1216">
                  <c:v>5.6000000000000005</c:v>
                </c:pt>
                <c:pt idx="1217">
                  <c:v>5.6360000000000001</c:v>
                </c:pt>
                <c:pt idx="1218">
                  <c:v>5.6606666666666667</c:v>
                </c:pt>
                <c:pt idx="1219">
                  <c:v>5.682666666666667</c:v>
                </c:pt>
                <c:pt idx="1220">
                  <c:v>5.6959999999999997</c:v>
                </c:pt>
                <c:pt idx="1221">
                  <c:v>5.7204999999999995</c:v>
                </c:pt>
                <c:pt idx="1222">
                  <c:v>5.7614999999999998</c:v>
                </c:pt>
                <c:pt idx="1223">
                  <c:v>5.7573333333333325</c:v>
                </c:pt>
                <c:pt idx="1224">
                  <c:v>5.7663333333333329</c:v>
                </c:pt>
                <c:pt idx="1225">
                  <c:v>5.7789999999999999</c:v>
                </c:pt>
                <c:pt idx="1226">
                  <c:v>5.8163333333333336</c:v>
                </c:pt>
                <c:pt idx="1227">
                  <c:v>5.8533333333333326</c:v>
                </c:pt>
                <c:pt idx="1228">
                  <c:v>5.8969999999999994</c:v>
                </c:pt>
                <c:pt idx="1229">
                  <c:v>5.919999999999999</c:v>
                </c:pt>
                <c:pt idx="1230">
                  <c:v>5.9663333333333339</c:v>
                </c:pt>
                <c:pt idx="1231">
                  <c:v>6.0153333333333334</c:v>
                </c:pt>
                <c:pt idx="1232">
                  <c:v>6.0563333333333338</c:v>
                </c:pt>
                <c:pt idx="1233">
                  <c:v>6.093</c:v>
                </c:pt>
                <c:pt idx="1234">
                  <c:v>6.1436666666666673</c:v>
                </c:pt>
                <c:pt idx="1235">
                  <c:v>6.2660000000000009</c:v>
                </c:pt>
                <c:pt idx="1236">
                  <c:v>6.3756666666666675</c:v>
                </c:pt>
                <c:pt idx="1237">
                  <c:v>6.4243333333333332</c:v>
                </c:pt>
                <c:pt idx="1238">
                  <c:v>6.4303333333333335</c:v>
                </c:pt>
                <c:pt idx="1239">
                  <c:v>6.4446666666666665</c:v>
                </c:pt>
                <c:pt idx="1240">
                  <c:v>6.4736666666666665</c:v>
                </c:pt>
                <c:pt idx="1241">
                  <c:v>6.476</c:v>
                </c:pt>
                <c:pt idx="1242">
                  <c:v>6.4530000000000003</c:v>
                </c:pt>
                <c:pt idx="1243">
                  <c:v>6.4753333333333343</c:v>
                </c:pt>
                <c:pt idx="1244">
                  <c:v>6.5259999999999998</c:v>
                </c:pt>
                <c:pt idx="1245">
                  <c:v>6.5615000000000006</c:v>
                </c:pt>
                <c:pt idx="1246">
                  <c:v>6.6355000000000004</c:v>
                </c:pt>
                <c:pt idx="1247">
                  <c:v>6.6870000000000003</c:v>
                </c:pt>
                <c:pt idx="1248">
                  <c:v>6.7203333333333335</c:v>
                </c:pt>
                <c:pt idx="1249">
                  <c:v>6.7426666666666675</c:v>
                </c:pt>
                <c:pt idx="1250">
                  <c:v>6.7666666666666657</c:v>
                </c:pt>
                <c:pt idx="1251">
                  <c:v>6.7630000000000008</c:v>
                </c:pt>
                <c:pt idx="1252">
                  <c:v>6.7786666666666662</c:v>
                </c:pt>
                <c:pt idx="1253">
                  <c:v>6.819</c:v>
                </c:pt>
                <c:pt idx="1254">
                  <c:v>6.8723333333333336</c:v>
                </c:pt>
                <c:pt idx="1255">
                  <c:v>6.9239999999999995</c:v>
                </c:pt>
                <c:pt idx="1256">
                  <c:v>6.9033333333333333</c:v>
                </c:pt>
                <c:pt idx="1257">
                  <c:v>6.855666666666667</c:v>
                </c:pt>
                <c:pt idx="1258">
                  <c:v>6.791666666666667</c:v>
                </c:pt>
                <c:pt idx="1259">
                  <c:v>6.7816666666666663</c:v>
                </c:pt>
                <c:pt idx="1260">
                  <c:v>6.8019999999999996</c:v>
                </c:pt>
                <c:pt idx="1261">
                  <c:v>6.8390000000000013</c:v>
                </c:pt>
                <c:pt idx="1262">
                  <c:v>6.8493333333333339</c:v>
                </c:pt>
                <c:pt idx="1263">
                  <c:v>6.8780000000000001</c:v>
                </c:pt>
                <c:pt idx="1264">
                  <c:v>6.8966666666666674</c:v>
                </c:pt>
                <c:pt idx="1265">
                  <c:v>6.9259999999999993</c:v>
                </c:pt>
                <c:pt idx="1266">
                  <c:v>6.916666666666667</c:v>
                </c:pt>
                <c:pt idx="1267">
                  <c:v>6.8990000000000009</c:v>
                </c:pt>
                <c:pt idx="1268">
                  <c:v>6.8063333333333338</c:v>
                </c:pt>
                <c:pt idx="1269">
                  <c:v>6.7535000000000007</c:v>
                </c:pt>
                <c:pt idx="1270">
                  <c:v>6.61</c:v>
                </c:pt>
                <c:pt idx="1271">
                  <c:v>6.5495000000000001</c:v>
                </c:pt>
                <c:pt idx="1272">
                  <c:v>6.5360000000000005</c:v>
                </c:pt>
                <c:pt idx="1273">
                  <c:v>6.5110000000000001</c:v>
                </c:pt>
                <c:pt idx="1274">
                  <c:v>6.5110000000000001</c:v>
                </c:pt>
                <c:pt idx="1275">
                  <c:v>6.5003333333333337</c:v>
                </c:pt>
                <c:pt idx="1276">
                  <c:v>6.5003333333333337</c:v>
                </c:pt>
                <c:pt idx="1277">
                  <c:v>6.4846666666666666</c:v>
                </c:pt>
                <c:pt idx="1278">
                  <c:v>6.4885000000000002</c:v>
                </c:pt>
                <c:pt idx="1279">
                  <c:v>6.4740000000000002</c:v>
                </c:pt>
                <c:pt idx="1280">
                  <c:v>6.5110000000000001</c:v>
                </c:pt>
                <c:pt idx="1281">
                  <c:v>6.5114999999999998</c:v>
                </c:pt>
                <c:pt idx="1282">
                  <c:v>6.5006666666666666</c:v>
                </c:pt>
                <c:pt idx="1283">
                  <c:v>6.4513333333333334</c:v>
                </c:pt>
                <c:pt idx="1284">
                  <c:v>6.3856666666666664</c:v>
                </c:pt>
                <c:pt idx="1285">
                  <c:v>6.3453333333333335</c:v>
                </c:pt>
                <c:pt idx="1286">
                  <c:v>6.3569999999999993</c:v>
                </c:pt>
                <c:pt idx="1287">
                  <c:v>6.3626666666666667</c:v>
                </c:pt>
                <c:pt idx="1288">
                  <c:v>6.3619999999999992</c:v>
                </c:pt>
                <c:pt idx="1289">
                  <c:v>6.3676666666666657</c:v>
                </c:pt>
                <c:pt idx="1290">
                  <c:v>6.3903333333333334</c:v>
                </c:pt>
                <c:pt idx="1291">
                  <c:v>6.367</c:v>
                </c:pt>
                <c:pt idx="1292">
                  <c:v>6.3416666666666659</c:v>
                </c:pt>
                <c:pt idx="1293">
                  <c:v>6.3066666666666675</c:v>
                </c:pt>
                <c:pt idx="1294">
                  <c:v>6.3</c:v>
                </c:pt>
                <c:pt idx="1295">
                  <c:v>6.3023333333333333</c:v>
                </c:pt>
                <c:pt idx="1296">
                  <c:v>6.3196666666666665</c:v>
                </c:pt>
                <c:pt idx="1297">
                  <c:v>6.3410000000000011</c:v>
                </c:pt>
                <c:pt idx="1298">
                  <c:v>6.3403333333333336</c:v>
                </c:pt>
                <c:pt idx="1299">
                  <c:v>6.3529999999999989</c:v>
                </c:pt>
                <c:pt idx="1300">
                  <c:v>6.3644999999999996</c:v>
                </c:pt>
                <c:pt idx="1301">
                  <c:v>6.4089999999999998</c:v>
                </c:pt>
                <c:pt idx="1302">
                  <c:v>6.444</c:v>
                </c:pt>
                <c:pt idx="1303">
                  <c:v>6.4283333333333337</c:v>
                </c:pt>
                <c:pt idx="1304">
                  <c:v>6.4233333333333329</c:v>
                </c:pt>
                <c:pt idx="1305">
                  <c:v>6.4075000000000006</c:v>
                </c:pt>
                <c:pt idx="1306">
                  <c:v>6.3985000000000003</c:v>
                </c:pt>
                <c:pt idx="1307">
                  <c:v>6.3825000000000003</c:v>
                </c:pt>
                <c:pt idx="1308">
                  <c:v>6.394000000000001</c:v>
                </c:pt>
                <c:pt idx="1309">
                  <c:v>6.3780000000000001</c:v>
                </c:pt>
                <c:pt idx="1310">
                  <c:v>6.3340000000000005</c:v>
                </c:pt>
                <c:pt idx="1311">
                  <c:v>6.282</c:v>
                </c:pt>
                <c:pt idx="1312">
                  <c:v>6.2570000000000006</c:v>
                </c:pt>
                <c:pt idx="1313">
                  <c:v>6.2303333333333333</c:v>
                </c:pt>
                <c:pt idx="1314">
                  <c:v>6.2073333333333336</c:v>
                </c:pt>
                <c:pt idx="1315">
                  <c:v>6.1829999999999998</c:v>
                </c:pt>
                <c:pt idx="1316">
                  <c:v>6.18</c:v>
                </c:pt>
                <c:pt idx="1317">
                  <c:v>6.1349999999999998</c:v>
                </c:pt>
                <c:pt idx="1318">
                  <c:v>6.1290000000000004</c:v>
                </c:pt>
                <c:pt idx="1319">
                  <c:v>6.1550000000000011</c:v>
                </c:pt>
                <c:pt idx="1320">
                  <c:v>6.1870000000000003</c:v>
                </c:pt>
                <c:pt idx="1321">
                  <c:v>6.2316666666666665</c:v>
                </c:pt>
                <c:pt idx="1322">
                  <c:v>6.2046666666666672</c:v>
                </c:pt>
                <c:pt idx="1323">
                  <c:v>6.1823333333333332</c:v>
                </c:pt>
                <c:pt idx="1324">
                  <c:v>6.1656666666666666</c:v>
                </c:pt>
                <c:pt idx="1325">
                  <c:v>6.1506666666666669</c:v>
                </c:pt>
                <c:pt idx="1326">
                  <c:v>6.1453333333333333</c:v>
                </c:pt>
                <c:pt idx="1327">
                  <c:v>6.0976666666666661</c:v>
                </c:pt>
                <c:pt idx="1328">
                  <c:v>6.0386666666666668</c:v>
                </c:pt>
                <c:pt idx="1329">
                  <c:v>6.0093333333333332</c:v>
                </c:pt>
                <c:pt idx="1330">
                  <c:v>6.0386666666666668</c:v>
                </c:pt>
                <c:pt idx="1331">
                  <c:v>6.1153333333333331</c:v>
                </c:pt>
                <c:pt idx="1332">
                  <c:v>6.1786666666666656</c:v>
                </c:pt>
                <c:pt idx="1333">
                  <c:v>6.200333333333333</c:v>
                </c:pt>
                <c:pt idx="1334">
                  <c:v>6.2393333333333336</c:v>
                </c:pt>
                <c:pt idx="1335">
                  <c:v>6.2530000000000001</c:v>
                </c:pt>
                <c:pt idx="1336">
                  <c:v>6.2830000000000004</c:v>
                </c:pt>
                <c:pt idx="1337">
                  <c:v>6.3133333333333335</c:v>
                </c:pt>
                <c:pt idx="1338">
                  <c:v>6.3523333333333341</c:v>
                </c:pt>
                <c:pt idx="1339">
                  <c:v>6.3836666666666666</c:v>
                </c:pt>
                <c:pt idx="1340">
                  <c:v>6.3849999999999998</c:v>
                </c:pt>
                <c:pt idx="1341">
                  <c:v>6.4435000000000002</c:v>
                </c:pt>
                <c:pt idx="1342">
                  <c:v>6.4904999999999999</c:v>
                </c:pt>
                <c:pt idx="1343">
                  <c:v>6.4896666666666674</c:v>
                </c:pt>
                <c:pt idx="1344">
                  <c:v>6.5066666666666668</c:v>
                </c:pt>
                <c:pt idx="1345">
                  <c:v>6.5013333333333341</c:v>
                </c:pt>
                <c:pt idx="1346">
                  <c:v>6.5010000000000003</c:v>
                </c:pt>
                <c:pt idx="1347">
                  <c:v>6.5056666666666674</c:v>
                </c:pt>
                <c:pt idx="1348">
                  <c:v>6.5423333333333344</c:v>
                </c:pt>
                <c:pt idx="1349">
                  <c:v>6.580000000000001</c:v>
                </c:pt>
                <c:pt idx="1350">
                  <c:v>6.5670000000000002</c:v>
                </c:pt>
                <c:pt idx="1351">
                  <c:v>6.5729999999999995</c:v>
                </c:pt>
                <c:pt idx="1352">
                  <c:v>6.5790000000000006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FC-8648-8054-6663AB82C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7778720"/>
        <c:axId val="896418848"/>
      </c:lineChart>
      <c:dateAx>
        <c:axId val="10977787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418848"/>
        <c:crosses val="autoZero"/>
        <c:auto val="1"/>
        <c:lblOffset val="100"/>
        <c:baseTimeUnit val="days"/>
      </c:dateAx>
      <c:valAx>
        <c:axId val="896418848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7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Increasing Standards on Commercial RE Loans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'FRED Graph'!$A$12:$A$49</c:f>
              <c:numCache>
                <c:formatCode>yyyy\-mm</c:formatCode>
                <c:ptCount val="38"/>
                <c:pt idx="0">
                  <c:v>41548</c:v>
                </c:pt>
                <c:pt idx="1">
                  <c:v>41640</c:v>
                </c:pt>
                <c:pt idx="2">
                  <c:v>41730</c:v>
                </c:pt>
                <c:pt idx="3">
                  <c:v>41821</c:v>
                </c:pt>
                <c:pt idx="4">
                  <c:v>41913</c:v>
                </c:pt>
                <c:pt idx="5">
                  <c:v>42005</c:v>
                </c:pt>
                <c:pt idx="6">
                  <c:v>42095</c:v>
                </c:pt>
                <c:pt idx="7">
                  <c:v>42186</c:v>
                </c:pt>
                <c:pt idx="8">
                  <c:v>42278</c:v>
                </c:pt>
                <c:pt idx="9">
                  <c:v>42370</c:v>
                </c:pt>
                <c:pt idx="10">
                  <c:v>42461</c:v>
                </c:pt>
                <c:pt idx="11">
                  <c:v>42552</c:v>
                </c:pt>
                <c:pt idx="12">
                  <c:v>42644</c:v>
                </c:pt>
                <c:pt idx="13">
                  <c:v>42736</c:v>
                </c:pt>
                <c:pt idx="14">
                  <c:v>42826</c:v>
                </c:pt>
                <c:pt idx="15">
                  <c:v>42917</c:v>
                </c:pt>
                <c:pt idx="16">
                  <c:v>43009</c:v>
                </c:pt>
                <c:pt idx="17">
                  <c:v>43101</c:v>
                </c:pt>
                <c:pt idx="18">
                  <c:v>43191</c:v>
                </c:pt>
                <c:pt idx="19">
                  <c:v>43282</c:v>
                </c:pt>
                <c:pt idx="20">
                  <c:v>43374</c:v>
                </c:pt>
                <c:pt idx="21">
                  <c:v>43466</c:v>
                </c:pt>
                <c:pt idx="22">
                  <c:v>43556</c:v>
                </c:pt>
                <c:pt idx="23">
                  <c:v>43647</c:v>
                </c:pt>
                <c:pt idx="24">
                  <c:v>43739</c:v>
                </c:pt>
                <c:pt idx="25">
                  <c:v>43831</c:v>
                </c:pt>
                <c:pt idx="26">
                  <c:v>43922</c:v>
                </c:pt>
                <c:pt idx="27">
                  <c:v>44013</c:v>
                </c:pt>
                <c:pt idx="28">
                  <c:v>44105</c:v>
                </c:pt>
                <c:pt idx="29">
                  <c:v>44197</c:v>
                </c:pt>
                <c:pt idx="30">
                  <c:v>44287</c:v>
                </c:pt>
                <c:pt idx="31">
                  <c:v>44378</c:v>
                </c:pt>
                <c:pt idx="32">
                  <c:v>44470</c:v>
                </c:pt>
                <c:pt idx="33">
                  <c:v>44562</c:v>
                </c:pt>
                <c:pt idx="34">
                  <c:v>44652</c:v>
                </c:pt>
                <c:pt idx="35">
                  <c:v>44743</c:v>
                </c:pt>
                <c:pt idx="36">
                  <c:v>44835</c:v>
                </c:pt>
                <c:pt idx="37">
                  <c:v>44927</c:v>
                </c:pt>
              </c:numCache>
            </c:numRef>
          </c:cat>
          <c:val>
            <c:numRef>
              <c:f>'FRED Graph'!$B$12:$B$49</c:f>
              <c:numCache>
                <c:formatCode>0.0</c:formatCode>
                <c:ptCount val="38"/>
                <c:pt idx="0">
                  <c:v>-9.9</c:v>
                </c:pt>
                <c:pt idx="1">
                  <c:v>-8.1</c:v>
                </c:pt>
                <c:pt idx="2">
                  <c:v>-4.2</c:v>
                </c:pt>
                <c:pt idx="3">
                  <c:v>-9.6</c:v>
                </c:pt>
                <c:pt idx="4">
                  <c:v>-10.8</c:v>
                </c:pt>
                <c:pt idx="5">
                  <c:v>-2.8</c:v>
                </c:pt>
                <c:pt idx="6">
                  <c:v>-2.7</c:v>
                </c:pt>
                <c:pt idx="7">
                  <c:v>1.4</c:v>
                </c:pt>
                <c:pt idx="8">
                  <c:v>4.3</c:v>
                </c:pt>
                <c:pt idx="9">
                  <c:v>12.7</c:v>
                </c:pt>
                <c:pt idx="10">
                  <c:v>24.6</c:v>
                </c:pt>
                <c:pt idx="11">
                  <c:v>31.4</c:v>
                </c:pt>
                <c:pt idx="12">
                  <c:v>27.5</c:v>
                </c:pt>
                <c:pt idx="13">
                  <c:v>25</c:v>
                </c:pt>
                <c:pt idx="14">
                  <c:v>32.4</c:v>
                </c:pt>
                <c:pt idx="15">
                  <c:v>17.3</c:v>
                </c:pt>
                <c:pt idx="16">
                  <c:v>2.9</c:v>
                </c:pt>
                <c:pt idx="17">
                  <c:v>11.8</c:v>
                </c:pt>
                <c:pt idx="18">
                  <c:v>4.3</c:v>
                </c:pt>
                <c:pt idx="19">
                  <c:v>1.4</c:v>
                </c:pt>
                <c:pt idx="20">
                  <c:v>6</c:v>
                </c:pt>
                <c:pt idx="21">
                  <c:v>13</c:v>
                </c:pt>
                <c:pt idx="22">
                  <c:v>14.3</c:v>
                </c:pt>
                <c:pt idx="23">
                  <c:v>5.6</c:v>
                </c:pt>
                <c:pt idx="24">
                  <c:v>16.2</c:v>
                </c:pt>
                <c:pt idx="25">
                  <c:v>7.4</c:v>
                </c:pt>
                <c:pt idx="26">
                  <c:v>52.4</c:v>
                </c:pt>
                <c:pt idx="27">
                  <c:v>80.900000000000006</c:v>
                </c:pt>
                <c:pt idx="28">
                  <c:v>56.7</c:v>
                </c:pt>
                <c:pt idx="29">
                  <c:v>26.1</c:v>
                </c:pt>
                <c:pt idx="30">
                  <c:v>14.3</c:v>
                </c:pt>
                <c:pt idx="31">
                  <c:v>-7</c:v>
                </c:pt>
                <c:pt idx="32">
                  <c:v>-9.4</c:v>
                </c:pt>
                <c:pt idx="33">
                  <c:v>-10.3</c:v>
                </c:pt>
                <c:pt idx="34">
                  <c:v>4.7</c:v>
                </c:pt>
                <c:pt idx="35">
                  <c:v>48.4</c:v>
                </c:pt>
                <c:pt idx="36">
                  <c:v>57.6</c:v>
                </c:pt>
                <c:pt idx="37">
                  <c:v>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6-E44F-AF44-645DBFE01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952544"/>
        <c:axId val="1457957168"/>
      </c:areaChart>
      <c:dateAx>
        <c:axId val="1457952544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957168"/>
        <c:crosses val="autoZero"/>
        <c:auto val="1"/>
        <c:lblOffset val="100"/>
        <c:baseTimeUnit val="months"/>
      </c:dateAx>
      <c:valAx>
        <c:axId val="145795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952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Increasing Standards on C&amp;I Loans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'FRED Graph'!$A$103:$A$143</c:f>
              <c:numCache>
                <c:formatCode>yyyy\-mm\-dd</c:formatCode>
                <c:ptCount val="41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  <c:pt idx="36">
                  <c:v>44562</c:v>
                </c:pt>
                <c:pt idx="37">
                  <c:v>44652</c:v>
                </c:pt>
                <c:pt idx="38">
                  <c:v>44743</c:v>
                </c:pt>
                <c:pt idx="39">
                  <c:v>44835</c:v>
                </c:pt>
                <c:pt idx="40">
                  <c:v>44927</c:v>
                </c:pt>
              </c:numCache>
            </c:numRef>
          </c:cat>
          <c:val>
            <c:numRef>
              <c:f>'FRED Graph'!$B$103:$B$143</c:f>
              <c:numCache>
                <c:formatCode>0.0</c:formatCode>
                <c:ptCount val="41"/>
                <c:pt idx="0">
                  <c:v>-7.4</c:v>
                </c:pt>
                <c:pt idx="1">
                  <c:v>-19.100000000000001</c:v>
                </c:pt>
                <c:pt idx="2">
                  <c:v>-18.100000000000001</c:v>
                </c:pt>
                <c:pt idx="3">
                  <c:v>-8.3000000000000007</c:v>
                </c:pt>
                <c:pt idx="4">
                  <c:v>-13.7</c:v>
                </c:pt>
                <c:pt idx="5">
                  <c:v>-11.1</c:v>
                </c:pt>
                <c:pt idx="6">
                  <c:v>-10.7</c:v>
                </c:pt>
                <c:pt idx="7">
                  <c:v>-10.5</c:v>
                </c:pt>
                <c:pt idx="8">
                  <c:v>-5.5</c:v>
                </c:pt>
                <c:pt idx="9">
                  <c:v>-5.3</c:v>
                </c:pt>
                <c:pt idx="10">
                  <c:v>-7</c:v>
                </c:pt>
                <c:pt idx="11">
                  <c:v>7.4</c:v>
                </c:pt>
                <c:pt idx="12">
                  <c:v>8.1999999999999993</c:v>
                </c:pt>
                <c:pt idx="13">
                  <c:v>11.6</c:v>
                </c:pt>
                <c:pt idx="14">
                  <c:v>8.5</c:v>
                </c:pt>
                <c:pt idx="15">
                  <c:v>1.5</c:v>
                </c:pt>
                <c:pt idx="16">
                  <c:v>1.4</c:v>
                </c:pt>
                <c:pt idx="17">
                  <c:v>-2.8</c:v>
                </c:pt>
                <c:pt idx="18">
                  <c:v>-3.9</c:v>
                </c:pt>
                <c:pt idx="19">
                  <c:v>-8.5</c:v>
                </c:pt>
                <c:pt idx="20">
                  <c:v>-10</c:v>
                </c:pt>
                <c:pt idx="21">
                  <c:v>-11.3</c:v>
                </c:pt>
                <c:pt idx="22">
                  <c:v>-15.9</c:v>
                </c:pt>
                <c:pt idx="23">
                  <c:v>-15.9</c:v>
                </c:pt>
                <c:pt idx="24">
                  <c:v>2.8</c:v>
                </c:pt>
                <c:pt idx="25">
                  <c:v>-4.2</c:v>
                </c:pt>
                <c:pt idx="26">
                  <c:v>-2.8</c:v>
                </c:pt>
                <c:pt idx="27">
                  <c:v>5.4</c:v>
                </c:pt>
                <c:pt idx="28">
                  <c:v>0</c:v>
                </c:pt>
                <c:pt idx="29">
                  <c:v>41.5</c:v>
                </c:pt>
                <c:pt idx="30">
                  <c:v>71.2</c:v>
                </c:pt>
                <c:pt idx="31">
                  <c:v>37.700000000000003</c:v>
                </c:pt>
                <c:pt idx="32">
                  <c:v>5.5</c:v>
                </c:pt>
                <c:pt idx="33">
                  <c:v>-15.1</c:v>
                </c:pt>
                <c:pt idx="34">
                  <c:v>-32.4</c:v>
                </c:pt>
                <c:pt idx="35">
                  <c:v>-18.2</c:v>
                </c:pt>
                <c:pt idx="36">
                  <c:v>-14.5</c:v>
                </c:pt>
                <c:pt idx="37">
                  <c:v>-1.5</c:v>
                </c:pt>
                <c:pt idx="38">
                  <c:v>24.2</c:v>
                </c:pt>
                <c:pt idx="39">
                  <c:v>39.1</c:v>
                </c:pt>
                <c:pt idx="40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9-4F44-86F6-6897E5D2B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865520"/>
        <c:axId val="1096898192"/>
      </c:areaChart>
      <c:dateAx>
        <c:axId val="1096865520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898192"/>
        <c:crosses val="autoZero"/>
        <c:auto val="1"/>
        <c:lblOffset val="100"/>
        <c:baseTimeUnit val="months"/>
      </c:dateAx>
      <c:valAx>
        <c:axId val="109689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865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Growth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Table!$E$9</c:f>
              <c:strCache>
                <c:ptCount val="1"/>
                <c:pt idx="0">
                  <c:v>GDP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Table!$F$8:$N$8</c:f>
              <c:strCache>
                <c:ptCount val="9"/>
                <c:pt idx="0">
                  <c:v>2020Q4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2021Q4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2022Q4</c:v>
                </c:pt>
              </c:strCache>
            </c:strRef>
          </c:cat>
          <c:val>
            <c:numRef>
              <c:f>Table!$F$9:$N$9</c:f>
              <c:numCache>
                <c:formatCode>General</c:formatCode>
                <c:ptCount val="9"/>
                <c:pt idx="0">
                  <c:v>3.9</c:v>
                </c:pt>
                <c:pt idx="1">
                  <c:v>6.3</c:v>
                </c:pt>
                <c:pt idx="2">
                  <c:v>7</c:v>
                </c:pt>
                <c:pt idx="3">
                  <c:v>2.7</c:v>
                </c:pt>
                <c:pt idx="4">
                  <c:v>7</c:v>
                </c:pt>
                <c:pt idx="5">
                  <c:v>-1.6</c:v>
                </c:pt>
                <c:pt idx="6">
                  <c:v>-0.6</c:v>
                </c:pt>
                <c:pt idx="7">
                  <c:v>3.2</c:v>
                </c:pt>
                <c:pt idx="8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1A-DA45-9ADF-3FFAA921E389}"/>
            </c:ext>
          </c:extLst>
        </c:ser>
        <c:ser>
          <c:idx val="1"/>
          <c:order val="1"/>
          <c:tx>
            <c:strRef>
              <c:f>Table!$E$10</c:f>
              <c:strCache>
                <c:ptCount val="1"/>
                <c:pt idx="0">
                  <c:v>FD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Table!$F$8:$N$8</c:f>
              <c:strCache>
                <c:ptCount val="9"/>
                <c:pt idx="0">
                  <c:v>2020Q4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2021Q4</c:v>
                </c:pt>
                <c:pt idx="5">
                  <c:v>Q1</c:v>
                </c:pt>
                <c:pt idx="6">
                  <c:v>Q2</c:v>
                </c:pt>
                <c:pt idx="7">
                  <c:v>Q3</c:v>
                </c:pt>
                <c:pt idx="8">
                  <c:v>2022Q4</c:v>
                </c:pt>
              </c:strCache>
            </c:strRef>
          </c:cat>
          <c:val>
            <c:numRef>
              <c:f>Table!$F$10:$N$10</c:f>
              <c:numCache>
                <c:formatCode>General</c:formatCode>
                <c:ptCount val="9"/>
                <c:pt idx="0">
                  <c:v>5.2799999999999994</c:v>
                </c:pt>
                <c:pt idx="1">
                  <c:v>9.84</c:v>
                </c:pt>
                <c:pt idx="2">
                  <c:v>8.35</c:v>
                </c:pt>
                <c:pt idx="3">
                  <c:v>1.8200000000000003</c:v>
                </c:pt>
                <c:pt idx="4">
                  <c:v>2.1500000000000004</c:v>
                </c:pt>
                <c:pt idx="5">
                  <c:v>1.38</c:v>
                </c:pt>
                <c:pt idx="6">
                  <c:v>0.15000000000000002</c:v>
                </c:pt>
                <c:pt idx="7">
                  <c:v>1.5300000000000002</c:v>
                </c:pt>
                <c:pt idx="8">
                  <c:v>0.87999999999999989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1A-DA45-9ADF-3FFAA921E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22480"/>
        <c:axId val="100161712"/>
      </c:lineChart>
      <c:catAx>
        <c:axId val="3302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61712"/>
        <c:crosses val="autoZero"/>
        <c:auto val="1"/>
        <c:lblAlgn val="ctr"/>
        <c:lblOffset val="100"/>
        <c:noMultiLvlLbl val="0"/>
      </c:catAx>
      <c:valAx>
        <c:axId val="100161712"/>
        <c:scaling>
          <c:orientation val="minMax"/>
          <c:max val="10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 Auto Sales SAAR (Mil Units)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Graph'!$A$12:$A$335</c:f>
              <c:numCache>
                <c:formatCode>yyyy\-mm\-dd</c:formatCode>
                <c:ptCount val="324"/>
                <c:pt idx="0">
                  <c:v>34943</c:v>
                </c:pt>
                <c:pt idx="1">
                  <c:v>34973</c:v>
                </c:pt>
                <c:pt idx="2">
                  <c:v>35004</c:v>
                </c:pt>
                <c:pt idx="3">
                  <c:v>35034</c:v>
                </c:pt>
                <c:pt idx="4">
                  <c:v>35065</c:v>
                </c:pt>
                <c:pt idx="5">
                  <c:v>35096</c:v>
                </c:pt>
                <c:pt idx="6">
                  <c:v>35125</c:v>
                </c:pt>
                <c:pt idx="7">
                  <c:v>35156</c:v>
                </c:pt>
                <c:pt idx="8">
                  <c:v>35186</c:v>
                </c:pt>
                <c:pt idx="9">
                  <c:v>35217</c:v>
                </c:pt>
                <c:pt idx="10">
                  <c:v>35247</c:v>
                </c:pt>
                <c:pt idx="11">
                  <c:v>35278</c:v>
                </c:pt>
                <c:pt idx="12">
                  <c:v>35309</c:v>
                </c:pt>
                <c:pt idx="13">
                  <c:v>35339</c:v>
                </c:pt>
                <c:pt idx="14">
                  <c:v>35370</c:v>
                </c:pt>
                <c:pt idx="15">
                  <c:v>35400</c:v>
                </c:pt>
                <c:pt idx="16">
                  <c:v>35431</c:v>
                </c:pt>
                <c:pt idx="17">
                  <c:v>35462</c:v>
                </c:pt>
                <c:pt idx="18">
                  <c:v>35490</c:v>
                </c:pt>
                <c:pt idx="19">
                  <c:v>35521</c:v>
                </c:pt>
                <c:pt idx="20">
                  <c:v>35551</c:v>
                </c:pt>
                <c:pt idx="21">
                  <c:v>35582</c:v>
                </c:pt>
                <c:pt idx="22">
                  <c:v>35612</c:v>
                </c:pt>
                <c:pt idx="23">
                  <c:v>35643</c:v>
                </c:pt>
                <c:pt idx="24">
                  <c:v>35674</c:v>
                </c:pt>
                <c:pt idx="25">
                  <c:v>35704</c:v>
                </c:pt>
                <c:pt idx="26">
                  <c:v>35735</c:v>
                </c:pt>
                <c:pt idx="27">
                  <c:v>35765</c:v>
                </c:pt>
                <c:pt idx="28">
                  <c:v>35796</c:v>
                </c:pt>
                <c:pt idx="29">
                  <c:v>35827</c:v>
                </c:pt>
                <c:pt idx="30">
                  <c:v>35855</c:v>
                </c:pt>
                <c:pt idx="31">
                  <c:v>35886</c:v>
                </c:pt>
                <c:pt idx="32">
                  <c:v>35916</c:v>
                </c:pt>
                <c:pt idx="33">
                  <c:v>35947</c:v>
                </c:pt>
                <c:pt idx="34">
                  <c:v>35977</c:v>
                </c:pt>
                <c:pt idx="35">
                  <c:v>36008</c:v>
                </c:pt>
                <c:pt idx="36">
                  <c:v>36039</c:v>
                </c:pt>
                <c:pt idx="37">
                  <c:v>36069</c:v>
                </c:pt>
                <c:pt idx="38">
                  <c:v>36100</c:v>
                </c:pt>
                <c:pt idx="39">
                  <c:v>36130</c:v>
                </c:pt>
                <c:pt idx="40">
                  <c:v>36161</c:v>
                </c:pt>
                <c:pt idx="41">
                  <c:v>36192</c:v>
                </c:pt>
                <c:pt idx="42">
                  <c:v>36220</c:v>
                </c:pt>
                <c:pt idx="43">
                  <c:v>36251</c:v>
                </c:pt>
                <c:pt idx="44">
                  <c:v>36281</c:v>
                </c:pt>
                <c:pt idx="45">
                  <c:v>36312</c:v>
                </c:pt>
                <c:pt idx="46">
                  <c:v>36342</c:v>
                </c:pt>
                <c:pt idx="47">
                  <c:v>36373</c:v>
                </c:pt>
                <c:pt idx="48">
                  <c:v>36404</c:v>
                </c:pt>
                <c:pt idx="49">
                  <c:v>36434</c:v>
                </c:pt>
                <c:pt idx="50">
                  <c:v>36465</c:v>
                </c:pt>
                <c:pt idx="51">
                  <c:v>36495</c:v>
                </c:pt>
                <c:pt idx="52">
                  <c:v>36526</c:v>
                </c:pt>
                <c:pt idx="53">
                  <c:v>36557</c:v>
                </c:pt>
                <c:pt idx="54">
                  <c:v>36586</c:v>
                </c:pt>
                <c:pt idx="55">
                  <c:v>36617</c:v>
                </c:pt>
                <c:pt idx="56">
                  <c:v>36647</c:v>
                </c:pt>
                <c:pt idx="57">
                  <c:v>36678</c:v>
                </c:pt>
                <c:pt idx="58">
                  <c:v>36708</c:v>
                </c:pt>
                <c:pt idx="59">
                  <c:v>36739</c:v>
                </c:pt>
                <c:pt idx="60">
                  <c:v>36770</c:v>
                </c:pt>
                <c:pt idx="61">
                  <c:v>36800</c:v>
                </c:pt>
                <c:pt idx="62">
                  <c:v>36831</c:v>
                </c:pt>
                <c:pt idx="63">
                  <c:v>36861</c:v>
                </c:pt>
                <c:pt idx="64">
                  <c:v>36892</c:v>
                </c:pt>
                <c:pt idx="65">
                  <c:v>36923</c:v>
                </c:pt>
                <c:pt idx="66">
                  <c:v>36951</c:v>
                </c:pt>
                <c:pt idx="67">
                  <c:v>36982</c:v>
                </c:pt>
                <c:pt idx="68">
                  <c:v>37012</c:v>
                </c:pt>
                <c:pt idx="69">
                  <c:v>37043</c:v>
                </c:pt>
                <c:pt idx="70">
                  <c:v>37073</c:v>
                </c:pt>
                <c:pt idx="71">
                  <c:v>37104</c:v>
                </c:pt>
                <c:pt idx="72">
                  <c:v>37135</c:v>
                </c:pt>
                <c:pt idx="73">
                  <c:v>37165</c:v>
                </c:pt>
                <c:pt idx="74">
                  <c:v>37196</c:v>
                </c:pt>
                <c:pt idx="75">
                  <c:v>37226</c:v>
                </c:pt>
                <c:pt idx="76">
                  <c:v>37257</c:v>
                </c:pt>
                <c:pt idx="77">
                  <c:v>37288</c:v>
                </c:pt>
                <c:pt idx="78">
                  <c:v>37316</c:v>
                </c:pt>
                <c:pt idx="79">
                  <c:v>37347</c:v>
                </c:pt>
                <c:pt idx="80">
                  <c:v>37377</c:v>
                </c:pt>
                <c:pt idx="81">
                  <c:v>37408</c:v>
                </c:pt>
                <c:pt idx="82">
                  <c:v>37438</c:v>
                </c:pt>
                <c:pt idx="83">
                  <c:v>37469</c:v>
                </c:pt>
                <c:pt idx="84">
                  <c:v>37500</c:v>
                </c:pt>
                <c:pt idx="85">
                  <c:v>37530</c:v>
                </c:pt>
                <c:pt idx="86">
                  <c:v>37561</c:v>
                </c:pt>
                <c:pt idx="87">
                  <c:v>37591</c:v>
                </c:pt>
                <c:pt idx="88">
                  <c:v>37622</c:v>
                </c:pt>
                <c:pt idx="89">
                  <c:v>37653</c:v>
                </c:pt>
                <c:pt idx="90">
                  <c:v>37681</c:v>
                </c:pt>
                <c:pt idx="91">
                  <c:v>37712</c:v>
                </c:pt>
                <c:pt idx="92">
                  <c:v>37742</c:v>
                </c:pt>
                <c:pt idx="93">
                  <c:v>37773</c:v>
                </c:pt>
                <c:pt idx="94">
                  <c:v>37803</c:v>
                </c:pt>
                <c:pt idx="95">
                  <c:v>37834</c:v>
                </c:pt>
                <c:pt idx="96">
                  <c:v>37865</c:v>
                </c:pt>
                <c:pt idx="97">
                  <c:v>37895</c:v>
                </c:pt>
                <c:pt idx="98">
                  <c:v>37926</c:v>
                </c:pt>
                <c:pt idx="99">
                  <c:v>37956</c:v>
                </c:pt>
                <c:pt idx="100">
                  <c:v>37987</c:v>
                </c:pt>
                <c:pt idx="101">
                  <c:v>38018</c:v>
                </c:pt>
                <c:pt idx="102">
                  <c:v>38047</c:v>
                </c:pt>
                <c:pt idx="103">
                  <c:v>38078</c:v>
                </c:pt>
                <c:pt idx="104">
                  <c:v>38108</c:v>
                </c:pt>
                <c:pt idx="105">
                  <c:v>38139</c:v>
                </c:pt>
                <c:pt idx="106">
                  <c:v>38169</c:v>
                </c:pt>
                <c:pt idx="107">
                  <c:v>38200</c:v>
                </c:pt>
                <c:pt idx="108">
                  <c:v>38231</c:v>
                </c:pt>
                <c:pt idx="109">
                  <c:v>38261</c:v>
                </c:pt>
                <c:pt idx="110">
                  <c:v>38292</c:v>
                </c:pt>
                <c:pt idx="111">
                  <c:v>38322</c:v>
                </c:pt>
                <c:pt idx="112">
                  <c:v>38353</c:v>
                </c:pt>
                <c:pt idx="113">
                  <c:v>38384</c:v>
                </c:pt>
                <c:pt idx="114">
                  <c:v>38412</c:v>
                </c:pt>
                <c:pt idx="115">
                  <c:v>38443</c:v>
                </c:pt>
                <c:pt idx="116">
                  <c:v>38473</c:v>
                </c:pt>
                <c:pt idx="117">
                  <c:v>38504</c:v>
                </c:pt>
                <c:pt idx="118">
                  <c:v>38534</c:v>
                </c:pt>
                <c:pt idx="119">
                  <c:v>38565</c:v>
                </c:pt>
                <c:pt idx="120">
                  <c:v>38596</c:v>
                </c:pt>
                <c:pt idx="121">
                  <c:v>38626</c:v>
                </c:pt>
                <c:pt idx="122">
                  <c:v>38657</c:v>
                </c:pt>
                <c:pt idx="123">
                  <c:v>38687</c:v>
                </c:pt>
                <c:pt idx="124">
                  <c:v>38718</c:v>
                </c:pt>
                <c:pt idx="125">
                  <c:v>38749</c:v>
                </c:pt>
                <c:pt idx="126">
                  <c:v>38777</c:v>
                </c:pt>
                <c:pt idx="127">
                  <c:v>38808</c:v>
                </c:pt>
                <c:pt idx="128">
                  <c:v>38838</c:v>
                </c:pt>
                <c:pt idx="129">
                  <c:v>38869</c:v>
                </c:pt>
                <c:pt idx="130">
                  <c:v>38899</c:v>
                </c:pt>
                <c:pt idx="131">
                  <c:v>38930</c:v>
                </c:pt>
                <c:pt idx="132">
                  <c:v>38961</c:v>
                </c:pt>
                <c:pt idx="133">
                  <c:v>38991</c:v>
                </c:pt>
                <c:pt idx="134">
                  <c:v>39022</c:v>
                </c:pt>
                <c:pt idx="135">
                  <c:v>39052</c:v>
                </c:pt>
                <c:pt idx="136">
                  <c:v>39083</c:v>
                </c:pt>
                <c:pt idx="137">
                  <c:v>39114</c:v>
                </c:pt>
                <c:pt idx="138">
                  <c:v>39142</c:v>
                </c:pt>
                <c:pt idx="139">
                  <c:v>39173</c:v>
                </c:pt>
                <c:pt idx="140">
                  <c:v>39203</c:v>
                </c:pt>
                <c:pt idx="141">
                  <c:v>39234</c:v>
                </c:pt>
                <c:pt idx="142">
                  <c:v>39264</c:v>
                </c:pt>
                <c:pt idx="143">
                  <c:v>39295</c:v>
                </c:pt>
                <c:pt idx="144">
                  <c:v>39326</c:v>
                </c:pt>
                <c:pt idx="145">
                  <c:v>39356</c:v>
                </c:pt>
                <c:pt idx="146">
                  <c:v>39387</c:v>
                </c:pt>
                <c:pt idx="147">
                  <c:v>39417</c:v>
                </c:pt>
                <c:pt idx="148">
                  <c:v>39448</c:v>
                </c:pt>
                <c:pt idx="149">
                  <c:v>39479</c:v>
                </c:pt>
                <c:pt idx="150">
                  <c:v>39508</c:v>
                </c:pt>
                <c:pt idx="151">
                  <c:v>39539</c:v>
                </c:pt>
                <c:pt idx="152">
                  <c:v>39569</c:v>
                </c:pt>
                <c:pt idx="153">
                  <c:v>39600</c:v>
                </c:pt>
                <c:pt idx="154">
                  <c:v>39630</c:v>
                </c:pt>
                <c:pt idx="155">
                  <c:v>39661</c:v>
                </c:pt>
                <c:pt idx="156">
                  <c:v>39692</c:v>
                </c:pt>
                <c:pt idx="157">
                  <c:v>39722</c:v>
                </c:pt>
                <c:pt idx="158">
                  <c:v>39753</c:v>
                </c:pt>
                <c:pt idx="159">
                  <c:v>39783</c:v>
                </c:pt>
                <c:pt idx="160">
                  <c:v>39814</c:v>
                </c:pt>
                <c:pt idx="161">
                  <c:v>39845</c:v>
                </c:pt>
                <c:pt idx="162">
                  <c:v>39873</c:v>
                </c:pt>
                <c:pt idx="163">
                  <c:v>39904</c:v>
                </c:pt>
                <c:pt idx="164">
                  <c:v>39934</c:v>
                </c:pt>
                <c:pt idx="165">
                  <c:v>39965</c:v>
                </c:pt>
                <c:pt idx="166">
                  <c:v>39995</c:v>
                </c:pt>
                <c:pt idx="167">
                  <c:v>40026</c:v>
                </c:pt>
                <c:pt idx="168">
                  <c:v>40057</c:v>
                </c:pt>
                <c:pt idx="169">
                  <c:v>40087</c:v>
                </c:pt>
                <c:pt idx="170">
                  <c:v>40118</c:v>
                </c:pt>
                <c:pt idx="171">
                  <c:v>40148</c:v>
                </c:pt>
                <c:pt idx="172">
                  <c:v>40179</c:v>
                </c:pt>
                <c:pt idx="173">
                  <c:v>40210</c:v>
                </c:pt>
                <c:pt idx="174">
                  <c:v>40238</c:v>
                </c:pt>
                <c:pt idx="175">
                  <c:v>40269</c:v>
                </c:pt>
                <c:pt idx="176">
                  <c:v>40299</c:v>
                </c:pt>
                <c:pt idx="177">
                  <c:v>40330</c:v>
                </c:pt>
                <c:pt idx="178">
                  <c:v>40360</c:v>
                </c:pt>
                <c:pt idx="179">
                  <c:v>40391</c:v>
                </c:pt>
                <c:pt idx="180">
                  <c:v>40422</c:v>
                </c:pt>
                <c:pt idx="181">
                  <c:v>40452</c:v>
                </c:pt>
                <c:pt idx="182">
                  <c:v>40483</c:v>
                </c:pt>
                <c:pt idx="183">
                  <c:v>40513</c:v>
                </c:pt>
                <c:pt idx="184">
                  <c:v>40544</c:v>
                </c:pt>
                <c:pt idx="185">
                  <c:v>40575</c:v>
                </c:pt>
                <c:pt idx="186">
                  <c:v>40603</c:v>
                </c:pt>
                <c:pt idx="187">
                  <c:v>40634</c:v>
                </c:pt>
                <c:pt idx="188">
                  <c:v>40664</c:v>
                </c:pt>
                <c:pt idx="189">
                  <c:v>40695</c:v>
                </c:pt>
                <c:pt idx="190">
                  <c:v>40725</c:v>
                </c:pt>
                <c:pt idx="191">
                  <c:v>40756</c:v>
                </c:pt>
                <c:pt idx="192">
                  <c:v>40787</c:v>
                </c:pt>
                <c:pt idx="193">
                  <c:v>40817</c:v>
                </c:pt>
                <c:pt idx="194">
                  <c:v>40848</c:v>
                </c:pt>
                <c:pt idx="195">
                  <c:v>40878</c:v>
                </c:pt>
                <c:pt idx="196">
                  <c:v>40909</c:v>
                </c:pt>
                <c:pt idx="197">
                  <c:v>40940</c:v>
                </c:pt>
                <c:pt idx="198">
                  <c:v>40969</c:v>
                </c:pt>
                <c:pt idx="199">
                  <c:v>41000</c:v>
                </c:pt>
                <c:pt idx="200">
                  <c:v>41030</c:v>
                </c:pt>
                <c:pt idx="201">
                  <c:v>41061</c:v>
                </c:pt>
                <c:pt idx="202">
                  <c:v>41091</c:v>
                </c:pt>
                <c:pt idx="203">
                  <c:v>41122</c:v>
                </c:pt>
                <c:pt idx="204">
                  <c:v>41153</c:v>
                </c:pt>
                <c:pt idx="205">
                  <c:v>41183</c:v>
                </c:pt>
                <c:pt idx="206">
                  <c:v>41214</c:v>
                </c:pt>
                <c:pt idx="207">
                  <c:v>41244</c:v>
                </c:pt>
                <c:pt idx="208">
                  <c:v>41275</c:v>
                </c:pt>
                <c:pt idx="209">
                  <c:v>41306</c:v>
                </c:pt>
                <c:pt idx="210">
                  <c:v>41334</c:v>
                </c:pt>
                <c:pt idx="211">
                  <c:v>41365</c:v>
                </c:pt>
                <c:pt idx="212">
                  <c:v>41395</c:v>
                </c:pt>
                <c:pt idx="213">
                  <c:v>41426</c:v>
                </c:pt>
                <c:pt idx="214">
                  <c:v>41456</c:v>
                </c:pt>
                <c:pt idx="215">
                  <c:v>41487</c:v>
                </c:pt>
                <c:pt idx="216">
                  <c:v>41518</c:v>
                </c:pt>
                <c:pt idx="217">
                  <c:v>41548</c:v>
                </c:pt>
                <c:pt idx="218">
                  <c:v>41579</c:v>
                </c:pt>
                <c:pt idx="219">
                  <c:v>41609</c:v>
                </c:pt>
                <c:pt idx="220">
                  <c:v>41640</c:v>
                </c:pt>
                <c:pt idx="221">
                  <c:v>41671</c:v>
                </c:pt>
                <c:pt idx="222">
                  <c:v>41699</c:v>
                </c:pt>
                <c:pt idx="223">
                  <c:v>41730</c:v>
                </c:pt>
                <c:pt idx="224">
                  <c:v>41760</c:v>
                </c:pt>
                <c:pt idx="225">
                  <c:v>41791</c:v>
                </c:pt>
                <c:pt idx="226">
                  <c:v>41821</c:v>
                </c:pt>
                <c:pt idx="227">
                  <c:v>41852</c:v>
                </c:pt>
                <c:pt idx="228">
                  <c:v>41883</c:v>
                </c:pt>
                <c:pt idx="229">
                  <c:v>41913</c:v>
                </c:pt>
                <c:pt idx="230">
                  <c:v>41944</c:v>
                </c:pt>
                <c:pt idx="231">
                  <c:v>41974</c:v>
                </c:pt>
                <c:pt idx="232">
                  <c:v>42005</c:v>
                </c:pt>
                <c:pt idx="233">
                  <c:v>42036</c:v>
                </c:pt>
                <c:pt idx="234">
                  <c:v>42064</c:v>
                </c:pt>
                <c:pt idx="235">
                  <c:v>42095</c:v>
                </c:pt>
                <c:pt idx="236">
                  <c:v>42125</c:v>
                </c:pt>
                <c:pt idx="237">
                  <c:v>42156</c:v>
                </c:pt>
                <c:pt idx="238">
                  <c:v>42186</c:v>
                </c:pt>
                <c:pt idx="239">
                  <c:v>42217</c:v>
                </c:pt>
                <c:pt idx="240">
                  <c:v>42248</c:v>
                </c:pt>
                <c:pt idx="241">
                  <c:v>42278</c:v>
                </c:pt>
                <c:pt idx="242">
                  <c:v>42309</c:v>
                </c:pt>
                <c:pt idx="243">
                  <c:v>42339</c:v>
                </c:pt>
                <c:pt idx="244">
                  <c:v>42370</c:v>
                </c:pt>
                <c:pt idx="245">
                  <c:v>42401</c:v>
                </c:pt>
                <c:pt idx="246">
                  <c:v>42430</c:v>
                </c:pt>
                <c:pt idx="247">
                  <c:v>42461</c:v>
                </c:pt>
                <c:pt idx="248">
                  <c:v>42491</c:v>
                </c:pt>
                <c:pt idx="249">
                  <c:v>42522</c:v>
                </c:pt>
                <c:pt idx="250">
                  <c:v>42552</c:v>
                </c:pt>
                <c:pt idx="251">
                  <c:v>42583</c:v>
                </c:pt>
                <c:pt idx="252">
                  <c:v>42614</c:v>
                </c:pt>
                <c:pt idx="253">
                  <c:v>42644</c:v>
                </c:pt>
                <c:pt idx="254">
                  <c:v>42675</c:v>
                </c:pt>
                <c:pt idx="255">
                  <c:v>42705</c:v>
                </c:pt>
                <c:pt idx="256">
                  <c:v>42736</c:v>
                </c:pt>
                <c:pt idx="257">
                  <c:v>42767</c:v>
                </c:pt>
                <c:pt idx="258">
                  <c:v>42795</c:v>
                </c:pt>
                <c:pt idx="259">
                  <c:v>42826</c:v>
                </c:pt>
                <c:pt idx="260">
                  <c:v>42856</c:v>
                </c:pt>
                <c:pt idx="261">
                  <c:v>42887</c:v>
                </c:pt>
                <c:pt idx="262">
                  <c:v>42917</c:v>
                </c:pt>
                <c:pt idx="263">
                  <c:v>42948</c:v>
                </c:pt>
                <c:pt idx="264">
                  <c:v>42979</c:v>
                </c:pt>
                <c:pt idx="265">
                  <c:v>43009</c:v>
                </c:pt>
                <c:pt idx="266">
                  <c:v>43040</c:v>
                </c:pt>
                <c:pt idx="267">
                  <c:v>43070</c:v>
                </c:pt>
                <c:pt idx="268">
                  <c:v>43101</c:v>
                </c:pt>
                <c:pt idx="269">
                  <c:v>43132</c:v>
                </c:pt>
                <c:pt idx="270">
                  <c:v>43160</c:v>
                </c:pt>
                <c:pt idx="271">
                  <c:v>43191</c:v>
                </c:pt>
                <c:pt idx="272">
                  <c:v>43221</c:v>
                </c:pt>
                <c:pt idx="273">
                  <c:v>43252</c:v>
                </c:pt>
                <c:pt idx="274">
                  <c:v>43282</c:v>
                </c:pt>
                <c:pt idx="275">
                  <c:v>43313</c:v>
                </c:pt>
                <c:pt idx="276">
                  <c:v>43344</c:v>
                </c:pt>
                <c:pt idx="277">
                  <c:v>43374</c:v>
                </c:pt>
                <c:pt idx="278">
                  <c:v>43405</c:v>
                </c:pt>
                <c:pt idx="279">
                  <c:v>43435</c:v>
                </c:pt>
                <c:pt idx="280">
                  <c:v>43466</c:v>
                </c:pt>
                <c:pt idx="281">
                  <c:v>43497</c:v>
                </c:pt>
                <c:pt idx="282">
                  <c:v>43525</c:v>
                </c:pt>
                <c:pt idx="283">
                  <c:v>43556</c:v>
                </c:pt>
                <c:pt idx="284">
                  <c:v>43586</c:v>
                </c:pt>
                <c:pt idx="285">
                  <c:v>43617</c:v>
                </c:pt>
                <c:pt idx="286">
                  <c:v>43647</c:v>
                </c:pt>
                <c:pt idx="287">
                  <c:v>43678</c:v>
                </c:pt>
                <c:pt idx="288">
                  <c:v>43709</c:v>
                </c:pt>
                <c:pt idx="289">
                  <c:v>43739</c:v>
                </c:pt>
                <c:pt idx="290">
                  <c:v>43770</c:v>
                </c:pt>
                <c:pt idx="291">
                  <c:v>43800</c:v>
                </c:pt>
                <c:pt idx="292">
                  <c:v>43831</c:v>
                </c:pt>
                <c:pt idx="293">
                  <c:v>43862</c:v>
                </c:pt>
                <c:pt idx="294">
                  <c:v>43891</c:v>
                </c:pt>
                <c:pt idx="295">
                  <c:v>43922</c:v>
                </c:pt>
                <c:pt idx="296">
                  <c:v>43952</c:v>
                </c:pt>
                <c:pt idx="297">
                  <c:v>43983</c:v>
                </c:pt>
                <c:pt idx="298">
                  <c:v>44013</c:v>
                </c:pt>
                <c:pt idx="299">
                  <c:v>44044</c:v>
                </c:pt>
                <c:pt idx="300">
                  <c:v>44075</c:v>
                </c:pt>
                <c:pt idx="301">
                  <c:v>44105</c:v>
                </c:pt>
                <c:pt idx="302">
                  <c:v>44136</c:v>
                </c:pt>
                <c:pt idx="303">
                  <c:v>44166</c:v>
                </c:pt>
                <c:pt idx="304">
                  <c:v>44197</c:v>
                </c:pt>
                <c:pt idx="305">
                  <c:v>44228</c:v>
                </c:pt>
                <c:pt idx="306">
                  <c:v>44256</c:v>
                </c:pt>
                <c:pt idx="307">
                  <c:v>44287</c:v>
                </c:pt>
                <c:pt idx="308">
                  <c:v>44317</c:v>
                </c:pt>
                <c:pt idx="309">
                  <c:v>44348</c:v>
                </c:pt>
                <c:pt idx="310">
                  <c:v>44378</c:v>
                </c:pt>
                <c:pt idx="311">
                  <c:v>44409</c:v>
                </c:pt>
                <c:pt idx="312">
                  <c:v>44440</c:v>
                </c:pt>
                <c:pt idx="313">
                  <c:v>44470</c:v>
                </c:pt>
                <c:pt idx="314">
                  <c:v>44501</c:v>
                </c:pt>
                <c:pt idx="315">
                  <c:v>44531</c:v>
                </c:pt>
                <c:pt idx="316">
                  <c:v>44562</c:v>
                </c:pt>
                <c:pt idx="317">
                  <c:v>44593</c:v>
                </c:pt>
                <c:pt idx="318">
                  <c:v>44621</c:v>
                </c:pt>
                <c:pt idx="319">
                  <c:v>44652</c:v>
                </c:pt>
                <c:pt idx="320">
                  <c:v>44682</c:v>
                </c:pt>
                <c:pt idx="321">
                  <c:v>44713</c:v>
                </c:pt>
                <c:pt idx="322">
                  <c:v>44743</c:v>
                </c:pt>
                <c:pt idx="323">
                  <c:v>44774</c:v>
                </c:pt>
              </c:numCache>
            </c:numRef>
          </c:cat>
          <c:val>
            <c:numRef>
              <c:f>'FRED Graph'!$B$12:$B$335</c:f>
              <c:numCache>
                <c:formatCode>0.000</c:formatCode>
                <c:ptCount val="324"/>
                <c:pt idx="0">
                  <c:v>15.337999999999999</c:v>
                </c:pt>
                <c:pt idx="1">
                  <c:v>14.861000000000001</c:v>
                </c:pt>
                <c:pt idx="2">
                  <c:v>15.38</c:v>
                </c:pt>
                <c:pt idx="3">
                  <c:v>16.262</c:v>
                </c:pt>
                <c:pt idx="4">
                  <c:v>14.811999999999999</c:v>
                </c:pt>
                <c:pt idx="5">
                  <c:v>15.587</c:v>
                </c:pt>
                <c:pt idx="6">
                  <c:v>16.044</c:v>
                </c:pt>
                <c:pt idx="7">
                  <c:v>15.465999999999999</c:v>
                </c:pt>
                <c:pt idx="8">
                  <c:v>15.993</c:v>
                </c:pt>
                <c:pt idx="9">
                  <c:v>15.256</c:v>
                </c:pt>
                <c:pt idx="10">
                  <c:v>15.074</c:v>
                </c:pt>
                <c:pt idx="11">
                  <c:v>15.486000000000001</c:v>
                </c:pt>
                <c:pt idx="12">
                  <c:v>15.534000000000001</c:v>
                </c:pt>
                <c:pt idx="13">
                  <c:v>15.308</c:v>
                </c:pt>
                <c:pt idx="14">
                  <c:v>15.712</c:v>
                </c:pt>
                <c:pt idx="15">
                  <c:v>15.183</c:v>
                </c:pt>
                <c:pt idx="16">
                  <c:v>15.682</c:v>
                </c:pt>
                <c:pt idx="17">
                  <c:v>15.271000000000001</c:v>
                </c:pt>
                <c:pt idx="18">
                  <c:v>15.816000000000001</c:v>
                </c:pt>
                <c:pt idx="19">
                  <c:v>15.058</c:v>
                </c:pt>
                <c:pt idx="20">
                  <c:v>15.087999999999999</c:v>
                </c:pt>
                <c:pt idx="21">
                  <c:v>14.523999999999999</c:v>
                </c:pt>
                <c:pt idx="22">
                  <c:v>15.568</c:v>
                </c:pt>
                <c:pt idx="23">
                  <c:v>16.148</c:v>
                </c:pt>
                <c:pt idx="24">
                  <c:v>15.096</c:v>
                </c:pt>
                <c:pt idx="25">
                  <c:v>15.430999999999999</c:v>
                </c:pt>
                <c:pt idx="26">
                  <c:v>15.824999999999999</c:v>
                </c:pt>
                <c:pt idx="27">
                  <c:v>16.474</c:v>
                </c:pt>
                <c:pt idx="28">
                  <c:v>14.789</c:v>
                </c:pt>
                <c:pt idx="29">
                  <c:v>15.231999999999999</c:v>
                </c:pt>
                <c:pt idx="30">
                  <c:v>15.404999999999999</c:v>
                </c:pt>
                <c:pt idx="31">
                  <c:v>15.923</c:v>
                </c:pt>
                <c:pt idx="32">
                  <c:v>17.056999999999999</c:v>
                </c:pt>
                <c:pt idx="33">
                  <c:v>16.771000000000001</c:v>
                </c:pt>
                <c:pt idx="34">
                  <c:v>14.667999999999999</c:v>
                </c:pt>
                <c:pt idx="35">
                  <c:v>14.795999999999999</c:v>
                </c:pt>
                <c:pt idx="36">
                  <c:v>16.312999999999999</c:v>
                </c:pt>
                <c:pt idx="37">
                  <c:v>17.131</c:v>
                </c:pt>
                <c:pt idx="38">
                  <c:v>16.117999999999999</c:v>
                </c:pt>
                <c:pt idx="39">
                  <c:v>17.408999999999999</c:v>
                </c:pt>
                <c:pt idx="40">
                  <c:v>16.593</c:v>
                </c:pt>
                <c:pt idx="41">
                  <c:v>17.097000000000001</c:v>
                </c:pt>
                <c:pt idx="42">
                  <c:v>16.832000000000001</c:v>
                </c:pt>
                <c:pt idx="43">
                  <c:v>16.928999999999998</c:v>
                </c:pt>
                <c:pt idx="44">
                  <c:v>17.564</c:v>
                </c:pt>
                <c:pt idx="45">
                  <c:v>17.346</c:v>
                </c:pt>
                <c:pt idx="46">
                  <c:v>17.687999999999999</c:v>
                </c:pt>
                <c:pt idx="47">
                  <c:v>17.640999999999998</c:v>
                </c:pt>
                <c:pt idx="48">
                  <c:v>17.661999999999999</c:v>
                </c:pt>
                <c:pt idx="49">
                  <c:v>17.684000000000001</c:v>
                </c:pt>
                <c:pt idx="50">
                  <c:v>17.62</c:v>
                </c:pt>
                <c:pt idx="51">
                  <c:v>18.321999999999999</c:v>
                </c:pt>
                <c:pt idx="52">
                  <c:v>18.635000000000002</c:v>
                </c:pt>
                <c:pt idx="53">
                  <c:v>19.401</c:v>
                </c:pt>
                <c:pt idx="54">
                  <c:v>18.343</c:v>
                </c:pt>
                <c:pt idx="55">
                  <c:v>17.939</c:v>
                </c:pt>
                <c:pt idx="56">
                  <c:v>17.943000000000001</c:v>
                </c:pt>
                <c:pt idx="57">
                  <c:v>17.596</c:v>
                </c:pt>
                <c:pt idx="58">
                  <c:v>17.315999999999999</c:v>
                </c:pt>
                <c:pt idx="59">
                  <c:v>17.530999999999999</c:v>
                </c:pt>
                <c:pt idx="60">
                  <c:v>18.654</c:v>
                </c:pt>
                <c:pt idx="61">
                  <c:v>17.513999999999999</c:v>
                </c:pt>
                <c:pt idx="62">
                  <c:v>16.634</c:v>
                </c:pt>
                <c:pt idx="63">
                  <c:v>16.222000000000001</c:v>
                </c:pt>
                <c:pt idx="64">
                  <c:v>17.652000000000001</c:v>
                </c:pt>
                <c:pt idx="65">
                  <c:v>17.826000000000001</c:v>
                </c:pt>
                <c:pt idx="66">
                  <c:v>17.248000000000001</c:v>
                </c:pt>
                <c:pt idx="67">
                  <c:v>16.872</c:v>
                </c:pt>
                <c:pt idx="68">
                  <c:v>16.876000000000001</c:v>
                </c:pt>
                <c:pt idx="69">
                  <c:v>17.463999999999999</c:v>
                </c:pt>
                <c:pt idx="70">
                  <c:v>16.463000000000001</c:v>
                </c:pt>
                <c:pt idx="71">
                  <c:v>16.347999999999999</c:v>
                </c:pt>
                <c:pt idx="72">
                  <c:v>16.364999999999998</c:v>
                </c:pt>
                <c:pt idx="73">
                  <c:v>22.055</c:v>
                </c:pt>
                <c:pt idx="74">
                  <c:v>18.030999999999999</c:v>
                </c:pt>
                <c:pt idx="75">
                  <c:v>16.465</c:v>
                </c:pt>
                <c:pt idx="76">
                  <c:v>16.523</c:v>
                </c:pt>
                <c:pt idx="77">
                  <c:v>17.303999999999998</c:v>
                </c:pt>
                <c:pt idx="78">
                  <c:v>17.106999999999999</c:v>
                </c:pt>
                <c:pt idx="79">
                  <c:v>17.667999999999999</c:v>
                </c:pt>
                <c:pt idx="80">
                  <c:v>16.196999999999999</c:v>
                </c:pt>
                <c:pt idx="81">
                  <c:v>16.952999999999999</c:v>
                </c:pt>
                <c:pt idx="82">
                  <c:v>18.146999999999998</c:v>
                </c:pt>
                <c:pt idx="83">
                  <c:v>18.449000000000002</c:v>
                </c:pt>
                <c:pt idx="84">
                  <c:v>16.664999999999999</c:v>
                </c:pt>
                <c:pt idx="85">
                  <c:v>16.259</c:v>
                </c:pt>
                <c:pt idx="86">
                  <c:v>16.52</c:v>
                </c:pt>
                <c:pt idx="87">
                  <c:v>17.866</c:v>
                </c:pt>
                <c:pt idx="88">
                  <c:v>16.707999999999998</c:v>
                </c:pt>
                <c:pt idx="89">
                  <c:v>16.114000000000001</c:v>
                </c:pt>
                <c:pt idx="90">
                  <c:v>16.466999999999999</c:v>
                </c:pt>
                <c:pt idx="91">
                  <c:v>16.751000000000001</c:v>
                </c:pt>
                <c:pt idx="92">
                  <c:v>16.47</c:v>
                </c:pt>
                <c:pt idx="93">
                  <c:v>17.013000000000002</c:v>
                </c:pt>
                <c:pt idx="94">
                  <c:v>17.117000000000001</c:v>
                </c:pt>
                <c:pt idx="95">
                  <c:v>18.262</c:v>
                </c:pt>
                <c:pt idx="96">
                  <c:v>17.286000000000001</c:v>
                </c:pt>
                <c:pt idx="97">
                  <c:v>16.489000000000001</c:v>
                </c:pt>
                <c:pt idx="98">
                  <c:v>17.562999999999999</c:v>
                </c:pt>
                <c:pt idx="99">
                  <c:v>17.356999999999999</c:v>
                </c:pt>
                <c:pt idx="100">
                  <c:v>16.695</c:v>
                </c:pt>
                <c:pt idx="101">
                  <c:v>17.032</c:v>
                </c:pt>
                <c:pt idx="102">
                  <c:v>17.247</c:v>
                </c:pt>
                <c:pt idx="103">
                  <c:v>16.898</c:v>
                </c:pt>
                <c:pt idx="104">
                  <c:v>18.186</c:v>
                </c:pt>
                <c:pt idx="105">
                  <c:v>16.172999999999998</c:v>
                </c:pt>
                <c:pt idx="106">
                  <c:v>17.309000000000001</c:v>
                </c:pt>
                <c:pt idx="107">
                  <c:v>17.157</c:v>
                </c:pt>
                <c:pt idx="108">
                  <c:v>17.875</c:v>
                </c:pt>
                <c:pt idx="109">
                  <c:v>17.513999999999999</c:v>
                </c:pt>
                <c:pt idx="110">
                  <c:v>17.361999999999998</c:v>
                </c:pt>
                <c:pt idx="111">
                  <c:v>18.102</c:v>
                </c:pt>
                <c:pt idx="112">
                  <c:v>16.888999999999999</c:v>
                </c:pt>
                <c:pt idx="113">
                  <c:v>16.885999999999999</c:v>
                </c:pt>
                <c:pt idx="114">
                  <c:v>17.413</c:v>
                </c:pt>
                <c:pt idx="115">
                  <c:v>17.756</c:v>
                </c:pt>
                <c:pt idx="116">
                  <c:v>17.414000000000001</c:v>
                </c:pt>
                <c:pt idx="117">
                  <c:v>18.481999999999999</c:v>
                </c:pt>
                <c:pt idx="118">
                  <c:v>21.135000000000002</c:v>
                </c:pt>
                <c:pt idx="119">
                  <c:v>17.417999999999999</c:v>
                </c:pt>
                <c:pt idx="120">
                  <c:v>16.927</c:v>
                </c:pt>
                <c:pt idx="121">
                  <c:v>15.336</c:v>
                </c:pt>
                <c:pt idx="122">
                  <c:v>16.524000000000001</c:v>
                </c:pt>
                <c:pt idx="123">
                  <c:v>17.173999999999999</c:v>
                </c:pt>
                <c:pt idx="124">
                  <c:v>18.081</c:v>
                </c:pt>
                <c:pt idx="125">
                  <c:v>17.071000000000002</c:v>
                </c:pt>
                <c:pt idx="126">
                  <c:v>16.96</c:v>
                </c:pt>
                <c:pt idx="127">
                  <c:v>17.126999999999999</c:v>
                </c:pt>
                <c:pt idx="128">
                  <c:v>16.728999999999999</c:v>
                </c:pt>
                <c:pt idx="129">
                  <c:v>16.899999999999999</c:v>
                </c:pt>
                <c:pt idx="130">
                  <c:v>17.661999999999999</c:v>
                </c:pt>
                <c:pt idx="131">
                  <c:v>16.457999999999998</c:v>
                </c:pt>
                <c:pt idx="132">
                  <c:v>16.974</c:v>
                </c:pt>
                <c:pt idx="133">
                  <c:v>16.864999999999998</c:v>
                </c:pt>
                <c:pt idx="134">
                  <c:v>16.657</c:v>
                </c:pt>
                <c:pt idx="135">
                  <c:v>17.106999999999999</c:v>
                </c:pt>
                <c:pt idx="136">
                  <c:v>16.896000000000001</c:v>
                </c:pt>
                <c:pt idx="137">
                  <c:v>17.169</c:v>
                </c:pt>
                <c:pt idx="138">
                  <c:v>16.437999999999999</c:v>
                </c:pt>
                <c:pt idx="139">
                  <c:v>16.614999999999998</c:v>
                </c:pt>
                <c:pt idx="140">
                  <c:v>16.661000000000001</c:v>
                </c:pt>
                <c:pt idx="141">
                  <c:v>16.178999999999998</c:v>
                </c:pt>
                <c:pt idx="142">
                  <c:v>15.837</c:v>
                </c:pt>
                <c:pt idx="143">
                  <c:v>16.379000000000001</c:v>
                </c:pt>
                <c:pt idx="144">
                  <c:v>16.532</c:v>
                </c:pt>
                <c:pt idx="145">
                  <c:v>16.454999999999998</c:v>
                </c:pt>
                <c:pt idx="146">
                  <c:v>16.353999999999999</c:v>
                </c:pt>
                <c:pt idx="147">
                  <c:v>16.03</c:v>
                </c:pt>
                <c:pt idx="148">
                  <c:v>15.705</c:v>
                </c:pt>
                <c:pt idx="149">
                  <c:v>15.491</c:v>
                </c:pt>
                <c:pt idx="150">
                  <c:v>15.114000000000001</c:v>
                </c:pt>
                <c:pt idx="151">
                  <c:v>14.605</c:v>
                </c:pt>
                <c:pt idx="152">
                  <c:v>14.696999999999999</c:v>
                </c:pt>
                <c:pt idx="153">
                  <c:v>14.377000000000001</c:v>
                </c:pt>
                <c:pt idx="154">
                  <c:v>13.006</c:v>
                </c:pt>
                <c:pt idx="155">
                  <c:v>14.119</c:v>
                </c:pt>
                <c:pt idx="156">
                  <c:v>12.961</c:v>
                </c:pt>
                <c:pt idx="157">
                  <c:v>10.933</c:v>
                </c:pt>
                <c:pt idx="158">
                  <c:v>10.526</c:v>
                </c:pt>
                <c:pt idx="159">
                  <c:v>10.382999999999999</c:v>
                </c:pt>
                <c:pt idx="160">
                  <c:v>9.7859999999999996</c:v>
                </c:pt>
                <c:pt idx="161">
                  <c:v>9.2230000000000008</c:v>
                </c:pt>
                <c:pt idx="162">
                  <c:v>9.7479999999999993</c:v>
                </c:pt>
                <c:pt idx="163">
                  <c:v>9.3789999999999996</c:v>
                </c:pt>
                <c:pt idx="164">
                  <c:v>10.176</c:v>
                </c:pt>
                <c:pt idx="165">
                  <c:v>10.148999999999999</c:v>
                </c:pt>
                <c:pt idx="166">
                  <c:v>11.566000000000001</c:v>
                </c:pt>
                <c:pt idx="167">
                  <c:v>14.754</c:v>
                </c:pt>
                <c:pt idx="168">
                  <c:v>9.5350000000000001</c:v>
                </c:pt>
                <c:pt idx="169">
                  <c:v>10.576000000000001</c:v>
                </c:pt>
                <c:pt idx="170">
                  <c:v>11.041</c:v>
                </c:pt>
                <c:pt idx="171">
                  <c:v>11.284000000000001</c:v>
                </c:pt>
                <c:pt idx="172">
                  <c:v>10.893000000000001</c:v>
                </c:pt>
                <c:pt idx="173">
                  <c:v>10.315</c:v>
                </c:pt>
                <c:pt idx="174">
                  <c:v>11.772</c:v>
                </c:pt>
                <c:pt idx="175">
                  <c:v>11.454000000000001</c:v>
                </c:pt>
                <c:pt idx="176">
                  <c:v>12.03</c:v>
                </c:pt>
                <c:pt idx="177">
                  <c:v>11.598000000000001</c:v>
                </c:pt>
                <c:pt idx="178">
                  <c:v>11.948</c:v>
                </c:pt>
                <c:pt idx="179">
                  <c:v>12.013999999999999</c:v>
                </c:pt>
                <c:pt idx="180">
                  <c:v>11.922000000000001</c:v>
                </c:pt>
                <c:pt idx="181">
                  <c:v>12.414</c:v>
                </c:pt>
                <c:pt idx="182">
                  <c:v>12.3</c:v>
                </c:pt>
                <c:pt idx="183">
                  <c:v>12.605</c:v>
                </c:pt>
                <c:pt idx="184">
                  <c:v>12.805999999999999</c:v>
                </c:pt>
                <c:pt idx="185">
                  <c:v>13.081</c:v>
                </c:pt>
                <c:pt idx="186">
                  <c:v>13.259</c:v>
                </c:pt>
                <c:pt idx="187">
                  <c:v>13.326000000000001</c:v>
                </c:pt>
                <c:pt idx="188">
                  <c:v>12.28</c:v>
                </c:pt>
                <c:pt idx="189">
                  <c:v>11.885999999999999</c:v>
                </c:pt>
                <c:pt idx="190">
                  <c:v>12.72</c:v>
                </c:pt>
                <c:pt idx="191">
                  <c:v>12.603999999999999</c:v>
                </c:pt>
                <c:pt idx="192">
                  <c:v>13.356</c:v>
                </c:pt>
                <c:pt idx="193">
                  <c:v>13.73</c:v>
                </c:pt>
                <c:pt idx="194">
                  <c:v>13.743</c:v>
                </c:pt>
                <c:pt idx="195">
                  <c:v>13.798</c:v>
                </c:pt>
                <c:pt idx="196">
                  <c:v>14.395</c:v>
                </c:pt>
                <c:pt idx="197">
                  <c:v>14.975</c:v>
                </c:pt>
                <c:pt idx="198">
                  <c:v>14.593999999999999</c:v>
                </c:pt>
                <c:pt idx="199">
                  <c:v>14.769</c:v>
                </c:pt>
                <c:pt idx="200">
                  <c:v>14.496</c:v>
                </c:pt>
                <c:pt idx="201">
                  <c:v>14.467000000000001</c:v>
                </c:pt>
                <c:pt idx="202">
                  <c:v>14.38</c:v>
                </c:pt>
                <c:pt idx="203">
                  <c:v>14.444000000000001</c:v>
                </c:pt>
                <c:pt idx="204">
                  <c:v>15.099</c:v>
                </c:pt>
                <c:pt idx="205">
                  <c:v>14.83</c:v>
                </c:pt>
                <c:pt idx="206">
                  <c:v>15.456</c:v>
                </c:pt>
                <c:pt idx="207">
                  <c:v>15.462</c:v>
                </c:pt>
                <c:pt idx="208">
                  <c:v>15.813000000000001</c:v>
                </c:pt>
                <c:pt idx="209">
                  <c:v>15.861000000000001</c:v>
                </c:pt>
                <c:pt idx="210">
                  <c:v>15.721</c:v>
                </c:pt>
                <c:pt idx="211">
                  <c:v>15.811</c:v>
                </c:pt>
                <c:pt idx="212">
                  <c:v>15.884</c:v>
                </c:pt>
                <c:pt idx="213">
                  <c:v>16.149000000000001</c:v>
                </c:pt>
                <c:pt idx="214">
                  <c:v>16.021000000000001</c:v>
                </c:pt>
                <c:pt idx="215">
                  <c:v>15.827</c:v>
                </c:pt>
                <c:pt idx="216">
                  <c:v>15.856999999999999</c:v>
                </c:pt>
                <c:pt idx="217">
                  <c:v>15.727</c:v>
                </c:pt>
                <c:pt idx="218">
                  <c:v>16.079000000000001</c:v>
                </c:pt>
                <c:pt idx="219">
                  <c:v>15.835000000000001</c:v>
                </c:pt>
                <c:pt idx="220">
                  <c:v>15.614000000000001</c:v>
                </c:pt>
                <c:pt idx="221">
                  <c:v>15.993</c:v>
                </c:pt>
                <c:pt idx="222">
                  <c:v>16.984999999999999</c:v>
                </c:pt>
                <c:pt idx="223">
                  <c:v>16.695</c:v>
                </c:pt>
                <c:pt idx="224">
                  <c:v>17.137</c:v>
                </c:pt>
                <c:pt idx="225">
                  <c:v>17.515999999999998</c:v>
                </c:pt>
                <c:pt idx="226">
                  <c:v>17.277000000000001</c:v>
                </c:pt>
                <c:pt idx="227">
                  <c:v>17.239000000000001</c:v>
                </c:pt>
                <c:pt idx="228">
                  <c:v>16.959</c:v>
                </c:pt>
                <c:pt idx="229">
                  <c:v>16.756</c:v>
                </c:pt>
                <c:pt idx="230">
                  <c:v>16.949000000000002</c:v>
                </c:pt>
                <c:pt idx="231">
                  <c:v>17.178000000000001</c:v>
                </c:pt>
                <c:pt idx="232">
                  <c:v>16.911999999999999</c:v>
                </c:pt>
                <c:pt idx="233">
                  <c:v>16.895</c:v>
                </c:pt>
                <c:pt idx="234">
                  <c:v>17.893999999999998</c:v>
                </c:pt>
                <c:pt idx="235">
                  <c:v>17.689</c:v>
                </c:pt>
                <c:pt idx="236">
                  <c:v>17.945</c:v>
                </c:pt>
                <c:pt idx="237">
                  <c:v>17.881</c:v>
                </c:pt>
                <c:pt idx="238">
                  <c:v>18.305</c:v>
                </c:pt>
                <c:pt idx="239">
                  <c:v>18.407</c:v>
                </c:pt>
                <c:pt idx="240">
                  <c:v>18.273</c:v>
                </c:pt>
                <c:pt idx="241">
                  <c:v>18.271999999999998</c:v>
                </c:pt>
                <c:pt idx="242">
                  <c:v>18.32</c:v>
                </c:pt>
                <c:pt idx="243">
                  <c:v>17.492000000000001</c:v>
                </c:pt>
                <c:pt idx="244">
                  <c:v>18.071000000000002</c:v>
                </c:pt>
                <c:pt idx="245">
                  <c:v>18.079999999999998</c:v>
                </c:pt>
                <c:pt idx="246">
                  <c:v>17.289000000000001</c:v>
                </c:pt>
                <c:pt idx="247">
                  <c:v>17.664999999999999</c:v>
                </c:pt>
                <c:pt idx="248">
                  <c:v>17.696999999999999</c:v>
                </c:pt>
                <c:pt idx="249">
                  <c:v>17.728999999999999</c:v>
                </c:pt>
                <c:pt idx="250">
                  <c:v>18.123000000000001</c:v>
                </c:pt>
                <c:pt idx="251">
                  <c:v>17.916</c:v>
                </c:pt>
                <c:pt idx="252">
                  <c:v>17.948</c:v>
                </c:pt>
                <c:pt idx="253">
                  <c:v>17.966999999999999</c:v>
                </c:pt>
                <c:pt idx="254">
                  <c:v>17.785</c:v>
                </c:pt>
                <c:pt idx="255">
                  <c:v>18.279</c:v>
                </c:pt>
                <c:pt idx="256">
                  <c:v>17.635000000000002</c:v>
                </c:pt>
                <c:pt idx="257">
                  <c:v>17.832999999999998</c:v>
                </c:pt>
                <c:pt idx="258">
                  <c:v>16.995000000000001</c:v>
                </c:pt>
                <c:pt idx="259">
                  <c:v>17.213999999999999</c:v>
                </c:pt>
                <c:pt idx="260">
                  <c:v>17.158000000000001</c:v>
                </c:pt>
                <c:pt idx="261">
                  <c:v>17.236000000000001</c:v>
                </c:pt>
                <c:pt idx="262">
                  <c:v>17.253</c:v>
                </c:pt>
                <c:pt idx="263">
                  <c:v>17.067</c:v>
                </c:pt>
                <c:pt idx="264">
                  <c:v>18.331</c:v>
                </c:pt>
                <c:pt idx="265">
                  <c:v>18.334</c:v>
                </c:pt>
                <c:pt idx="266">
                  <c:v>17.914000000000001</c:v>
                </c:pt>
                <c:pt idx="267">
                  <c:v>17.800999999999998</c:v>
                </c:pt>
                <c:pt idx="268">
                  <c:v>17.492000000000001</c:v>
                </c:pt>
                <c:pt idx="269">
                  <c:v>17.637</c:v>
                </c:pt>
                <c:pt idx="270">
                  <c:v>17.561</c:v>
                </c:pt>
                <c:pt idx="271">
                  <c:v>17.672999999999998</c:v>
                </c:pt>
                <c:pt idx="272">
                  <c:v>17.677</c:v>
                </c:pt>
                <c:pt idx="273">
                  <c:v>17.734999999999999</c:v>
                </c:pt>
                <c:pt idx="274">
                  <c:v>17.501999999999999</c:v>
                </c:pt>
                <c:pt idx="275">
                  <c:v>17.393000000000001</c:v>
                </c:pt>
                <c:pt idx="276">
                  <c:v>17.811</c:v>
                </c:pt>
                <c:pt idx="277">
                  <c:v>18.111999999999998</c:v>
                </c:pt>
                <c:pt idx="278">
                  <c:v>17.939</c:v>
                </c:pt>
                <c:pt idx="279">
                  <c:v>18.006</c:v>
                </c:pt>
                <c:pt idx="280">
                  <c:v>17.265000000000001</c:v>
                </c:pt>
                <c:pt idx="281">
                  <c:v>17.184999999999999</c:v>
                </c:pt>
                <c:pt idx="282">
                  <c:v>17.655999999999999</c:v>
                </c:pt>
                <c:pt idx="283">
                  <c:v>16.997</c:v>
                </c:pt>
                <c:pt idx="284">
                  <c:v>17.84</c:v>
                </c:pt>
                <c:pt idx="285">
                  <c:v>17.832000000000001</c:v>
                </c:pt>
                <c:pt idx="286">
                  <c:v>17.597000000000001</c:v>
                </c:pt>
                <c:pt idx="287">
                  <c:v>17.645</c:v>
                </c:pt>
                <c:pt idx="288">
                  <c:v>17.713999999999999</c:v>
                </c:pt>
                <c:pt idx="289">
                  <c:v>17.23</c:v>
                </c:pt>
                <c:pt idx="290">
                  <c:v>17.556999999999999</c:v>
                </c:pt>
                <c:pt idx="291">
                  <c:v>17.338999999999999</c:v>
                </c:pt>
                <c:pt idx="292">
                  <c:v>17.306000000000001</c:v>
                </c:pt>
                <c:pt idx="293">
                  <c:v>17.337</c:v>
                </c:pt>
                <c:pt idx="294">
                  <c:v>11.635</c:v>
                </c:pt>
                <c:pt idx="295">
                  <c:v>8.9610000000000003</c:v>
                </c:pt>
                <c:pt idx="296">
                  <c:v>12.438000000000001</c:v>
                </c:pt>
                <c:pt idx="297">
                  <c:v>13.446999999999999</c:v>
                </c:pt>
                <c:pt idx="298">
                  <c:v>15.089</c:v>
                </c:pt>
                <c:pt idx="299">
                  <c:v>15.677</c:v>
                </c:pt>
                <c:pt idx="300">
                  <c:v>16.702999999999999</c:v>
                </c:pt>
                <c:pt idx="301">
                  <c:v>16.852</c:v>
                </c:pt>
                <c:pt idx="302">
                  <c:v>16.338999999999999</c:v>
                </c:pt>
                <c:pt idx="303">
                  <c:v>16.760999999999999</c:v>
                </c:pt>
                <c:pt idx="304">
                  <c:v>17.286999999999999</c:v>
                </c:pt>
                <c:pt idx="305">
                  <c:v>16.391999999999999</c:v>
                </c:pt>
                <c:pt idx="306">
                  <c:v>18.155000000000001</c:v>
                </c:pt>
                <c:pt idx="307">
                  <c:v>18.78</c:v>
                </c:pt>
                <c:pt idx="308">
                  <c:v>17.391999999999999</c:v>
                </c:pt>
                <c:pt idx="309">
                  <c:v>15.948</c:v>
                </c:pt>
                <c:pt idx="310">
                  <c:v>15.103999999999999</c:v>
                </c:pt>
                <c:pt idx="311">
                  <c:v>13.503</c:v>
                </c:pt>
                <c:pt idx="312">
                  <c:v>12.692</c:v>
                </c:pt>
                <c:pt idx="313">
                  <c:v>13.486000000000001</c:v>
                </c:pt>
                <c:pt idx="314">
                  <c:v>13.474</c:v>
                </c:pt>
                <c:pt idx="315">
                  <c:v>13.004</c:v>
                </c:pt>
                <c:pt idx="316">
                  <c:v>15.49</c:v>
                </c:pt>
                <c:pt idx="317">
                  <c:v>14.429</c:v>
                </c:pt>
                <c:pt idx="318">
                  <c:v>13.881</c:v>
                </c:pt>
                <c:pt idx="319">
                  <c:v>14.956</c:v>
                </c:pt>
                <c:pt idx="320">
                  <c:v>13.257999999999999</c:v>
                </c:pt>
                <c:pt idx="321">
                  <c:v>13.491</c:v>
                </c:pt>
                <c:pt idx="322">
                  <c:v>13.801</c:v>
                </c:pt>
                <c:pt idx="323">
                  <c:v>13.622999999999999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D3-8B4B-B19B-77A1985E1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747072"/>
        <c:axId val="1082748720"/>
      </c:lineChart>
      <c:dateAx>
        <c:axId val="108274707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748720"/>
        <c:crosses val="autoZero"/>
        <c:auto val="1"/>
        <c:lblOffset val="100"/>
        <c:baseTimeUnit val="months"/>
      </c:dateAx>
      <c:valAx>
        <c:axId val="108274872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74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Inventories of New Autos for Sale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Graph'!$D$12:$D$155</c:f>
              <c:numCache>
                <c:formatCode>mmm\-yy</c:formatCode>
                <c:ptCount val="14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  <c:pt idx="130">
                  <c:v>44501</c:v>
                </c:pt>
                <c:pt idx="131">
                  <c:v>44531</c:v>
                </c:pt>
                <c:pt idx="132">
                  <c:v>44562</c:v>
                </c:pt>
                <c:pt idx="133">
                  <c:v>44593</c:v>
                </c:pt>
                <c:pt idx="134">
                  <c:v>44621</c:v>
                </c:pt>
                <c:pt idx="135">
                  <c:v>44652</c:v>
                </c:pt>
                <c:pt idx="136">
                  <c:v>44682</c:v>
                </c:pt>
                <c:pt idx="137">
                  <c:v>44713</c:v>
                </c:pt>
                <c:pt idx="138">
                  <c:v>44743</c:v>
                </c:pt>
                <c:pt idx="139">
                  <c:v>44774</c:v>
                </c:pt>
                <c:pt idx="140">
                  <c:v>44805</c:v>
                </c:pt>
                <c:pt idx="141">
                  <c:v>44835</c:v>
                </c:pt>
                <c:pt idx="142">
                  <c:v>44866</c:v>
                </c:pt>
                <c:pt idx="143">
                  <c:v>44896</c:v>
                </c:pt>
              </c:numCache>
            </c:numRef>
          </c:cat>
          <c:val>
            <c:numRef>
              <c:f>'FRED Graph'!$E$12:$E$155</c:f>
              <c:numCache>
                <c:formatCode>0</c:formatCode>
                <c:ptCount val="144"/>
                <c:pt idx="0">
                  <c:v>794.6</c:v>
                </c:pt>
                <c:pt idx="1">
                  <c:v>780.65000000000009</c:v>
                </c:pt>
                <c:pt idx="2">
                  <c:v>766.26666666666677</c:v>
                </c:pt>
                <c:pt idx="3">
                  <c:v>734.6</c:v>
                </c:pt>
                <c:pt idx="4">
                  <c:v>710.69999999999993</c:v>
                </c:pt>
                <c:pt idx="5">
                  <c:v>701.79999999999984</c:v>
                </c:pt>
                <c:pt idx="6">
                  <c:v>709.0333333333333</c:v>
                </c:pt>
                <c:pt idx="7">
                  <c:v>723.76666666666677</c:v>
                </c:pt>
                <c:pt idx="8">
                  <c:v>731.33333333333337</c:v>
                </c:pt>
                <c:pt idx="9">
                  <c:v>741.16666666666663</c:v>
                </c:pt>
                <c:pt idx="10">
                  <c:v>753.30000000000007</c:v>
                </c:pt>
                <c:pt idx="11">
                  <c:v>777.70000000000016</c:v>
                </c:pt>
                <c:pt idx="12">
                  <c:v>813.9666666666667</c:v>
                </c:pt>
                <c:pt idx="13">
                  <c:v>839.66666666666663</c:v>
                </c:pt>
                <c:pt idx="14">
                  <c:v>854.83333333333337</c:v>
                </c:pt>
                <c:pt idx="15">
                  <c:v>860.73333333333323</c:v>
                </c:pt>
                <c:pt idx="16">
                  <c:v>878.4</c:v>
                </c:pt>
                <c:pt idx="17">
                  <c:v>904.83333333333337</c:v>
                </c:pt>
                <c:pt idx="18">
                  <c:v>945.5</c:v>
                </c:pt>
                <c:pt idx="19">
                  <c:v>981.83333333333337</c:v>
                </c:pt>
                <c:pt idx="20">
                  <c:v>1011.5333333333333</c:v>
                </c:pt>
                <c:pt idx="21">
                  <c:v>1025.4000000000001</c:v>
                </c:pt>
                <c:pt idx="22">
                  <c:v>1039.4333333333334</c:v>
                </c:pt>
                <c:pt idx="23">
                  <c:v>1055.1666666666667</c:v>
                </c:pt>
                <c:pt idx="24">
                  <c:v>1066.3999999999999</c:v>
                </c:pt>
                <c:pt idx="25">
                  <c:v>1073.1666666666665</c:v>
                </c:pt>
                <c:pt idx="26">
                  <c:v>1085.7333333333333</c:v>
                </c:pt>
                <c:pt idx="27">
                  <c:v>1102.8333333333333</c:v>
                </c:pt>
                <c:pt idx="28">
                  <c:v>1126.8666666666668</c:v>
                </c:pt>
                <c:pt idx="29">
                  <c:v>1146.1666666666667</c:v>
                </c:pt>
                <c:pt idx="30">
                  <c:v>1144.0333333333335</c:v>
                </c:pt>
                <c:pt idx="31">
                  <c:v>1143.3333333333333</c:v>
                </c:pt>
                <c:pt idx="32">
                  <c:v>1144.4666666666665</c:v>
                </c:pt>
                <c:pt idx="33">
                  <c:v>1170.6666666666665</c:v>
                </c:pt>
                <c:pt idx="34">
                  <c:v>1192.0333333333331</c:v>
                </c:pt>
                <c:pt idx="35">
                  <c:v>1213.4333333333334</c:v>
                </c:pt>
                <c:pt idx="36">
                  <c:v>1230.1333333333332</c:v>
                </c:pt>
                <c:pt idx="37">
                  <c:v>1253.5333333333333</c:v>
                </c:pt>
                <c:pt idx="38">
                  <c:v>1268.9666666666669</c:v>
                </c:pt>
                <c:pt idx="39">
                  <c:v>1269.5999999999999</c:v>
                </c:pt>
                <c:pt idx="40">
                  <c:v>1251.4666666666665</c:v>
                </c:pt>
                <c:pt idx="41">
                  <c:v>1233.4666666666665</c:v>
                </c:pt>
                <c:pt idx="42">
                  <c:v>1238</c:v>
                </c:pt>
                <c:pt idx="43">
                  <c:v>1243.1666666666667</c:v>
                </c:pt>
                <c:pt idx="44">
                  <c:v>1245.5</c:v>
                </c:pt>
                <c:pt idx="45">
                  <c:v>1231.7</c:v>
                </c:pt>
                <c:pt idx="46">
                  <c:v>1227.6000000000001</c:v>
                </c:pt>
                <c:pt idx="47">
                  <c:v>1223.5</c:v>
                </c:pt>
                <c:pt idx="48">
                  <c:v>1223.7</c:v>
                </c:pt>
                <c:pt idx="49">
                  <c:v>1228.3666666666668</c:v>
                </c:pt>
                <c:pt idx="50">
                  <c:v>1233.2666666666667</c:v>
                </c:pt>
                <c:pt idx="51">
                  <c:v>1239.3</c:v>
                </c:pt>
                <c:pt idx="52">
                  <c:v>1241.3333333333333</c:v>
                </c:pt>
                <c:pt idx="53">
                  <c:v>1241.1000000000001</c:v>
                </c:pt>
                <c:pt idx="54">
                  <c:v>1243.6333333333334</c:v>
                </c:pt>
                <c:pt idx="55">
                  <c:v>1241.9333333333334</c:v>
                </c:pt>
                <c:pt idx="56">
                  <c:v>1241.5333333333335</c:v>
                </c:pt>
                <c:pt idx="57">
                  <c:v>1220.6000000000001</c:v>
                </c:pt>
                <c:pt idx="58">
                  <c:v>1194.5333333333333</c:v>
                </c:pt>
                <c:pt idx="59">
                  <c:v>1169.6000000000001</c:v>
                </c:pt>
                <c:pt idx="60">
                  <c:v>1151.5</c:v>
                </c:pt>
                <c:pt idx="61">
                  <c:v>1135.2</c:v>
                </c:pt>
                <c:pt idx="62">
                  <c:v>1123.5</c:v>
                </c:pt>
                <c:pt idx="63">
                  <c:v>1119.8333333333333</c:v>
                </c:pt>
                <c:pt idx="64">
                  <c:v>1115.3666666666668</c:v>
                </c:pt>
                <c:pt idx="65">
                  <c:v>1114.7333333333333</c:v>
                </c:pt>
                <c:pt idx="66">
                  <c:v>1122.2</c:v>
                </c:pt>
                <c:pt idx="67">
                  <c:v>1138.0333333333335</c:v>
                </c:pt>
                <c:pt idx="68">
                  <c:v>1152.3666666666668</c:v>
                </c:pt>
                <c:pt idx="69">
                  <c:v>1157.1333333333332</c:v>
                </c:pt>
                <c:pt idx="70">
                  <c:v>1165.5</c:v>
                </c:pt>
                <c:pt idx="71">
                  <c:v>1163.7666666666667</c:v>
                </c:pt>
                <c:pt idx="72">
                  <c:v>1161.6196666666667</c:v>
                </c:pt>
                <c:pt idx="73">
                  <c:v>1147.3880000000001</c:v>
                </c:pt>
                <c:pt idx="74">
                  <c:v>1144.1976666666667</c:v>
                </c:pt>
                <c:pt idx="75">
                  <c:v>1146.799</c:v>
                </c:pt>
                <c:pt idx="76">
                  <c:v>1158.810666666667</c:v>
                </c:pt>
                <c:pt idx="77">
                  <c:v>1162.609666666667</c:v>
                </c:pt>
                <c:pt idx="78">
                  <c:v>1146.098</c:v>
                </c:pt>
                <c:pt idx="79">
                  <c:v>1113.5543333333333</c:v>
                </c:pt>
                <c:pt idx="80">
                  <c:v>1066.0053333333335</c:v>
                </c:pt>
                <c:pt idx="81">
                  <c:v>1017.0093333333334</c:v>
                </c:pt>
                <c:pt idx="82">
                  <c:v>973.14533333333338</c:v>
                </c:pt>
                <c:pt idx="83">
                  <c:v>942.43099999999993</c:v>
                </c:pt>
                <c:pt idx="84">
                  <c:v>921.86433333333343</c:v>
                </c:pt>
                <c:pt idx="85">
                  <c:v>904.7206666666666</c:v>
                </c:pt>
                <c:pt idx="86">
                  <c:v>895.68966666666665</c:v>
                </c:pt>
                <c:pt idx="87">
                  <c:v>896.83699999999999</c:v>
                </c:pt>
                <c:pt idx="88">
                  <c:v>902.24233333333325</c:v>
                </c:pt>
                <c:pt idx="89">
                  <c:v>893.79866666666658</c:v>
                </c:pt>
                <c:pt idx="90">
                  <c:v>874.48166666666668</c:v>
                </c:pt>
                <c:pt idx="91">
                  <c:v>842.50766666666675</c:v>
                </c:pt>
                <c:pt idx="92">
                  <c:v>810.38933333333318</c:v>
                </c:pt>
                <c:pt idx="93">
                  <c:v>781.73433333333332</c:v>
                </c:pt>
                <c:pt idx="94">
                  <c:v>763.69299999999987</c:v>
                </c:pt>
                <c:pt idx="95">
                  <c:v>759.47433333333322</c:v>
                </c:pt>
                <c:pt idx="96">
                  <c:v>755.22433333333322</c:v>
                </c:pt>
                <c:pt idx="97">
                  <c:v>746.34233333333339</c:v>
                </c:pt>
                <c:pt idx="98">
                  <c:v>728.24299999999994</c:v>
                </c:pt>
                <c:pt idx="99">
                  <c:v>712.31100000000004</c:v>
                </c:pt>
                <c:pt idx="100">
                  <c:v>699.69666666666672</c:v>
                </c:pt>
                <c:pt idx="101">
                  <c:v>694.05466666666678</c:v>
                </c:pt>
                <c:pt idx="102">
                  <c:v>684.57533333333333</c:v>
                </c:pt>
                <c:pt idx="103">
                  <c:v>670.99833333333333</c:v>
                </c:pt>
                <c:pt idx="104">
                  <c:v>655.46066666666673</c:v>
                </c:pt>
                <c:pt idx="105">
                  <c:v>632.59733333333327</c:v>
                </c:pt>
                <c:pt idx="106">
                  <c:v>605.48833333333334</c:v>
                </c:pt>
                <c:pt idx="107">
                  <c:v>568.30866666666668</c:v>
                </c:pt>
                <c:pt idx="108">
                  <c:v>542.77233333333334</c:v>
                </c:pt>
                <c:pt idx="109">
                  <c:v>524.14866666666671</c:v>
                </c:pt>
                <c:pt idx="110">
                  <c:v>541.37966666666671</c:v>
                </c:pt>
                <c:pt idx="111">
                  <c:v>545.43166666666673</c:v>
                </c:pt>
                <c:pt idx="112">
                  <c:v>526.53399999999999</c:v>
                </c:pt>
                <c:pt idx="113">
                  <c:v>482.37300000000005</c:v>
                </c:pt>
                <c:pt idx="114">
                  <c:v>470.04666666666662</c:v>
                </c:pt>
                <c:pt idx="115">
                  <c:v>488.80099999999999</c:v>
                </c:pt>
                <c:pt idx="116">
                  <c:v>506.88066666666668</c:v>
                </c:pt>
                <c:pt idx="117">
                  <c:v>508.79266666666666</c:v>
                </c:pt>
                <c:pt idx="118">
                  <c:v>500.02199999999993</c:v>
                </c:pt>
                <c:pt idx="119">
                  <c:v>487.68433333333331</c:v>
                </c:pt>
                <c:pt idx="120">
                  <c:v>466.10500000000002</c:v>
                </c:pt>
                <c:pt idx="121">
                  <c:v>437.99233333333331</c:v>
                </c:pt>
                <c:pt idx="122">
                  <c:v>399.94433333333336</c:v>
                </c:pt>
                <c:pt idx="123">
                  <c:v>356.15466666666663</c:v>
                </c:pt>
                <c:pt idx="124">
                  <c:v>305.63000000000005</c:v>
                </c:pt>
                <c:pt idx="125">
                  <c:v>252.73699999999999</c:v>
                </c:pt>
                <c:pt idx="126">
                  <c:v>196.89166666666665</c:v>
                </c:pt>
                <c:pt idx="127">
                  <c:v>155.04233333333335</c:v>
                </c:pt>
                <c:pt idx="128">
                  <c:v>117.10233333333333</c:v>
                </c:pt>
                <c:pt idx="129">
                  <c:v>97.418000000000006</c:v>
                </c:pt>
                <c:pt idx="130">
                  <c:v>79.863</c:v>
                </c:pt>
                <c:pt idx="131">
                  <c:v>79.379666666666665</c:v>
                </c:pt>
                <c:pt idx="132">
                  <c:v>74.703999999999994</c:v>
                </c:pt>
                <c:pt idx="133">
                  <c:v>71.913666666666657</c:v>
                </c:pt>
                <c:pt idx="134">
                  <c:v>70.584666666666664</c:v>
                </c:pt>
                <c:pt idx="135">
                  <c:v>74.045333333333332</c:v>
                </c:pt>
                <c:pt idx="136">
                  <c:v>80.322666666666663</c:v>
                </c:pt>
                <c:pt idx="137">
                  <c:v>86.033666666666662</c:v>
                </c:pt>
                <c:pt idx="138">
                  <c:v>87.066333333333333</c:v>
                </c:pt>
                <c:pt idx="139">
                  <c:v>95.653333333333322</c:v>
                </c:pt>
                <c:pt idx="140">
                  <c:v>102.53699999999999</c:v>
                </c:pt>
                <c:pt idx="141">
                  <c:v>110.74866666666667</c:v>
                </c:pt>
                <c:pt idx="142">
                  <c:v>111.17033333333335</c:v>
                </c:pt>
                <c:pt idx="143">
                  <c:v>112.28666666666668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B-6443-9BD5-DDF233643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2672927"/>
        <c:axId val="602243727"/>
      </c:barChart>
      <c:dateAx>
        <c:axId val="60267292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243727"/>
        <c:crosses val="autoZero"/>
        <c:auto val="1"/>
        <c:lblOffset val="100"/>
        <c:baseTimeUnit val="months"/>
      </c:dateAx>
      <c:valAx>
        <c:axId val="60224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67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Retail Spending (SA, 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Restaurants / Bars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Graph'!$A$31:$A$103</c:f>
              <c:numCache>
                <c:formatCode>mmm\-yy</c:formatCode>
                <c:ptCount val="7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</c:numCache>
            </c:numRef>
          </c:cat>
          <c:val>
            <c:numRef>
              <c:f>'FRED Graph'!$B$31:$B$103</c:f>
              <c:numCache>
                <c:formatCode>0</c:formatCode>
                <c:ptCount val="73"/>
                <c:pt idx="0">
                  <c:v>57368</c:v>
                </c:pt>
                <c:pt idx="1">
                  <c:v>57449</c:v>
                </c:pt>
                <c:pt idx="2">
                  <c:v>57341</c:v>
                </c:pt>
                <c:pt idx="3">
                  <c:v>57435</c:v>
                </c:pt>
                <c:pt idx="4">
                  <c:v>57494</c:v>
                </c:pt>
                <c:pt idx="5">
                  <c:v>57296</c:v>
                </c:pt>
                <c:pt idx="6">
                  <c:v>57150</c:v>
                </c:pt>
                <c:pt idx="7">
                  <c:v>57530</c:v>
                </c:pt>
                <c:pt idx="8">
                  <c:v>57788</c:v>
                </c:pt>
                <c:pt idx="9">
                  <c:v>58224</c:v>
                </c:pt>
                <c:pt idx="10">
                  <c:v>58915</c:v>
                </c:pt>
                <c:pt idx="11">
                  <c:v>59203</c:v>
                </c:pt>
                <c:pt idx="12">
                  <c:v>59463</c:v>
                </c:pt>
                <c:pt idx="13">
                  <c:v>59793</c:v>
                </c:pt>
                <c:pt idx="14">
                  <c:v>60288</c:v>
                </c:pt>
                <c:pt idx="15">
                  <c:v>59625</c:v>
                </c:pt>
                <c:pt idx="16">
                  <c:v>60912</c:v>
                </c:pt>
                <c:pt idx="17">
                  <c:v>61589</c:v>
                </c:pt>
                <c:pt idx="18">
                  <c:v>62174</c:v>
                </c:pt>
                <c:pt idx="19">
                  <c:v>62627</c:v>
                </c:pt>
                <c:pt idx="20">
                  <c:v>61172</c:v>
                </c:pt>
                <c:pt idx="21">
                  <c:v>61817</c:v>
                </c:pt>
                <c:pt idx="22">
                  <c:v>61475</c:v>
                </c:pt>
                <c:pt idx="23">
                  <c:v>61452</c:v>
                </c:pt>
                <c:pt idx="24">
                  <c:v>61512</c:v>
                </c:pt>
                <c:pt idx="25">
                  <c:v>62162</c:v>
                </c:pt>
                <c:pt idx="26">
                  <c:v>62598</c:v>
                </c:pt>
                <c:pt idx="27">
                  <c:v>63137</c:v>
                </c:pt>
                <c:pt idx="28">
                  <c:v>63898</c:v>
                </c:pt>
                <c:pt idx="29">
                  <c:v>64702</c:v>
                </c:pt>
                <c:pt idx="30">
                  <c:v>65003</c:v>
                </c:pt>
                <c:pt idx="31">
                  <c:v>65191</c:v>
                </c:pt>
                <c:pt idx="32">
                  <c:v>65707</c:v>
                </c:pt>
                <c:pt idx="33">
                  <c:v>66068</c:v>
                </c:pt>
                <c:pt idx="34">
                  <c:v>65841</c:v>
                </c:pt>
                <c:pt idx="35">
                  <c:v>66980</c:v>
                </c:pt>
                <c:pt idx="36">
                  <c:v>67950</c:v>
                </c:pt>
                <c:pt idx="37">
                  <c:v>68276</c:v>
                </c:pt>
                <c:pt idx="38">
                  <c:v>47758</c:v>
                </c:pt>
                <c:pt idx="39">
                  <c:v>31107</c:v>
                </c:pt>
                <c:pt idx="40">
                  <c:v>41021</c:v>
                </c:pt>
                <c:pt idx="41">
                  <c:v>52844</c:v>
                </c:pt>
                <c:pt idx="42">
                  <c:v>54918</c:v>
                </c:pt>
                <c:pt idx="43">
                  <c:v>57687</c:v>
                </c:pt>
                <c:pt idx="44">
                  <c:v>59171</c:v>
                </c:pt>
                <c:pt idx="45">
                  <c:v>59223</c:v>
                </c:pt>
                <c:pt idx="46">
                  <c:v>57001</c:v>
                </c:pt>
                <c:pt idx="47">
                  <c:v>54066</c:v>
                </c:pt>
                <c:pt idx="48">
                  <c:v>59553</c:v>
                </c:pt>
                <c:pt idx="49">
                  <c:v>59036</c:v>
                </c:pt>
                <c:pt idx="50">
                  <c:v>67362</c:v>
                </c:pt>
                <c:pt idx="51">
                  <c:v>69899</c:v>
                </c:pt>
                <c:pt idx="52">
                  <c:v>72480</c:v>
                </c:pt>
                <c:pt idx="53">
                  <c:v>75837</c:v>
                </c:pt>
                <c:pt idx="54">
                  <c:v>77293</c:v>
                </c:pt>
                <c:pt idx="55">
                  <c:v>77564</c:v>
                </c:pt>
                <c:pt idx="56">
                  <c:v>78288</c:v>
                </c:pt>
                <c:pt idx="57">
                  <c:v>78449</c:v>
                </c:pt>
                <c:pt idx="58">
                  <c:v>78967</c:v>
                </c:pt>
                <c:pt idx="59">
                  <c:v>78432</c:v>
                </c:pt>
                <c:pt idx="60">
                  <c:v>76217</c:v>
                </c:pt>
                <c:pt idx="61">
                  <c:v>80553</c:v>
                </c:pt>
                <c:pt idx="62">
                  <c:v>82388</c:v>
                </c:pt>
                <c:pt idx="63">
                  <c:v>84481</c:v>
                </c:pt>
                <c:pt idx="64">
                  <c:v>85322</c:v>
                </c:pt>
                <c:pt idx="65">
                  <c:v>85939</c:v>
                </c:pt>
                <c:pt idx="66">
                  <c:v>85214</c:v>
                </c:pt>
                <c:pt idx="67">
                  <c:v>87305</c:v>
                </c:pt>
                <c:pt idx="68">
                  <c:v>88196</c:v>
                </c:pt>
                <c:pt idx="69">
                  <c:v>89261</c:v>
                </c:pt>
                <c:pt idx="70">
                  <c:v>89083</c:v>
                </c:pt>
                <c:pt idx="71">
                  <c:v>89047</c:v>
                </c:pt>
                <c:pt idx="72">
                  <c:v>95453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80-AB49-9143-5BAB29C0BF2C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Grocery Stores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Graph'!$A$31:$A$103</c:f>
              <c:numCache>
                <c:formatCode>mmm\-yy</c:formatCode>
                <c:ptCount val="7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</c:numCache>
            </c:numRef>
          </c:cat>
          <c:val>
            <c:numRef>
              <c:f>'FRED Graph'!$C$31:$C$103</c:f>
              <c:numCache>
                <c:formatCode>0</c:formatCode>
                <c:ptCount val="73"/>
                <c:pt idx="0">
                  <c:v>53258</c:v>
                </c:pt>
                <c:pt idx="1">
                  <c:v>53682</c:v>
                </c:pt>
                <c:pt idx="2">
                  <c:v>54112</c:v>
                </c:pt>
                <c:pt idx="3">
                  <c:v>54193</c:v>
                </c:pt>
                <c:pt idx="4">
                  <c:v>54312</c:v>
                </c:pt>
                <c:pt idx="5">
                  <c:v>54148</c:v>
                </c:pt>
                <c:pt idx="6">
                  <c:v>54190</c:v>
                </c:pt>
                <c:pt idx="7">
                  <c:v>54375</c:v>
                </c:pt>
                <c:pt idx="8">
                  <c:v>55071</c:v>
                </c:pt>
                <c:pt idx="9">
                  <c:v>55150</c:v>
                </c:pt>
                <c:pt idx="10">
                  <c:v>55249</c:v>
                </c:pt>
                <c:pt idx="11">
                  <c:v>55794</c:v>
                </c:pt>
                <c:pt idx="12">
                  <c:v>55355</c:v>
                </c:pt>
                <c:pt idx="13">
                  <c:v>55579</c:v>
                </c:pt>
                <c:pt idx="14">
                  <c:v>55731</c:v>
                </c:pt>
                <c:pt idx="15">
                  <c:v>55886</c:v>
                </c:pt>
                <c:pt idx="16">
                  <c:v>55899</c:v>
                </c:pt>
                <c:pt idx="17">
                  <c:v>55787</c:v>
                </c:pt>
                <c:pt idx="18">
                  <c:v>56139</c:v>
                </c:pt>
                <c:pt idx="19">
                  <c:v>55869</c:v>
                </c:pt>
                <c:pt idx="20">
                  <c:v>56153</c:v>
                </c:pt>
                <c:pt idx="21">
                  <c:v>56459</c:v>
                </c:pt>
                <c:pt idx="22">
                  <c:v>56558</c:v>
                </c:pt>
                <c:pt idx="23">
                  <c:v>56478</c:v>
                </c:pt>
                <c:pt idx="24">
                  <c:v>57507</c:v>
                </c:pt>
                <c:pt idx="25">
                  <c:v>56290</c:v>
                </c:pt>
                <c:pt idx="26">
                  <c:v>57371</c:v>
                </c:pt>
                <c:pt idx="27">
                  <c:v>57585</c:v>
                </c:pt>
                <c:pt idx="28">
                  <c:v>57682</c:v>
                </c:pt>
                <c:pt idx="29">
                  <c:v>58025</c:v>
                </c:pt>
                <c:pt idx="30">
                  <c:v>58772</c:v>
                </c:pt>
                <c:pt idx="31">
                  <c:v>58543</c:v>
                </c:pt>
                <c:pt idx="32">
                  <c:v>58062</c:v>
                </c:pt>
                <c:pt idx="33">
                  <c:v>58132</c:v>
                </c:pt>
                <c:pt idx="34">
                  <c:v>58160</c:v>
                </c:pt>
                <c:pt idx="35">
                  <c:v>58630</c:v>
                </c:pt>
                <c:pt idx="36">
                  <c:v>57998</c:v>
                </c:pt>
                <c:pt idx="37">
                  <c:v>58024</c:v>
                </c:pt>
                <c:pt idx="38">
                  <c:v>74190</c:v>
                </c:pt>
                <c:pt idx="39">
                  <c:v>64225</c:v>
                </c:pt>
                <c:pt idx="40">
                  <c:v>64804</c:v>
                </c:pt>
                <c:pt idx="41">
                  <c:v>63505</c:v>
                </c:pt>
                <c:pt idx="42">
                  <c:v>63727</c:v>
                </c:pt>
                <c:pt idx="43">
                  <c:v>62269</c:v>
                </c:pt>
                <c:pt idx="44">
                  <c:v>62182</c:v>
                </c:pt>
                <c:pt idx="45">
                  <c:v>61887</c:v>
                </c:pt>
                <c:pt idx="46">
                  <c:v>62705</c:v>
                </c:pt>
                <c:pt idx="47">
                  <c:v>62328</c:v>
                </c:pt>
                <c:pt idx="48">
                  <c:v>62919</c:v>
                </c:pt>
                <c:pt idx="49">
                  <c:v>63026</c:v>
                </c:pt>
                <c:pt idx="50">
                  <c:v>63134</c:v>
                </c:pt>
                <c:pt idx="51">
                  <c:v>63822</c:v>
                </c:pt>
                <c:pt idx="52">
                  <c:v>64404</c:v>
                </c:pt>
                <c:pt idx="53">
                  <c:v>64930</c:v>
                </c:pt>
                <c:pt idx="54">
                  <c:v>64915</c:v>
                </c:pt>
                <c:pt idx="55">
                  <c:v>66055</c:v>
                </c:pt>
                <c:pt idx="56">
                  <c:v>66663</c:v>
                </c:pt>
                <c:pt idx="57">
                  <c:v>67324</c:v>
                </c:pt>
                <c:pt idx="58">
                  <c:v>67347</c:v>
                </c:pt>
                <c:pt idx="59">
                  <c:v>67906</c:v>
                </c:pt>
                <c:pt idx="60">
                  <c:v>68441</c:v>
                </c:pt>
                <c:pt idx="61">
                  <c:v>68279</c:v>
                </c:pt>
                <c:pt idx="62">
                  <c:v>69098</c:v>
                </c:pt>
                <c:pt idx="63">
                  <c:v>69165</c:v>
                </c:pt>
                <c:pt idx="64">
                  <c:v>69990</c:v>
                </c:pt>
                <c:pt idx="65">
                  <c:v>70860</c:v>
                </c:pt>
                <c:pt idx="66">
                  <c:v>70828</c:v>
                </c:pt>
                <c:pt idx="67">
                  <c:v>71044</c:v>
                </c:pt>
                <c:pt idx="68">
                  <c:v>71661</c:v>
                </c:pt>
                <c:pt idx="69">
                  <c:v>72534</c:v>
                </c:pt>
                <c:pt idx="70">
                  <c:v>72950</c:v>
                </c:pt>
                <c:pt idx="71">
                  <c:v>72950</c:v>
                </c:pt>
                <c:pt idx="72">
                  <c:v>72989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80-AB49-9143-5BAB29C0B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240784"/>
        <c:axId val="2095242512"/>
      </c:lineChart>
      <c:dateAx>
        <c:axId val="20952407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242512"/>
        <c:crosses val="autoZero"/>
        <c:auto val="1"/>
        <c:lblOffset val="100"/>
        <c:baseTimeUnit val="months"/>
      </c:dateAx>
      <c:valAx>
        <c:axId val="2095242512"/>
        <c:scaling>
          <c:orientation val="minMax"/>
          <c:max val="100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24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Tourism Trade ($Bil Real, SAAR)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Table!$B$81</c:f>
              <c:strCache>
                <c:ptCount val="1"/>
                <c:pt idx="0">
                  <c:v>Outbound Tourism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Table!$C$80:$AD$80</c:f>
              <c:strCache>
                <c:ptCount val="28"/>
                <c:pt idx="0">
                  <c:v>2016Q1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2017Q1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2018Q1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2019Q1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2020Q1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2021Q1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2022Q1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</c:strCache>
            </c:strRef>
          </c:cat>
          <c:val>
            <c:numRef>
              <c:f>Table!$C$81:$AD$81</c:f>
              <c:numCache>
                <c:formatCode>General</c:formatCode>
                <c:ptCount val="28"/>
                <c:pt idx="0">
                  <c:v>110.9</c:v>
                </c:pt>
                <c:pt idx="1">
                  <c:v>111.7</c:v>
                </c:pt>
                <c:pt idx="2">
                  <c:v>113.8</c:v>
                </c:pt>
                <c:pt idx="3">
                  <c:v>116.9</c:v>
                </c:pt>
                <c:pt idx="4">
                  <c:v>117.9</c:v>
                </c:pt>
                <c:pt idx="5">
                  <c:v>119.2</c:v>
                </c:pt>
                <c:pt idx="6">
                  <c:v>121.9</c:v>
                </c:pt>
                <c:pt idx="7">
                  <c:v>126.7</c:v>
                </c:pt>
                <c:pt idx="8">
                  <c:v>127.6</c:v>
                </c:pt>
                <c:pt idx="9">
                  <c:v>129.80000000000001</c:v>
                </c:pt>
                <c:pt idx="10">
                  <c:v>130.9</c:v>
                </c:pt>
                <c:pt idx="11">
                  <c:v>133.5</c:v>
                </c:pt>
                <c:pt idx="12">
                  <c:v>135.6</c:v>
                </c:pt>
                <c:pt idx="13">
                  <c:v>137.6</c:v>
                </c:pt>
                <c:pt idx="14">
                  <c:v>135.9</c:v>
                </c:pt>
                <c:pt idx="15">
                  <c:v>138.80000000000001</c:v>
                </c:pt>
                <c:pt idx="16">
                  <c:v>86.9</c:v>
                </c:pt>
                <c:pt idx="17">
                  <c:v>10</c:v>
                </c:pt>
                <c:pt idx="18">
                  <c:v>14.1</c:v>
                </c:pt>
                <c:pt idx="19">
                  <c:v>29.5</c:v>
                </c:pt>
                <c:pt idx="20">
                  <c:v>32.299999999999997</c:v>
                </c:pt>
                <c:pt idx="21">
                  <c:v>48.4</c:v>
                </c:pt>
                <c:pt idx="22">
                  <c:v>71.599999999999994</c:v>
                </c:pt>
                <c:pt idx="23">
                  <c:v>83.1</c:v>
                </c:pt>
                <c:pt idx="24">
                  <c:v>84.5</c:v>
                </c:pt>
                <c:pt idx="25">
                  <c:v>114.5</c:v>
                </c:pt>
                <c:pt idx="26">
                  <c:v>122.5</c:v>
                </c:pt>
                <c:pt idx="27">
                  <c:v>130.4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12-634F-A61F-7D0BBF2BCAD1}"/>
            </c:ext>
          </c:extLst>
        </c:ser>
        <c:ser>
          <c:idx val="1"/>
          <c:order val="1"/>
          <c:tx>
            <c:strRef>
              <c:f>Table!$B$82</c:f>
              <c:strCache>
                <c:ptCount val="1"/>
                <c:pt idx="0">
                  <c:v>Inbound Tourism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Table!$C$80:$AD$80</c:f>
              <c:strCache>
                <c:ptCount val="28"/>
                <c:pt idx="0">
                  <c:v>2016Q1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2017Q1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2018Q1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2019Q1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2020Q1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2021Q1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2022Q1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</c:strCache>
            </c:strRef>
          </c:cat>
          <c:val>
            <c:numRef>
              <c:f>Table!$C$82:$AD$82</c:f>
              <c:numCache>
                <c:formatCode>General</c:formatCode>
                <c:ptCount val="28"/>
                <c:pt idx="0">
                  <c:v>187.5</c:v>
                </c:pt>
                <c:pt idx="1">
                  <c:v>187.3</c:v>
                </c:pt>
                <c:pt idx="2">
                  <c:v>188.4</c:v>
                </c:pt>
                <c:pt idx="3">
                  <c:v>185</c:v>
                </c:pt>
                <c:pt idx="4">
                  <c:v>179.9</c:v>
                </c:pt>
                <c:pt idx="5">
                  <c:v>188.5</c:v>
                </c:pt>
                <c:pt idx="6">
                  <c:v>190</c:v>
                </c:pt>
                <c:pt idx="7">
                  <c:v>189.4</c:v>
                </c:pt>
                <c:pt idx="8">
                  <c:v>192.4</c:v>
                </c:pt>
                <c:pt idx="9">
                  <c:v>187</c:v>
                </c:pt>
                <c:pt idx="10">
                  <c:v>185.1</c:v>
                </c:pt>
                <c:pt idx="11">
                  <c:v>182.8</c:v>
                </c:pt>
                <c:pt idx="12">
                  <c:v>184.3</c:v>
                </c:pt>
                <c:pt idx="13">
                  <c:v>183.7</c:v>
                </c:pt>
                <c:pt idx="14">
                  <c:v>177.8</c:v>
                </c:pt>
                <c:pt idx="15">
                  <c:v>181.2</c:v>
                </c:pt>
                <c:pt idx="16">
                  <c:v>132</c:v>
                </c:pt>
                <c:pt idx="17">
                  <c:v>51.8</c:v>
                </c:pt>
                <c:pt idx="18">
                  <c:v>38.9</c:v>
                </c:pt>
                <c:pt idx="19">
                  <c:v>43.9</c:v>
                </c:pt>
                <c:pt idx="20">
                  <c:v>49.2</c:v>
                </c:pt>
                <c:pt idx="21">
                  <c:v>56.2</c:v>
                </c:pt>
                <c:pt idx="22">
                  <c:v>61.5</c:v>
                </c:pt>
                <c:pt idx="23">
                  <c:v>82.8</c:v>
                </c:pt>
                <c:pt idx="24">
                  <c:v>86.9</c:v>
                </c:pt>
                <c:pt idx="25">
                  <c:v>108.4</c:v>
                </c:pt>
                <c:pt idx="26">
                  <c:v>115.4</c:v>
                </c:pt>
                <c:pt idx="27">
                  <c:v>125.4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2-634F-A61F-7D0BBF2BC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9790736"/>
        <c:axId val="2119792464"/>
      </c:lineChart>
      <c:catAx>
        <c:axId val="21197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792464"/>
        <c:crosses val="autoZero"/>
        <c:auto val="1"/>
        <c:lblAlgn val="ctr"/>
        <c:lblOffset val="100"/>
        <c:noMultiLvlLbl val="0"/>
      </c:catAx>
      <c:valAx>
        <c:axId val="211979246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79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LAX Passengers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 - LAX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Sheet1!$A$2:$A$43</c:f>
              <c:numCache>
                <c:formatCode>[$-409]mmm\-yy;@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Sheet1!$B$2:$B$43</c:f>
              <c:numCache>
                <c:formatCode>0</c:formatCode>
                <c:ptCount val="42"/>
                <c:pt idx="0">
                  <c:v>6919391</c:v>
                </c:pt>
                <c:pt idx="1">
                  <c:v>7177210.5</c:v>
                </c:pt>
                <c:pt idx="2">
                  <c:v>7606056.5</c:v>
                </c:pt>
                <c:pt idx="3">
                  <c:v>7828634</c:v>
                </c:pt>
                <c:pt idx="4">
                  <c:v>8100888.5</c:v>
                </c:pt>
                <c:pt idx="5">
                  <c:v>8287684.5</c:v>
                </c:pt>
                <c:pt idx="6">
                  <c:v>7995443</c:v>
                </c:pt>
                <c:pt idx="7">
                  <c:v>7494241</c:v>
                </c:pt>
                <c:pt idx="8">
                  <c:v>7057228</c:v>
                </c:pt>
                <c:pt idx="9">
                  <c:v>6615887</c:v>
                </c:pt>
                <c:pt idx="10">
                  <c:v>6306921.5</c:v>
                </c:pt>
                <c:pt idx="11">
                  <c:v>6528819.5</c:v>
                </c:pt>
                <c:pt idx="12">
                  <c:v>6851840</c:v>
                </c:pt>
                <c:pt idx="13">
                  <c:v>6922007.5</c:v>
                </c:pt>
                <c:pt idx="14">
                  <c:v>3464699.2</c:v>
                </c:pt>
                <c:pt idx="15">
                  <c:v>333064.3</c:v>
                </c:pt>
                <c:pt idx="16">
                  <c:v>627734.1</c:v>
                </c:pt>
                <c:pt idx="17">
                  <c:v>1105644.8</c:v>
                </c:pt>
                <c:pt idx="18">
                  <c:v>1440269.5</c:v>
                </c:pt>
                <c:pt idx="19">
                  <c:v>1557520.9</c:v>
                </c:pt>
                <c:pt idx="20">
                  <c:v>1719869.5</c:v>
                </c:pt>
                <c:pt idx="21">
                  <c:v>1847919.1</c:v>
                </c:pt>
                <c:pt idx="22">
                  <c:v>1835888.4</c:v>
                </c:pt>
                <c:pt idx="23">
                  <c:v>1710381.5</c:v>
                </c:pt>
                <c:pt idx="24">
                  <c:v>1853648.9</c:v>
                </c:pt>
                <c:pt idx="25">
                  <c:v>1943291.9</c:v>
                </c:pt>
                <c:pt idx="26">
                  <c:v>2784924</c:v>
                </c:pt>
                <c:pt idx="27">
                  <c:v>3484992.5</c:v>
                </c:pt>
                <c:pt idx="28">
                  <c:v>4473553.5</c:v>
                </c:pt>
                <c:pt idx="29">
                  <c:v>5263654</c:v>
                </c:pt>
                <c:pt idx="30">
                  <c:v>5274573.5</c:v>
                </c:pt>
                <c:pt idx="31">
                  <c:v>4693212</c:v>
                </c:pt>
                <c:pt idx="32">
                  <c:v>4273230</c:v>
                </c:pt>
                <c:pt idx="33">
                  <c:v>4233952.5</c:v>
                </c:pt>
                <c:pt idx="34">
                  <c:v>4355358</c:v>
                </c:pt>
                <c:pt idx="35">
                  <c:v>4452952</c:v>
                </c:pt>
                <c:pt idx="36">
                  <c:v>4343451.5</c:v>
                </c:pt>
                <c:pt idx="37">
                  <c:v>4956238.5</c:v>
                </c:pt>
                <c:pt idx="38">
                  <c:v>5596970</c:v>
                </c:pt>
                <c:pt idx="39">
                  <c:v>6220688.5</c:v>
                </c:pt>
                <c:pt idx="40">
                  <c:v>6490670.5</c:v>
                </c:pt>
                <c:pt idx="41">
                  <c:v>6631142.5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4-8A41-A1AF-D77FB3D05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80946192"/>
        <c:axId val="1980947840"/>
      </c:barChart>
      <c:dateAx>
        <c:axId val="198094619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947840"/>
        <c:crosses val="autoZero"/>
        <c:auto val="1"/>
        <c:lblOffset val="100"/>
        <c:baseTimeUnit val="months"/>
      </c:dateAx>
      <c:valAx>
        <c:axId val="198094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Passenger Traffic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94619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10 Year – 3 Month Yield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'FRED Graph'!$G$309:$G$2160</c:f>
              <c:numCache>
                <c:formatCode>yyyy\-mm\-dd</c:formatCode>
                <c:ptCount val="1852"/>
                <c:pt idx="0">
                  <c:v>32003</c:v>
                </c:pt>
                <c:pt idx="1">
                  <c:v>32010</c:v>
                </c:pt>
                <c:pt idx="2">
                  <c:v>32017</c:v>
                </c:pt>
                <c:pt idx="3">
                  <c:v>32024</c:v>
                </c:pt>
                <c:pt idx="4">
                  <c:v>32031</c:v>
                </c:pt>
                <c:pt idx="5">
                  <c:v>32038</c:v>
                </c:pt>
                <c:pt idx="6">
                  <c:v>32045</c:v>
                </c:pt>
                <c:pt idx="7">
                  <c:v>32052</c:v>
                </c:pt>
                <c:pt idx="8">
                  <c:v>32059</c:v>
                </c:pt>
                <c:pt idx="9">
                  <c:v>32066</c:v>
                </c:pt>
                <c:pt idx="10">
                  <c:v>32073</c:v>
                </c:pt>
                <c:pt idx="11">
                  <c:v>32080</c:v>
                </c:pt>
                <c:pt idx="12">
                  <c:v>32087</c:v>
                </c:pt>
                <c:pt idx="13">
                  <c:v>32094</c:v>
                </c:pt>
                <c:pt idx="14">
                  <c:v>32101</c:v>
                </c:pt>
                <c:pt idx="15">
                  <c:v>32108</c:v>
                </c:pt>
                <c:pt idx="16">
                  <c:v>32115</c:v>
                </c:pt>
                <c:pt idx="17">
                  <c:v>32122</c:v>
                </c:pt>
                <c:pt idx="18">
                  <c:v>32129</c:v>
                </c:pt>
                <c:pt idx="19">
                  <c:v>32136</c:v>
                </c:pt>
                <c:pt idx="20">
                  <c:v>32143</c:v>
                </c:pt>
                <c:pt idx="21">
                  <c:v>32150</c:v>
                </c:pt>
                <c:pt idx="22">
                  <c:v>32157</c:v>
                </c:pt>
                <c:pt idx="23">
                  <c:v>32164</c:v>
                </c:pt>
                <c:pt idx="24">
                  <c:v>32171</c:v>
                </c:pt>
                <c:pt idx="25">
                  <c:v>32178</c:v>
                </c:pt>
                <c:pt idx="26">
                  <c:v>32185</c:v>
                </c:pt>
                <c:pt idx="27">
                  <c:v>32192</c:v>
                </c:pt>
                <c:pt idx="28">
                  <c:v>32199</c:v>
                </c:pt>
                <c:pt idx="29">
                  <c:v>32206</c:v>
                </c:pt>
                <c:pt idx="30">
                  <c:v>32213</c:v>
                </c:pt>
                <c:pt idx="31">
                  <c:v>32220</c:v>
                </c:pt>
                <c:pt idx="32">
                  <c:v>32227</c:v>
                </c:pt>
                <c:pt idx="33">
                  <c:v>32234</c:v>
                </c:pt>
                <c:pt idx="34">
                  <c:v>32241</c:v>
                </c:pt>
                <c:pt idx="35">
                  <c:v>32248</c:v>
                </c:pt>
                <c:pt idx="36">
                  <c:v>32255</c:v>
                </c:pt>
                <c:pt idx="37">
                  <c:v>32262</c:v>
                </c:pt>
                <c:pt idx="38">
                  <c:v>32269</c:v>
                </c:pt>
                <c:pt idx="39">
                  <c:v>32276</c:v>
                </c:pt>
                <c:pt idx="40">
                  <c:v>32283</c:v>
                </c:pt>
                <c:pt idx="41">
                  <c:v>32290</c:v>
                </c:pt>
                <c:pt idx="42">
                  <c:v>32297</c:v>
                </c:pt>
                <c:pt idx="43">
                  <c:v>32304</c:v>
                </c:pt>
                <c:pt idx="44">
                  <c:v>32311</c:v>
                </c:pt>
                <c:pt idx="45">
                  <c:v>32318</c:v>
                </c:pt>
                <c:pt idx="46">
                  <c:v>32325</c:v>
                </c:pt>
                <c:pt idx="47">
                  <c:v>32332</c:v>
                </c:pt>
                <c:pt idx="48">
                  <c:v>32339</c:v>
                </c:pt>
                <c:pt idx="49">
                  <c:v>32346</c:v>
                </c:pt>
                <c:pt idx="50">
                  <c:v>32353</c:v>
                </c:pt>
                <c:pt idx="51">
                  <c:v>32360</c:v>
                </c:pt>
                <c:pt idx="52">
                  <c:v>32367</c:v>
                </c:pt>
                <c:pt idx="53">
                  <c:v>32374</c:v>
                </c:pt>
                <c:pt idx="54">
                  <c:v>32381</c:v>
                </c:pt>
                <c:pt idx="55">
                  <c:v>32388</c:v>
                </c:pt>
                <c:pt idx="56">
                  <c:v>32395</c:v>
                </c:pt>
                <c:pt idx="57">
                  <c:v>32402</c:v>
                </c:pt>
                <c:pt idx="58">
                  <c:v>32409</c:v>
                </c:pt>
                <c:pt idx="59">
                  <c:v>32416</c:v>
                </c:pt>
                <c:pt idx="60">
                  <c:v>32423</c:v>
                </c:pt>
                <c:pt idx="61">
                  <c:v>32430</c:v>
                </c:pt>
                <c:pt idx="62">
                  <c:v>32437</c:v>
                </c:pt>
                <c:pt idx="63">
                  <c:v>32444</c:v>
                </c:pt>
                <c:pt idx="64">
                  <c:v>32451</c:v>
                </c:pt>
                <c:pt idx="65">
                  <c:v>32458</c:v>
                </c:pt>
                <c:pt idx="66">
                  <c:v>32465</c:v>
                </c:pt>
                <c:pt idx="67">
                  <c:v>32472</c:v>
                </c:pt>
                <c:pt idx="68">
                  <c:v>32479</c:v>
                </c:pt>
                <c:pt idx="69">
                  <c:v>32486</c:v>
                </c:pt>
                <c:pt idx="70">
                  <c:v>32493</c:v>
                </c:pt>
                <c:pt idx="71">
                  <c:v>32500</c:v>
                </c:pt>
                <c:pt idx="72">
                  <c:v>32507</c:v>
                </c:pt>
                <c:pt idx="73">
                  <c:v>32514</c:v>
                </c:pt>
                <c:pt idx="74">
                  <c:v>32521</c:v>
                </c:pt>
                <c:pt idx="75">
                  <c:v>32528</c:v>
                </c:pt>
                <c:pt idx="76">
                  <c:v>32535</c:v>
                </c:pt>
                <c:pt idx="77">
                  <c:v>32542</c:v>
                </c:pt>
                <c:pt idx="78">
                  <c:v>32549</c:v>
                </c:pt>
                <c:pt idx="79">
                  <c:v>32556</c:v>
                </c:pt>
                <c:pt idx="80">
                  <c:v>32563</c:v>
                </c:pt>
                <c:pt idx="81">
                  <c:v>32570</c:v>
                </c:pt>
                <c:pt idx="82">
                  <c:v>32577</c:v>
                </c:pt>
                <c:pt idx="83">
                  <c:v>32584</c:v>
                </c:pt>
                <c:pt idx="84">
                  <c:v>32591</c:v>
                </c:pt>
                <c:pt idx="85">
                  <c:v>32598</c:v>
                </c:pt>
                <c:pt idx="86">
                  <c:v>32605</c:v>
                </c:pt>
                <c:pt idx="87">
                  <c:v>32612</c:v>
                </c:pt>
                <c:pt idx="88">
                  <c:v>32619</c:v>
                </c:pt>
                <c:pt idx="89">
                  <c:v>32626</c:v>
                </c:pt>
                <c:pt idx="90">
                  <c:v>32633</c:v>
                </c:pt>
                <c:pt idx="91">
                  <c:v>32640</c:v>
                </c:pt>
                <c:pt idx="92">
                  <c:v>32647</c:v>
                </c:pt>
                <c:pt idx="93">
                  <c:v>32654</c:v>
                </c:pt>
                <c:pt idx="94">
                  <c:v>32661</c:v>
                </c:pt>
                <c:pt idx="95">
                  <c:v>32668</c:v>
                </c:pt>
                <c:pt idx="96">
                  <c:v>32675</c:v>
                </c:pt>
                <c:pt idx="97">
                  <c:v>32682</c:v>
                </c:pt>
                <c:pt idx="98">
                  <c:v>32689</c:v>
                </c:pt>
                <c:pt idx="99">
                  <c:v>32696</c:v>
                </c:pt>
                <c:pt idx="100">
                  <c:v>32703</c:v>
                </c:pt>
                <c:pt idx="101">
                  <c:v>32710</c:v>
                </c:pt>
                <c:pt idx="102">
                  <c:v>32717</c:v>
                </c:pt>
                <c:pt idx="103">
                  <c:v>32724</c:v>
                </c:pt>
                <c:pt idx="104">
                  <c:v>32731</c:v>
                </c:pt>
                <c:pt idx="105">
                  <c:v>32738</c:v>
                </c:pt>
                <c:pt idx="106">
                  <c:v>32745</c:v>
                </c:pt>
                <c:pt idx="107">
                  <c:v>32752</c:v>
                </c:pt>
                <c:pt idx="108">
                  <c:v>32759</c:v>
                </c:pt>
                <c:pt idx="109">
                  <c:v>32766</c:v>
                </c:pt>
                <c:pt idx="110">
                  <c:v>32773</c:v>
                </c:pt>
                <c:pt idx="111">
                  <c:v>32780</c:v>
                </c:pt>
                <c:pt idx="112">
                  <c:v>32787</c:v>
                </c:pt>
                <c:pt idx="113">
                  <c:v>32794</c:v>
                </c:pt>
                <c:pt idx="114">
                  <c:v>32801</c:v>
                </c:pt>
                <c:pt idx="115">
                  <c:v>32808</c:v>
                </c:pt>
                <c:pt idx="116">
                  <c:v>32815</c:v>
                </c:pt>
                <c:pt idx="117">
                  <c:v>32822</c:v>
                </c:pt>
                <c:pt idx="118">
                  <c:v>32829</c:v>
                </c:pt>
                <c:pt idx="119">
                  <c:v>32836</c:v>
                </c:pt>
                <c:pt idx="120">
                  <c:v>32843</c:v>
                </c:pt>
                <c:pt idx="121">
                  <c:v>32850</c:v>
                </c:pt>
                <c:pt idx="122">
                  <c:v>32857</c:v>
                </c:pt>
                <c:pt idx="123">
                  <c:v>32864</c:v>
                </c:pt>
                <c:pt idx="124">
                  <c:v>32871</c:v>
                </c:pt>
                <c:pt idx="125">
                  <c:v>32878</c:v>
                </c:pt>
                <c:pt idx="126">
                  <c:v>32885</c:v>
                </c:pt>
                <c:pt idx="127">
                  <c:v>32892</c:v>
                </c:pt>
                <c:pt idx="128">
                  <c:v>32899</c:v>
                </c:pt>
                <c:pt idx="129">
                  <c:v>32906</c:v>
                </c:pt>
                <c:pt idx="130">
                  <c:v>32913</c:v>
                </c:pt>
                <c:pt idx="131">
                  <c:v>32920</c:v>
                </c:pt>
                <c:pt idx="132">
                  <c:v>32927</c:v>
                </c:pt>
                <c:pt idx="133">
                  <c:v>32934</c:v>
                </c:pt>
                <c:pt idx="134">
                  <c:v>32941</c:v>
                </c:pt>
                <c:pt idx="135">
                  <c:v>32948</c:v>
                </c:pt>
                <c:pt idx="136">
                  <c:v>32955</c:v>
                </c:pt>
                <c:pt idx="137">
                  <c:v>32962</c:v>
                </c:pt>
                <c:pt idx="138">
                  <c:v>32969</c:v>
                </c:pt>
                <c:pt idx="139">
                  <c:v>32976</c:v>
                </c:pt>
                <c:pt idx="140">
                  <c:v>32983</c:v>
                </c:pt>
                <c:pt idx="141">
                  <c:v>32990</c:v>
                </c:pt>
                <c:pt idx="142">
                  <c:v>32997</c:v>
                </c:pt>
                <c:pt idx="143">
                  <c:v>33004</c:v>
                </c:pt>
                <c:pt idx="144">
                  <c:v>33011</c:v>
                </c:pt>
                <c:pt idx="145">
                  <c:v>33018</c:v>
                </c:pt>
                <c:pt idx="146">
                  <c:v>33025</c:v>
                </c:pt>
                <c:pt idx="147">
                  <c:v>33032</c:v>
                </c:pt>
                <c:pt idx="148">
                  <c:v>33039</c:v>
                </c:pt>
                <c:pt idx="149">
                  <c:v>33046</c:v>
                </c:pt>
                <c:pt idx="150">
                  <c:v>33053</c:v>
                </c:pt>
                <c:pt idx="151">
                  <c:v>33060</c:v>
                </c:pt>
                <c:pt idx="152">
                  <c:v>33067</c:v>
                </c:pt>
                <c:pt idx="153">
                  <c:v>33074</c:v>
                </c:pt>
                <c:pt idx="154">
                  <c:v>33081</c:v>
                </c:pt>
                <c:pt idx="155">
                  <c:v>33088</c:v>
                </c:pt>
                <c:pt idx="156">
                  <c:v>33095</c:v>
                </c:pt>
                <c:pt idx="157">
                  <c:v>33102</c:v>
                </c:pt>
                <c:pt idx="158">
                  <c:v>33109</c:v>
                </c:pt>
                <c:pt idx="159">
                  <c:v>33116</c:v>
                </c:pt>
                <c:pt idx="160">
                  <c:v>33123</c:v>
                </c:pt>
                <c:pt idx="161">
                  <c:v>33130</c:v>
                </c:pt>
                <c:pt idx="162">
                  <c:v>33137</c:v>
                </c:pt>
                <c:pt idx="163">
                  <c:v>33144</c:v>
                </c:pt>
                <c:pt idx="164">
                  <c:v>33151</c:v>
                </c:pt>
                <c:pt idx="165">
                  <c:v>33158</c:v>
                </c:pt>
                <c:pt idx="166">
                  <c:v>33165</c:v>
                </c:pt>
                <c:pt idx="167">
                  <c:v>33172</c:v>
                </c:pt>
                <c:pt idx="168">
                  <c:v>33179</c:v>
                </c:pt>
                <c:pt idx="169">
                  <c:v>33186</c:v>
                </c:pt>
                <c:pt idx="170">
                  <c:v>33193</c:v>
                </c:pt>
                <c:pt idx="171">
                  <c:v>33200</c:v>
                </c:pt>
                <c:pt idx="172">
                  <c:v>33207</c:v>
                </c:pt>
                <c:pt idx="173">
                  <c:v>33214</c:v>
                </c:pt>
                <c:pt idx="174">
                  <c:v>33221</c:v>
                </c:pt>
                <c:pt idx="175">
                  <c:v>33228</c:v>
                </c:pt>
                <c:pt idx="176">
                  <c:v>33235</c:v>
                </c:pt>
                <c:pt idx="177">
                  <c:v>33242</c:v>
                </c:pt>
                <c:pt idx="178">
                  <c:v>33249</c:v>
                </c:pt>
                <c:pt idx="179">
                  <c:v>33256</c:v>
                </c:pt>
                <c:pt idx="180">
                  <c:v>33263</c:v>
                </c:pt>
                <c:pt idx="181">
                  <c:v>33270</c:v>
                </c:pt>
                <c:pt idx="182">
                  <c:v>33277</c:v>
                </c:pt>
                <c:pt idx="183">
                  <c:v>33284</c:v>
                </c:pt>
                <c:pt idx="184">
                  <c:v>33291</c:v>
                </c:pt>
                <c:pt idx="185">
                  <c:v>33298</c:v>
                </c:pt>
                <c:pt idx="186">
                  <c:v>33305</c:v>
                </c:pt>
                <c:pt idx="187">
                  <c:v>33312</c:v>
                </c:pt>
                <c:pt idx="188">
                  <c:v>33319</c:v>
                </c:pt>
                <c:pt idx="189">
                  <c:v>33326</c:v>
                </c:pt>
                <c:pt idx="190">
                  <c:v>33333</c:v>
                </c:pt>
                <c:pt idx="191">
                  <c:v>33340</c:v>
                </c:pt>
                <c:pt idx="192">
                  <c:v>33347</c:v>
                </c:pt>
                <c:pt idx="193">
                  <c:v>33354</c:v>
                </c:pt>
                <c:pt idx="194">
                  <c:v>33361</c:v>
                </c:pt>
                <c:pt idx="195">
                  <c:v>33368</c:v>
                </c:pt>
                <c:pt idx="196">
                  <c:v>33375</c:v>
                </c:pt>
                <c:pt idx="197">
                  <c:v>33382</c:v>
                </c:pt>
                <c:pt idx="198">
                  <c:v>33389</c:v>
                </c:pt>
                <c:pt idx="199">
                  <c:v>33396</c:v>
                </c:pt>
                <c:pt idx="200">
                  <c:v>33403</c:v>
                </c:pt>
                <c:pt idx="201">
                  <c:v>33410</c:v>
                </c:pt>
                <c:pt idx="202">
                  <c:v>33417</c:v>
                </c:pt>
                <c:pt idx="203">
                  <c:v>33424</c:v>
                </c:pt>
                <c:pt idx="204">
                  <c:v>33431</c:v>
                </c:pt>
                <c:pt idx="205">
                  <c:v>33438</c:v>
                </c:pt>
                <c:pt idx="206">
                  <c:v>33445</c:v>
                </c:pt>
                <c:pt idx="207">
                  <c:v>33452</c:v>
                </c:pt>
                <c:pt idx="208">
                  <c:v>33459</c:v>
                </c:pt>
                <c:pt idx="209">
                  <c:v>33466</c:v>
                </c:pt>
                <c:pt idx="210">
                  <c:v>33473</c:v>
                </c:pt>
                <c:pt idx="211">
                  <c:v>33480</c:v>
                </c:pt>
                <c:pt idx="212">
                  <c:v>33487</c:v>
                </c:pt>
                <c:pt idx="213">
                  <c:v>33494</c:v>
                </c:pt>
                <c:pt idx="214">
                  <c:v>33501</c:v>
                </c:pt>
                <c:pt idx="215">
                  <c:v>33508</c:v>
                </c:pt>
                <c:pt idx="216">
                  <c:v>33515</c:v>
                </c:pt>
                <c:pt idx="217">
                  <c:v>33522</c:v>
                </c:pt>
                <c:pt idx="218">
                  <c:v>33529</c:v>
                </c:pt>
                <c:pt idx="219">
                  <c:v>33536</c:v>
                </c:pt>
                <c:pt idx="220">
                  <c:v>33543</c:v>
                </c:pt>
                <c:pt idx="221">
                  <c:v>33550</c:v>
                </c:pt>
                <c:pt idx="222">
                  <c:v>33557</c:v>
                </c:pt>
                <c:pt idx="223">
                  <c:v>33564</c:v>
                </c:pt>
                <c:pt idx="224">
                  <c:v>33571</c:v>
                </c:pt>
                <c:pt idx="225">
                  <c:v>33578</c:v>
                </c:pt>
                <c:pt idx="226">
                  <c:v>33585</c:v>
                </c:pt>
                <c:pt idx="227">
                  <c:v>33592</c:v>
                </c:pt>
                <c:pt idx="228">
                  <c:v>33599</c:v>
                </c:pt>
                <c:pt idx="229">
                  <c:v>33606</c:v>
                </c:pt>
                <c:pt idx="230">
                  <c:v>33613</c:v>
                </c:pt>
                <c:pt idx="231">
                  <c:v>33620</c:v>
                </c:pt>
                <c:pt idx="232">
                  <c:v>33627</c:v>
                </c:pt>
                <c:pt idx="233">
                  <c:v>33634</c:v>
                </c:pt>
                <c:pt idx="234">
                  <c:v>33641</c:v>
                </c:pt>
                <c:pt idx="235">
                  <c:v>33648</c:v>
                </c:pt>
                <c:pt idx="236">
                  <c:v>33655</c:v>
                </c:pt>
                <c:pt idx="237">
                  <c:v>33662</c:v>
                </c:pt>
                <c:pt idx="238">
                  <c:v>33669</c:v>
                </c:pt>
                <c:pt idx="239">
                  <c:v>33676</c:v>
                </c:pt>
                <c:pt idx="240">
                  <c:v>33683</c:v>
                </c:pt>
                <c:pt idx="241">
                  <c:v>33690</c:v>
                </c:pt>
                <c:pt idx="242">
                  <c:v>33697</c:v>
                </c:pt>
                <c:pt idx="243">
                  <c:v>33704</c:v>
                </c:pt>
                <c:pt idx="244">
                  <c:v>33711</c:v>
                </c:pt>
                <c:pt idx="245">
                  <c:v>33718</c:v>
                </c:pt>
                <c:pt idx="246">
                  <c:v>33725</c:v>
                </c:pt>
                <c:pt idx="247">
                  <c:v>33732</c:v>
                </c:pt>
                <c:pt idx="248">
                  <c:v>33739</c:v>
                </c:pt>
                <c:pt idx="249">
                  <c:v>33746</c:v>
                </c:pt>
                <c:pt idx="250">
                  <c:v>33753</c:v>
                </c:pt>
                <c:pt idx="251">
                  <c:v>33760</c:v>
                </c:pt>
                <c:pt idx="252">
                  <c:v>33767</c:v>
                </c:pt>
                <c:pt idx="253">
                  <c:v>33774</c:v>
                </c:pt>
                <c:pt idx="254">
                  <c:v>33781</c:v>
                </c:pt>
                <c:pt idx="255">
                  <c:v>33788</c:v>
                </c:pt>
                <c:pt idx="256">
                  <c:v>33795</c:v>
                </c:pt>
                <c:pt idx="257">
                  <c:v>33802</c:v>
                </c:pt>
                <c:pt idx="258">
                  <c:v>33809</c:v>
                </c:pt>
                <c:pt idx="259">
                  <c:v>33816</c:v>
                </c:pt>
                <c:pt idx="260">
                  <c:v>33823</c:v>
                </c:pt>
                <c:pt idx="261">
                  <c:v>33830</c:v>
                </c:pt>
                <c:pt idx="262">
                  <c:v>33837</c:v>
                </c:pt>
                <c:pt idx="263">
                  <c:v>33844</c:v>
                </c:pt>
                <c:pt idx="264">
                  <c:v>33851</c:v>
                </c:pt>
                <c:pt idx="265">
                  <c:v>33858</c:v>
                </c:pt>
                <c:pt idx="266">
                  <c:v>33865</c:v>
                </c:pt>
                <c:pt idx="267">
                  <c:v>33872</c:v>
                </c:pt>
                <c:pt idx="268">
                  <c:v>33879</c:v>
                </c:pt>
                <c:pt idx="269">
                  <c:v>33886</c:v>
                </c:pt>
                <c:pt idx="270">
                  <c:v>33893</c:v>
                </c:pt>
                <c:pt idx="271">
                  <c:v>33900</c:v>
                </c:pt>
                <c:pt idx="272">
                  <c:v>33907</c:v>
                </c:pt>
                <c:pt idx="273">
                  <c:v>33914</c:v>
                </c:pt>
                <c:pt idx="274">
                  <c:v>33921</c:v>
                </c:pt>
                <c:pt idx="275">
                  <c:v>33928</c:v>
                </c:pt>
                <c:pt idx="276">
                  <c:v>33935</c:v>
                </c:pt>
                <c:pt idx="277">
                  <c:v>33942</c:v>
                </c:pt>
                <c:pt idx="278">
                  <c:v>33949</c:v>
                </c:pt>
                <c:pt idx="279">
                  <c:v>33956</c:v>
                </c:pt>
                <c:pt idx="280">
                  <c:v>33963</c:v>
                </c:pt>
                <c:pt idx="281">
                  <c:v>33970</c:v>
                </c:pt>
                <c:pt idx="282">
                  <c:v>33977</c:v>
                </c:pt>
                <c:pt idx="283">
                  <c:v>33984</c:v>
                </c:pt>
                <c:pt idx="284">
                  <c:v>33991</c:v>
                </c:pt>
                <c:pt idx="285">
                  <c:v>33998</c:v>
                </c:pt>
                <c:pt idx="286">
                  <c:v>34005</c:v>
                </c:pt>
                <c:pt idx="287">
                  <c:v>34012</c:v>
                </c:pt>
                <c:pt idx="288">
                  <c:v>34019</c:v>
                </c:pt>
                <c:pt idx="289">
                  <c:v>34026</c:v>
                </c:pt>
                <c:pt idx="290">
                  <c:v>34033</c:v>
                </c:pt>
                <c:pt idx="291">
                  <c:v>34040</c:v>
                </c:pt>
                <c:pt idx="292">
                  <c:v>34047</c:v>
                </c:pt>
                <c:pt idx="293">
                  <c:v>34054</c:v>
                </c:pt>
                <c:pt idx="294">
                  <c:v>34061</c:v>
                </c:pt>
                <c:pt idx="295">
                  <c:v>34068</c:v>
                </c:pt>
                <c:pt idx="296">
                  <c:v>34075</c:v>
                </c:pt>
                <c:pt idx="297">
                  <c:v>34082</c:v>
                </c:pt>
                <c:pt idx="298">
                  <c:v>34089</c:v>
                </c:pt>
                <c:pt idx="299">
                  <c:v>34096</c:v>
                </c:pt>
                <c:pt idx="300">
                  <c:v>34103</c:v>
                </c:pt>
                <c:pt idx="301">
                  <c:v>34110</c:v>
                </c:pt>
                <c:pt idx="302">
                  <c:v>34117</c:v>
                </c:pt>
                <c:pt idx="303">
                  <c:v>34124</c:v>
                </c:pt>
                <c:pt idx="304">
                  <c:v>34131</c:v>
                </c:pt>
                <c:pt idx="305">
                  <c:v>34138</c:v>
                </c:pt>
                <c:pt idx="306">
                  <c:v>34145</c:v>
                </c:pt>
                <c:pt idx="307">
                  <c:v>34152</c:v>
                </c:pt>
                <c:pt idx="308">
                  <c:v>34159</c:v>
                </c:pt>
                <c:pt idx="309">
                  <c:v>34166</c:v>
                </c:pt>
                <c:pt idx="310">
                  <c:v>34173</c:v>
                </c:pt>
                <c:pt idx="311">
                  <c:v>34180</c:v>
                </c:pt>
                <c:pt idx="312">
                  <c:v>34187</c:v>
                </c:pt>
                <c:pt idx="313">
                  <c:v>34194</c:v>
                </c:pt>
                <c:pt idx="314">
                  <c:v>34201</c:v>
                </c:pt>
                <c:pt idx="315">
                  <c:v>34208</c:v>
                </c:pt>
                <c:pt idx="316">
                  <c:v>34215</c:v>
                </c:pt>
                <c:pt idx="317">
                  <c:v>34222</c:v>
                </c:pt>
                <c:pt idx="318">
                  <c:v>34229</c:v>
                </c:pt>
                <c:pt idx="319">
                  <c:v>34236</c:v>
                </c:pt>
                <c:pt idx="320">
                  <c:v>34243</c:v>
                </c:pt>
                <c:pt idx="321">
                  <c:v>34250</c:v>
                </c:pt>
                <c:pt idx="322">
                  <c:v>34257</c:v>
                </c:pt>
                <c:pt idx="323">
                  <c:v>34264</c:v>
                </c:pt>
                <c:pt idx="324">
                  <c:v>34271</c:v>
                </c:pt>
                <c:pt idx="325">
                  <c:v>34278</c:v>
                </c:pt>
                <c:pt idx="326">
                  <c:v>34285</c:v>
                </c:pt>
                <c:pt idx="327">
                  <c:v>34292</c:v>
                </c:pt>
                <c:pt idx="328">
                  <c:v>34299</c:v>
                </c:pt>
                <c:pt idx="329">
                  <c:v>34306</c:v>
                </c:pt>
                <c:pt idx="330">
                  <c:v>34313</c:v>
                </c:pt>
                <c:pt idx="331">
                  <c:v>34320</c:v>
                </c:pt>
                <c:pt idx="332">
                  <c:v>34327</c:v>
                </c:pt>
                <c:pt idx="333">
                  <c:v>34334</c:v>
                </c:pt>
                <c:pt idx="334">
                  <c:v>34341</c:v>
                </c:pt>
                <c:pt idx="335">
                  <c:v>34348</c:v>
                </c:pt>
                <c:pt idx="336">
                  <c:v>34355</c:v>
                </c:pt>
                <c:pt idx="337">
                  <c:v>34362</c:v>
                </c:pt>
                <c:pt idx="338">
                  <c:v>34369</c:v>
                </c:pt>
                <c:pt idx="339">
                  <c:v>34376</c:v>
                </c:pt>
                <c:pt idx="340">
                  <c:v>34383</c:v>
                </c:pt>
                <c:pt idx="341">
                  <c:v>34390</c:v>
                </c:pt>
                <c:pt idx="342">
                  <c:v>34397</c:v>
                </c:pt>
                <c:pt idx="343">
                  <c:v>34404</c:v>
                </c:pt>
                <c:pt idx="344">
                  <c:v>34411</c:v>
                </c:pt>
                <c:pt idx="345">
                  <c:v>34418</c:v>
                </c:pt>
                <c:pt idx="346">
                  <c:v>34425</c:v>
                </c:pt>
                <c:pt idx="347">
                  <c:v>34432</c:v>
                </c:pt>
                <c:pt idx="348">
                  <c:v>34439</c:v>
                </c:pt>
                <c:pt idx="349">
                  <c:v>34446</c:v>
                </c:pt>
                <c:pt idx="350">
                  <c:v>34453</c:v>
                </c:pt>
                <c:pt idx="351">
                  <c:v>34460</c:v>
                </c:pt>
                <c:pt idx="352">
                  <c:v>34467</c:v>
                </c:pt>
                <c:pt idx="353">
                  <c:v>34474</c:v>
                </c:pt>
                <c:pt idx="354">
                  <c:v>34481</c:v>
                </c:pt>
                <c:pt idx="355">
                  <c:v>34488</c:v>
                </c:pt>
                <c:pt idx="356">
                  <c:v>34495</c:v>
                </c:pt>
                <c:pt idx="357">
                  <c:v>34502</c:v>
                </c:pt>
                <c:pt idx="358">
                  <c:v>34509</c:v>
                </c:pt>
                <c:pt idx="359">
                  <c:v>34516</c:v>
                </c:pt>
                <c:pt idx="360">
                  <c:v>34523</c:v>
                </c:pt>
                <c:pt idx="361">
                  <c:v>34530</c:v>
                </c:pt>
                <c:pt idx="362">
                  <c:v>34537</c:v>
                </c:pt>
                <c:pt idx="363">
                  <c:v>34544</c:v>
                </c:pt>
                <c:pt idx="364">
                  <c:v>34551</c:v>
                </c:pt>
                <c:pt idx="365">
                  <c:v>34558</c:v>
                </c:pt>
                <c:pt idx="366">
                  <c:v>34565</c:v>
                </c:pt>
                <c:pt idx="367">
                  <c:v>34572</c:v>
                </c:pt>
                <c:pt idx="368">
                  <c:v>34579</c:v>
                </c:pt>
                <c:pt idx="369">
                  <c:v>34586</c:v>
                </c:pt>
                <c:pt idx="370">
                  <c:v>34593</c:v>
                </c:pt>
                <c:pt idx="371">
                  <c:v>34600</c:v>
                </c:pt>
                <c:pt idx="372">
                  <c:v>34607</c:v>
                </c:pt>
                <c:pt idx="373">
                  <c:v>34614</c:v>
                </c:pt>
                <c:pt idx="374">
                  <c:v>34621</c:v>
                </c:pt>
                <c:pt idx="375">
                  <c:v>34628</c:v>
                </c:pt>
                <c:pt idx="376">
                  <c:v>34635</c:v>
                </c:pt>
                <c:pt idx="377">
                  <c:v>34642</c:v>
                </c:pt>
                <c:pt idx="378">
                  <c:v>34649</c:v>
                </c:pt>
                <c:pt idx="379">
                  <c:v>34656</c:v>
                </c:pt>
                <c:pt idx="380">
                  <c:v>34663</c:v>
                </c:pt>
                <c:pt idx="381">
                  <c:v>34670</c:v>
                </c:pt>
                <c:pt idx="382">
                  <c:v>34677</c:v>
                </c:pt>
                <c:pt idx="383">
                  <c:v>34684</c:v>
                </c:pt>
                <c:pt idx="384">
                  <c:v>34691</c:v>
                </c:pt>
                <c:pt idx="385">
                  <c:v>34698</c:v>
                </c:pt>
                <c:pt idx="386">
                  <c:v>34705</c:v>
                </c:pt>
                <c:pt idx="387">
                  <c:v>34712</c:v>
                </c:pt>
                <c:pt idx="388">
                  <c:v>34719</c:v>
                </c:pt>
                <c:pt idx="389">
                  <c:v>34726</c:v>
                </c:pt>
                <c:pt idx="390">
                  <c:v>34733</c:v>
                </c:pt>
                <c:pt idx="391">
                  <c:v>34740</c:v>
                </c:pt>
                <c:pt idx="392">
                  <c:v>34747</c:v>
                </c:pt>
                <c:pt idx="393">
                  <c:v>34754</c:v>
                </c:pt>
                <c:pt idx="394">
                  <c:v>34761</c:v>
                </c:pt>
                <c:pt idx="395">
                  <c:v>34768</c:v>
                </c:pt>
                <c:pt idx="396">
                  <c:v>34775</c:v>
                </c:pt>
                <c:pt idx="397">
                  <c:v>34782</c:v>
                </c:pt>
                <c:pt idx="398">
                  <c:v>34789</c:v>
                </c:pt>
                <c:pt idx="399">
                  <c:v>34796</c:v>
                </c:pt>
                <c:pt idx="400">
                  <c:v>34803</c:v>
                </c:pt>
                <c:pt idx="401">
                  <c:v>34810</c:v>
                </c:pt>
                <c:pt idx="402">
                  <c:v>34817</c:v>
                </c:pt>
                <c:pt idx="403">
                  <c:v>34824</c:v>
                </c:pt>
                <c:pt idx="404">
                  <c:v>34831</c:v>
                </c:pt>
                <c:pt idx="405">
                  <c:v>34838</c:v>
                </c:pt>
                <c:pt idx="406">
                  <c:v>34845</c:v>
                </c:pt>
                <c:pt idx="407">
                  <c:v>34852</c:v>
                </c:pt>
                <c:pt idx="408">
                  <c:v>34859</c:v>
                </c:pt>
                <c:pt idx="409">
                  <c:v>34866</c:v>
                </c:pt>
                <c:pt idx="410">
                  <c:v>34873</c:v>
                </c:pt>
                <c:pt idx="411">
                  <c:v>34880</c:v>
                </c:pt>
                <c:pt idx="412">
                  <c:v>34887</c:v>
                </c:pt>
                <c:pt idx="413">
                  <c:v>34894</c:v>
                </c:pt>
                <c:pt idx="414">
                  <c:v>34901</c:v>
                </c:pt>
                <c:pt idx="415">
                  <c:v>34908</c:v>
                </c:pt>
                <c:pt idx="416">
                  <c:v>34915</c:v>
                </c:pt>
                <c:pt idx="417">
                  <c:v>34922</c:v>
                </c:pt>
                <c:pt idx="418">
                  <c:v>34929</c:v>
                </c:pt>
                <c:pt idx="419">
                  <c:v>34936</c:v>
                </c:pt>
                <c:pt idx="420">
                  <c:v>34943</c:v>
                </c:pt>
                <c:pt idx="421">
                  <c:v>34950</c:v>
                </c:pt>
                <c:pt idx="422">
                  <c:v>34957</c:v>
                </c:pt>
                <c:pt idx="423">
                  <c:v>34964</c:v>
                </c:pt>
                <c:pt idx="424">
                  <c:v>34971</c:v>
                </c:pt>
                <c:pt idx="425">
                  <c:v>34978</c:v>
                </c:pt>
                <c:pt idx="426">
                  <c:v>34985</c:v>
                </c:pt>
                <c:pt idx="427">
                  <c:v>34992</c:v>
                </c:pt>
                <c:pt idx="428">
                  <c:v>34999</c:v>
                </c:pt>
                <c:pt idx="429">
                  <c:v>35006</c:v>
                </c:pt>
                <c:pt idx="430">
                  <c:v>35013</c:v>
                </c:pt>
                <c:pt idx="431">
                  <c:v>35020</c:v>
                </c:pt>
                <c:pt idx="432">
                  <c:v>35027</c:v>
                </c:pt>
                <c:pt idx="433">
                  <c:v>35034</c:v>
                </c:pt>
                <c:pt idx="434">
                  <c:v>35041</c:v>
                </c:pt>
                <c:pt idx="435">
                  <c:v>35048</c:v>
                </c:pt>
                <c:pt idx="436">
                  <c:v>35055</c:v>
                </c:pt>
                <c:pt idx="437">
                  <c:v>35062</c:v>
                </c:pt>
                <c:pt idx="438">
                  <c:v>35069</c:v>
                </c:pt>
                <c:pt idx="439">
                  <c:v>35076</c:v>
                </c:pt>
                <c:pt idx="440">
                  <c:v>35083</c:v>
                </c:pt>
                <c:pt idx="441">
                  <c:v>35090</c:v>
                </c:pt>
                <c:pt idx="442">
                  <c:v>35097</c:v>
                </c:pt>
                <c:pt idx="443">
                  <c:v>35104</c:v>
                </c:pt>
                <c:pt idx="444">
                  <c:v>35111</c:v>
                </c:pt>
                <c:pt idx="445">
                  <c:v>35118</c:v>
                </c:pt>
                <c:pt idx="446">
                  <c:v>35125</c:v>
                </c:pt>
                <c:pt idx="447">
                  <c:v>35132</c:v>
                </c:pt>
                <c:pt idx="448">
                  <c:v>35139</c:v>
                </c:pt>
                <c:pt idx="449">
                  <c:v>35146</c:v>
                </c:pt>
                <c:pt idx="450">
                  <c:v>35153</c:v>
                </c:pt>
                <c:pt idx="451">
                  <c:v>35160</c:v>
                </c:pt>
                <c:pt idx="452">
                  <c:v>35167</c:v>
                </c:pt>
                <c:pt idx="453">
                  <c:v>35174</c:v>
                </c:pt>
                <c:pt idx="454">
                  <c:v>35181</c:v>
                </c:pt>
                <c:pt idx="455">
                  <c:v>35188</c:v>
                </c:pt>
                <c:pt idx="456">
                  <c:v>35195</c:v>
                </c:pt>
                <c:pt idx="457">
                  <c:v>35202</c:v>
                </c:pt>
                <c:pt idx="458">
                  <c:v>35209</c:v>
                </c:pt>
                <c:pt idx="459">
                  <c:v>35216</c:v>
                </c:pt>
                <c:pt idx="460">
                  <c:v>35223</c:v>
                </c:pt>
                <c:pt idx="461">
                  <c:v>35230</c:v>
                </c:pt>
                <c:pt idx="462">
                  <c:v>35237</c:v>
                </c:pt>
                <c:pt idx="463">
                  <c:v>35244</c:v>
                </c:pt>
                <c:pt idx="464">
                  <c:v>35251</c:v>
                </c:pt>
                <c:pt idx="465">
                  <c:v>35258</c:v>
                </c:pt>
                <c:pt idx="466">
                  <c:v>35265</c:v>
                </c:pt>
                <c:pt idx="467">
                  <c:v>35272</c:v>
                </c:pt>
                <c:pt idx="468">
                  <c:v>35279</c:v>
                </c:pt>
                <c:pt idx="469">
                  <c:v>35286</c:v>
                </c:pt>
                <c:pt idx="470">
                  <c:v>35293</c:v>
                </c:pt>
                <c:pt idx="471">
                  <c:v>35300</c:v>
                </c:pt>
                <c:pt idx="472">
                  <c:v>35307</c:v>
                </c:pt>
                <c:pt idx="473">
                  <c:v>35314</c:v>
                </c:pt>
                <c:pt idx="474">
                  <c:v>35321</c:v>
                </c:pt>
                <c:pt idx="475">
                  <c:v>35328</c:v>
                </c:pt>
                <c:pt idx="476">
                  <c:v>35335</c:v>
                </c:pt>
                <c:pt idx="477">
                  <c:v>35342</c:v>
                </c:pt>
                <c:pt idx="478">
                  <c:v>35349</c:v>
                </c:pt>
                <c:pt idx="479">
                  <c:v>35356</c:v>
                </c:pt>
                <c:pt idx="480">
                  <c:v>35363</c:v>
                </c:pt>
                <c:pt idx="481">
                  <c:v>35370</c:v>
                </c:pt>
                <c:pt idx="482">
                  <c:v>35377</c:v>
                </c:pt>
                <c:pt idx="483">
                  <c:v>35384</c:v>
                </c:pt>
                <c:pt idx="484">
                  <c:v>35391</c:v>
                </c:pt>
                <c:pt idx="485">
                  <c:v>35398</c:v>
                </c:pt>
                <c:pt idx="486">
                  <c:v>35405</c:v>
                </c:pt>
                <c:pt idx="487">
                  <c:v>35412</c:v>
                </c:pt>
                <c:pt idx="488">
                  <c:v>35419</c:v>
                </c:pt>
                <c:pt idx="489">
                  <c:v>35426</c:v>
                </c:pt>
                <c:pt idx="490">
                  <c:v>35433</c:v>
                </c:pt>
                <c:pt idx="491">
                  <c:v>35440</c:v>
                </c:pt>
                <c:pt idx="492">
                  <c:v>35447</c:v>
                </c:pt>
                <c:pt idx="493">
                  <c:v>35454</c:v>
                </c:pt>
                <c:pt idx="494">
                  <c:v>35461</c:v>
                </c:pt>
                <c:pt idx="495">
                  <c:v>35468</c:v>
                </c:pt>
                <c:pt idx="496">
                  <c:v>35475</c:v>
                </c:pt>
                <c:pt idx="497">
                  <c:v>35482</c:v>
                </c:pt>
                <c:pt idx="498">
                  <c:v>35489</c:v>
                </c:pt>
                <c:pt idx="499">
                  <c:v>35496</c:v>
                </c:pt>
                <c:pt idx="500">
                  <c:v>35503</c:v>
                </c:pt>
                <c:pt idx="501">
                  <c:v>35510</c:v>
                </c:pt>
                <c:pt idx="502">
                  <c:v>35517</c:v>
                </c:pt>
                <c:pt idx="503">
                  <c:v>35524</c:v>
                </c:pt>
                <c:pt idx="504">
                  <c:v>35531</c:v>
                </c:pt>
                <c:pt idx="505">
                  <c:v>35538</c:v>
                </c:pt>
                <c:pt idx="506">
                  <c:v>35545</c:v>
                </c:pt>
                <c:pt idx="507">
                  <c:v>35552</c:v>
                </c:pt>
                <c:pt idx="508">
                  <c:v>35559</c:v>
                </c:pt>
                <c:pt idx="509">
                  <c:v>35566</c:v>
                </c:pt>
                <c:pt idx="510">
                  <c:v>35573</c:v>
                </c:pt>
                <c:pt idx="511">
                  <c:v>35580</c:v>
                </c:pt>
                <c:pt idx="512">
                  <c:v>35587</c:v>
                </c:pt>
                <c:pt idx="513">
                  <c:v>35594</c:v>
                </c:pt>
                <c:pt idx="514">
                  <c:v>35601</c:v>
                </c:pt>
                <c:pt idx="515">
                  <c:v>35608</c:v>
                </c:pt>
                <c:pt idx="516">
                  <c:v>35615</c:v>
                </c:pt>
                <c:pt idx="517">
                  <c:v>35622</c:v>
                </c:pt>
                <c:pt idx="518">
                  <c:v>35629</c:v>
                </c:pt>
                <c:pt idx="519">
                  <c:v>35636</c:v>
                </c:pt>
                <c:pt idx="520">
                  <c:v>35643</c:v>
                </c:pt>
                <c:pt idx="521">
                  <c:v>35650</c:v>
                </c:pt>
                <c:pt idx="522">
                  <c:v>35657</c:v>
                </c:pt>
                <c:pt idx="523">
                  <c:v>35664</c:v>
                </c:pt>
                <c:pt idx="524">
                  <c:v>35671</c:v>
                </c:pt>
                <c:pt idx="525">
                  <c:v>35678</c:v>
                </c:pt>
                <c:pt idx="526">
                  <c:v>35685</c:v>
                </c:pt>
                <c:pt idx="527">
                  <c:v>35692</c:v>
                </c:pt>
                <c:pt idx="528">
                  <c:v>35699</c:v>
                </c:pt>
                <c:pt idx="529">
                  <c:v>35706</c:v>
                </c:pt>
                <c:pt idx="530">
                  <c:v>35713</c:v>
                </c:pt>
                <c:pt idx="531">
                  <c:v>35720</c:v>
                </c:pt>
                <c:pt idx="532">
                  <c:v>35727</c:v>
                </c:pt>
                <c:pt idx="533">
                  <c:v>35734</c:v>
                </c:pt>
                <c:pt idx="534">
                  <c:v>35741</c:v>
                </c:pt>
                <c:pt idx="535">
                  <c:v>35748</c:v>
                </c:pt>
                <c:pt idx="536">
                  <c:v>35755</c:v>
                </c:pt>
                <c:pt idx="537">
                  <c:v>35762</c:v>
                </c:pt>
                <c:pt idx="538">
                  <c:v>35769</c:v>
                </c:pt>
                <c:pt idx="539">
                  <c:v>35776</c:v>
                </c:pt>
                <c:pt idx="540">
                  <c:v>35783</c:v>
                </c:pt>
                <c:pt idx="541">
                  <c:v>35790</c:v>
                </c:pt>
                <c:pt idx="542">
                  <c:v>35797</c:v>
                </c:pt>
                <c:pt idx="543">
                  <c:v>35804</c:v>
                </c:pt>
                <c:pt idx="544">
                  <c:v>35811</c:v>
                </c:pt>
                <c:pt idx="545">
                  <c:v>35818</c:v>
                </c:pt>
                <c:pt idx="546">
                  <c:v>35825</c:v>
                </c:pt>
                <c:pt idx="547">
                  <c:v>35832</c:v>
                </c:pt>
                <c:pt idx="548">
                  <c:v>35839</c:v>
                </c:pt>
                <c:pt idx="549">
                  <c:v>35846</c:v>
                </c:pt>
                <c:pt idx="550">
                  <c:v>35853</c:v>
                </c:pt>
                <c:pt idx="551">
                  <c:v>35860</c:v>
                </c:pt>
                <c:pt idx="552">
                  <c:v>35867</c:v>
                </c:pt>
                <c:pt idx="553">
                  <c:v>35874</c:v>
                </c:pt>
                <c:pt idx="554">
                  <c:v>35881</c:v>
                </c:pt>
                <c:pt idx="555">
                  <c:v>35888</c:v>
                </c:pt>
                <c:pt idx="556">
                  <c:v>35895</c:v>
                </c:pt>
                <c:pt idx="557">
                  <c:v>35902</c:v>
                </c:pt>
                <c:pt idx="558">
                  <c:v>35909</c:v>
                </c:pt>
                <c:pt idx="559">
                  <c:v>35916</c:v>
                </c:pt>
                <c:pt idx="560">
                  <c:v>35923</c:v>
                </c:pt>
                <c:pt idx="561">
                  <c:v>35930</c:v>
                </c:pt>
                <c:pt idx="562">
                  <c:v>35937</c:v>
                </c:pt>
                <c:pt idx="563">
                  <c:v>35944</c:v>
                </c:pt>
                <c:pt idx="564">
                  <c:v>35951</c:v>
                </c:pt>
                <c:pt idx="565">
                  <c:v>35958</c:v>
                </c:pt>
                <c:pt idx="566">
                  <c:v>35965</c:v>
                </c:pt>
                <c:pt idx="567">
                  <c:v>35972</c:v>
                </c:pt>
                <c:pt idx="568">
                  <c:v>35979</c:v>
                </c:pt>
                <c:pt idx="569">
                  <c:v>35986</c:v>
                </c:pt>
                <c:pt idx="570">
                  <c:v>35993</c:v>
                </c:pt>
                <c:pt idx="571">
                  <c:v>36000</c:v>
                </c:pt>
                <c:pt idx="572">
                  <c:v>36007</c:v>
                </c:pt>
                <c:pt idx="573">
                  <c:v>36014</c:v>
                </c:pt>
                <c:pt idx="574">
                  <c:v>36021</c:v>
                </c:pt>
                <c:pt idx="575">
                  <c:v>36028</c:v>
                </c:pt>
                <c:pt idx="576">
                  <c:v>36035</c:v>
                </c:pt>
                <c:pt idx="577">
                  <c:v>36042</c:v>
                </c:pt>
                <c:pt idx="578">
                  <c:v>36049</c:v>
                </c:pt>
                <c:pt idx="579">
                  <c:v>36056</c:v>
                </c:pt>
                <c:pt idx="580">
                  <c:v>36063</c:v>
                </c:pt>
                <c:pt idx="581">
                  <c:v>36070</c:v>
                </c:pt>
                <c:pt idx="582">
                  <c:v>36077</c:v>
                </c:pt>
                <c:pt idx="583">
                  <c:v>36084</c:v>
                </c:pt>
                <c:pt idx="584">
                  <c:v>36091</c:v>
                </c:pt>
                <c:pt idx="585">
                  <c:v>36098</c:v>
                </c:pt>
                <c:pt idx="586">
                  <c:v>36105</c:v>
                </c:pt>
                <c:pt idx="587">
                  <c:v>36112</c:v>
                </c:pt>
                <c:pt idx="588">
                  <c:v>36119</c:v>
                </c:pt>
                <c:pt idx="589">
                  <c:v>36126</c:v>
                </c:pt>
                <c:pt idx="590">
                  <c:v>36133</c:v>
                </c:pt>
                <c:pt idx="591">
                  <c:v>36140</c:v>
                </c:pt>
                <c:pt idx="592">
                  <c:v>36147</c:v>
                </c:pt>
                <c:pt idx="593">
                  <c:v>36154</c:v>
                </c:pt>
                <c:pt idx="594">
                  <c:v>36161</c:v>
                </c:pt>
                <c:pt idx="595">
                  <c:v>36168</c:v>
                </c:pt>
                <c:pt idx="596">
                  <c:v>36175</c:v>
                </c:pt>
                <c:pt idx="597">
                  <c:v>36182</c:v>
                </c:pt>
                <c:pt idx="598">
                  <c:v>36189</c:v>
                </c:pt>
                <c:pt idx="599">
                  <c:v>36196</c:v>
                </c:pt>
                <c:pt idx="600">
                  <c:v>36203</c:v>
                </c:pt>
                <c:pt idx="601">
                  <c:v>36210</c:v>
                </c:pt>
                <c:pt idx="602">
                  <c:v>36217</c:v>
                </c:pt>
                <c:pt idx="603">
                  <c:v>36224</c:v>
                </c:pt>
                <c:pt idx="604">
                  <c:v>36231</c:v>
                </c:pt>
                <c:pt idx="605">
                  <c:v>36238</c:v>
                </c:pt>
                <c:pt idx="606">
                  <c:v>36245</c:v>
                </c:pt>
                <c:pt idx="607">
                  <c:v>36252</c:v>
                </c:pt>
                <c:pt idx="608">
                  <c:v>36259</c:v>
                </c:pt>
                <c:pt idx="609">
                  <c:v>36266</c:v>
                </c:pt>
                <c:pt idx="610">
                  <c:v>36273</c:v>
                </c:pt>
                <c:pt idx="611">
                  <c:v>36280</c:v>
                </c:pt>
                <c:pt idx="612">
                  <c:v>36287</c:v>
                </c:pt>
                <c:pt idx="613">
                  <c:v>36294</c:v>
                </c:pt>
                <c:pt idx="614">
                  <c:v>36301</c:v>
                </c:pt>
                <c:pt idx="615">
                  <c:v>36308</c:v>
                </c:pt>
                <c:pt idx="616">
                  <c:v>36315</c:v>
                </c:pt>
                <c:pt idx="617">
                  <c:v>36322</c:v>
                </c:pt>
                <c:pt idx="618">
                  <c:v>36329</c:v>
                </c:pt>
                <c:pt idx="619">
                  <c:v>36336</c:v>
                </c:pt>
                <c:pt idx="620">
                  <c:v>36343</c:v>
                </c:pt>
                <c:pt idx="621">
                  <c:v>36350</c:v>
                </c:pt>
                <c:pt idx="622">
                  <c:v>36357</c:v>
                </c:pt>
                <c:pt idx="623">
                  <c:v>36364</c:v>
                </c:pt>
                <c:pt idx="624">
                  <c:v>36371</c:v>
                </c:pt>
                <c:pt idx="625">
                  <c:v>36378</c:v>
                </c:pt>
                <c:pt idx="626">
                  <c:v>36385</c:v>
                </c:pt>
                <c:pt idx="627">
                  <c:v>36392</c:v>
                </c:pt>
                <c:pt idx="628">
                  <c:v>36399</c:v>
                </c:pt>
                <c:pt idx="629">
                  <c:v>36406</c:v>
                </c:pt>
                <c:pt idx="630">
                  <c:v>36413</c:v>
                </c:pt>
                <c:pt idx="631">
                  <c:v>36420</c:v>
                </c:pt>
                <c:pt idx="632">
                  <c:v>36427</c:v>
                </c:pt>
                <c:pt idx="633">
                  <c:v>36434</c:v>
                </c:pt>
                <c:pt idx="634">
                  <c:v>36441</c:v>
                </c:pt>
                <c:pt idx="635">
                  <c:v>36448</c:v>
                </c:pt>
                <c:pt idx="636">
                  <c:v>36455</c:v>
                </c:pt>
                <c:pt idx="637">
                  <c:v>36462</c:v>
                </c:pt>
                <c:pt idx="638">
                  <c:v>36469</c:v>
                </c:pt>
                <c:pt idx="639">
                  <c:v>36476</c:v>
                </c:pt>
                <c:pt idx="640">
                  <c:v>36483</c:v>
                </c:pt>
                <c:pt idx="641">
                  <c:v>36490</c:v>
                </c:pt>
                <c:pt idx="642">
                  <c:v>36497</c:v>
                </c:pt>
                <c:pt idx="643">
                  <c:v>36504</c:v>
                </c:pt>
                <c:pt idx="644">
                  <c:v>36511</c:v>
                </c:pt>
                <c:pt idx="645">
                  <c:v>36518</c:v>
                </c:pt>
                <c:pt idx="646">
                  <c:v>36525</c:v>
                </c:pt>
                <c:pt idx="647">
                  <c:v>36532</c:v>
                </c:pt>
                <c:pt idx="648">
                  <c:v>36539</c:v>
                </c:pt>
                <c:pt idx="649">
                  <c:v>36546</c:v>
                </c:pt>
                <c:pt idx="650">
                  <c:v>36553</c:v>
                </c:pt>
                <c:pt idx="651">
                  <c:v>36560</c:v>
                </c:pt>
                <c:pt idx="652">
                  <c:v>36567</c:v>
                </c:pt>
                <c:pt idx="653">
                  <c:v>36574</c:v>
                </c:pt>
                <c:pt idx="654">
                  <c:v>36581</c:v>
                </c:pt>
                <c:pt idx="655">
                  <c:v>36588</c:v>
                </c:pt>
                <c:pt idx="656">
                  <c:v>36595</c:v>
                </c:pt>
                <c:pt idx="657">
                  <c:v>36602</c:v>
                </c:pt>
                <c:pt idx="658">
                  <c:v>36609</c:v>
                </c:pt>
                <c:pt idx="659">
                  <c:v>36616</c:v>
                </c:pt>
                <c:pt idx="660">
                  <c:v>36623</c:v>
                </c:pt>
                <c:pt idx="661">
                  <c:v>36630</c:v>
                </c:pt>
                <c:pt idx="662">
                  <c:v>36637</c:v>
                </c:pt>
                <c:pt idx="663">
                  <c:v>36644</c:v>
                </c:pt>
                <c:pt idx="664">
                  <c:v>36651</c:v>
                </c:pt>
                <c:pt idx="665">
                  <c:v>36658</c:v>
                </c:pt>
                <c:pt idx="666">
                  <c:v>36665</c:v>
                </c:pt>
                <c:pt idx="667">
                  <c:v>36672</c:v>
                </c:pt>
                <c:pt idx="668">
                  <c:v>36679</c:v>
                </c:pt>
                <c:pt idx="669">
                  <c:v>36686</c:v>
                </c:pt>
                <c:pt idx="670">
                  <c:v>36693</c:v>
                </c:pt>
                <c:pt idx="671">
                  <c:v>36700</c:v>
                </c:pt>
                <c:pt idx="672">
                  <c:v>36707</c:v>
                </c:pt>
                <c:pt idx="673">
                  <c:v>36714</c:v>
                </c:pt>
                <c:pt idx="674">
                  <c:v>36721</c:v>
                </c:pt>
                <c:pt idx="675">
                  <c:v>36728</c:v>
                </c:pt>
                <c:pt idx="676">
                  <c:v>36735</c:v>
                </c:pt>
                <c:pt idx="677">
                  <c:v>36742</c:v>
                </c:pt>
                <c:pt idx="678">
                  <c:v>36749</c:v>
                </c:pt>
                <c:pt idx="679">
                  <c:v>36756</c:v>
                </c:pt>
                <c:pt idx="680">
                  <c:v>36763</c:v>
                </c:pt>
                <c:pt idx="681">
                  <c:v>36770</c:v>
                </c:pt>
                <c:pt idx="682">
                  <c:v>36777</c:v>
                </c:pt>
                <c:pt idx="683">
                  <c:v>36784</c:v>
                </c:pt>
                <c:pt idx="684">
                  <c:v>36791</c:v>
                </c:pt>
                <c:pt idx="685">
                  <c:v>36798</c:v>
                </c:pt>
                <c:pt idx="686">
                  <c:v>36805</c:v>
                </c:pt>
                <c:pt idx="687">
                  <c:v>36812</c:v>
                </c:pt>
                <c:pt idx="688">
                  <c:v>36819</c:v>
                </c:pt>
                <c:pt idx="689">
                  <c:v>36826</c:v>
                </c:pt>
                <c:pt idx="690">
                  <c:v>36833</c:v>
                </c:pt>
                <c:pt idx="691">
                  <c:v>36840</c:v>
                </c:pt>
                <c:pt idx="692">
                  <c:v>36847</c:v>
                </c:pt>
                <c:pt idx="693">
                  <c:v>36854</c:v>
                </c:pt>
                <c:pt idx="694">
                  <c:v>36861</c:v>
                </c:pt>
                <c:pt idx="695">
                  <c:v>36868</c:v>
                </c:pt>
                <c:pt idx="696">
                  <c:v>36875</c:v>
                </c:pt>
                <c:pt idx="697">
                  <c:v>36882</c:v>
                </c:pt>
                <c:pt idx="698">
                  <c:v>36889</c:v>
                </c:pt>
                <c:pt idx="699">
                  <c:v>36896</c:v>
                </c:pt>
                <c:pt idx="700">
                  <c:v>36903</c:v>
                </c:pt>
                <c:pt idx="701">
                  <c:v>36910</c:v>
                </c:pt>
                <c:pt idx="702">
                  <c:v>36917</c:v>
                </c:pt>
                <c:pt idx="703">
                  <c:v>36924</c:v>
                </c:pt>
                <c:pt idx="704">
                  <c:v>36931</c:v>
                </c:pt>
                <c:pt idx="705">
                  <c:v>36938</c:v>
                </c:pt>
                <c:pt idx="706">
                  <c:v>36945</c:v>
                </c:pt>
                <c:pt idx="707">
                  <c:v>36952</c:v>
                </c:pt>
                <c:pt idx="708">
                  <c:v>36959</c:v>
                </c:pt>
                <c:pt idx="709">
                  <c:v>36966</c:v>
                </c:pt>
                <c:pt idx="710">
                  <c:v>36973</c:v>
                </c:pt>
                <c:pt idx="711">
                  <c:v>36980</c:v>
                </c:pt>
                <c:pt idx="712">
                  <c:v>36987</c:v>
                </c:pt>
                <c:pt idx="713">
                  <c:v>36994</c:v>
                </c:pt>
                <c:pt idx="714">
                  <c:v>37001</c:v>
                </c:pt>
                <c:pt idx="715">
                  <c:v>37008</c:v>
                </c:pt>
                <c:pt idx="716">
                  <c:v>37015</c:v>
                </c:pt>
                <c:pt idx="717">
                  <c:v>37022</c:v>
                </c:pt>
                <c:pt idx="718">
                  <c:v>37029</c:v>
                </c:pt>
                <c:pt idx="719">
                  <c:v>37036</c:v>
                </c:pt>
                <c:pt idx="720">
                  <c:v>37043</c:v>
                </c:pt>
                <c:pt idx="721">
                  <c:v>37050</c:v>
                </c:pt>
                <c:pt idx="722">
                  <c:v>37057</c:v>
                </c:pt>
                <c:pt idx="723">
                  <c:v>37064</c:v>
                </c:pt>
                <c:pt idx="724">
                  <c:v>37071</c:v>
                </c:pt>
                <c:pt idx="725">
                  <c:v>37078</c:v>
                </c:pt>
                <c:pt idx="726">
                  <c:v>37085</c:v>
                </c:pt>
                <c:pt idx="727">
                  <c:v>37092</c:v>
                </c:pt>
                <c:pt idx="728">
                  <c:v>37099</c:v>
                </c:pt>
                <c:pt idx="729">
                  <c:v>37106</c:v>
                </c:pt>
                <c:pt idx="730">
                  <c:v>37113</c:v>
                </c:pt>
                <c:pt idx="731">
                  <c:v>37120</c:v>
                </c:pt>
                <c:pt idx="732">
                  <c:v>37127</c:v>
                </c:pt>
                <c:pt idx="733">
                  <c:v>37134</c:v>
                </c:pt>
                <c:pt idx="734">
                  <c:v>37141</c:v>
                </c:pt>
                <c:pt idx="735">
                  <c:v>37148</c:v>
                </c:pt>
                <c:pt idx="736">
                  <c:v>37155</c:v>
                </c:pt>
                <c:pt idx="737">
                  <c:v>37162</c:v>
                </c:pt>
                <c:pt idx="738">
                  <c:v>37169</c:v>
                </c:pt>
                <c:pt idx="739">
                  <c:v>37176</c:v>
                </c:pt>
                <c:pt idx="740">
                  <c:v>37183</c:v>
                </c:pt>
                <c:pt idx="741">
                  <c:v>37190</c:v>
                </c:pt>
                <c:pt idx="742">
                  <c:v>37197</c:v>
                </c:pt>
                <c:pt idx="743">
                  <c:v>37204</c:v>
                </c:pt>
                <c:pt idx="744">
                  <c:v>37211</c:v>
                </c:pt>
                <c:pt idx="745">
                  <c:v>37218</c:v>
                </c:pt>
                <c:pt idx="746">
                  <c:v>37225</c:v>
                </c:pt>
                <c:pt idx="747">
                  <c:v>37232</c:v>
                </c:pt>
                <c:pt idx="748">
                  <c:v>37239</c:v>
                </c:pt>
                <c:pt idx="749">
                  <c:v>37246</c:v>
                </c:pt>
                <c:pt idx="750">
                  <c:v>37253</c:v>
                </c:pt>
                <c:pt idx="751">
                  <c:v>37260</c:v>
                </c:pt>
                <c:pt idx="752">
                  <c:v>37267</c:v>
                </c:pt>
                <c:pt idx="753">
                  <c:v>37274</c:v>
                </c:pt>
                <c:pt idx="754">
                  <c:v>37281</c:v>
                </c:pt>
                <c:pt idx="755">
                  <c:v>37288</c:v>
                </c:pt>
                <c:pt idx="756">
                  <c:v>37295</c:v>
                </c:pt>
                <c:pt idx="757">
                  <c:v>37302</c:v>
                </c:pt>
                <c:pt idx="758">
                  <c:v>37309</c:v>
                </c:pt>
                <c:pt idx="759">
                  <c:v>37316</c:v>
                </c:pt>
                <c:pt idx="760">
                  <c:v>37323</c:v>
                </c:pt>
                <c:pt idx="761">
                  <c:v>37330</c:v>
                </c:pt>
                <c:pt idx="762">
                  <c:v>37337</c:v>
                </c:pt>
                <c:pt idx="763">
                  <c:v>37344</c:v>
                </c:pt>
                <c:pt idx="764">
                  <c:v>37351</c:v>
                </c:pt>
                <c:pt idx="765">
                  <c:v>37358</c:v>
                </c:pt>
                <c:pt idx="766">
                  <c:v>37365</c:v>
                </c:pt>
                <c:pt idx="767">
                  <c:v>37372</c:v>
                </c:pt>
                <c:pt idx="768">
                  <c:v>37379</c:v>
                </c:pt>
                <c:pt idx="769">
                  <c:v>37386</c:v>
                </c:pt>
                <c:pt idx="770">
                  <c:v>37393</c:v>
                </c:pt>
                <c:pt idx="771">
                  <c:v>37400</c:v>
                </c:pt>
                <c:pt idx="772">
                  <c:v>37407</c:v>
                </c:pt>
                <c:pt idx="773">
                  <c:v>37414</c:v>
                </c:pt>
                <c:pt idx="774">
                  <c:v>37421</c:v>
                </c:pt>
                <c:pt idx="775">
                  <c:v>37428</c:v>
                </c:pt>
                <c:pt idx="776">
                  <c:v>37435</c:v>
                </c:pt>
                <c:pt idx="777">
                  <c:v>37442</c:v>
                </c:pt>
                <c:pt idx="778">
                  <c:v>37449</c:v>
                </c:pt>
                <c:pt idx="779">
                  <c:v>37456</c:v>
                </c:pt>
                <c:pt idx="780">
                  <c:v>37463</c:v>
                </c:pt>
                <c:pt idx="781">
                  <c:v>37470</c:v>
                </c:pt>
                <c:pt idx="782">
                  <c:v>37477</c:v>
                </c:pt>
                <c:pt idx="783">
                  <c:v>37484</c:v>
                </c:pt>
                <c:pt idx="784">
                  <c:v>37491</c:v>
                </c:pt>
                <c:pt idx="785">
                  <c:v>37498</c:v>
                </c:pt>
                <c:pt idx="786">
                  <c:v>37505</c:v>
                </c:pt>
                <c:pt idx="787">
                  <c:v>37512</c:v>
                </c:pt>
                <c:pt idx="788">
                  <c:v>37519</c:v>
                </c:pt>
                <c:pt idx="789">
                  <c:v>37526</c:v>
                </c:pt>
                <c:pt idx="790">
                  <c:v>37533</c:v>
                </c:pt>
                <c:pt idx="791">
                  <c:v>37540</c:v>
                </c:pt>
                <c:pt idx="792">
                  <c:v>37547</c:v>
                </c:pt>
                <c:pt idx="793">
                  <c:v>37554</c:v>
                </c:pt>
                <c:pt idx="794">
                  <c:v>37561</c:v>
                </c:pt>
                <c:pt idx="795">
                  <c:v>37568</c:v>
                </c:pt>
                <c:pt idx="796">
                  <c:v>37575</c:v>
                </c:pt>
                <c:pt idx="797">
                  <c:v>37582</c:v>
                </c:pt>
                <c:pt idx="798">
                  <c:v>37589</c:v>
                </c:pt>
                <c:pt idx="799">
                  <c:v>37596</c:v>
                </c:pt>
                <c:pt idx="800">
                  <c:v>37603</c:v>
                </c:pt>
                <c:pt idx="801">
                  <c:v>37610</c:v>
                </c:pt>
                <c:pt idx="802">
                  <c:v>37617</c:v>
                </c:pt>
                <c:pt idx="803">
                  <c:v>37624</c:v>
                </c:pt>
                <c:pt idx="804">
                  <c:v>37631</c:v>
                </c:pt>
                <c:pt idx="805">
                  <c:v>37638</c:v>
                </c:pt>
                <c:pt idx="806">
                  <c:v>37645</c:v>
                </c:pt>
                <c:pt idx="807">
                  <c:v>37652</c:v>
                </c:pt>
                <c:pt idx="808">
                  <c:v>37659</c:v>
                </c:pt>
                <c:pt idx="809">
                  <c:v>37666</c:v>
                </c:pt>
                <c:pt idx="810">
                  <c:v>37673</c:v>
                </c:pt>
                <c:pt idx="811">
                  <c:v>37680</c:v>
                </c:pt>
                <c:pt idx="812">
                  <c:v>37687</c:v>
                </c:pt>
                <c:pt idx="813">
                  <c:v>37694</c:v>
                </c:pt>
                <c:pt idx="814">
                  <c:v>37701</c:v>
                </c:pt>
                <c:pt idx="815">
                  <c:v>37708</c:v>
                </c:pt>
                <c:pt idx="816">
                  <c:v>37715</c:v>
                </c:pt>
                <c:pt idx="817">
                  <c:v>37722</c:v>
                </c:pt>
                <c:pt idx="818">
                  <c:v>37729</c:v>
                </c:pt>
                <c:pt idx="819">
                  <c:v>37736</c:v>
                </c:pt>
                <c:pt idx="820">
                  <c:v>37743</c:v>
                </c:pt>
                <c:pt idx="821">
                  <c:v>37750</c:v>
                </c:pt>
                <c:pt idx="822">
                  <c:v>37757</c:v>
                </c:pt>
                <c:pt idx="823">
                  <c:v>37764</c:v>
                </c:pt>
                <c:pt idx="824">
                  <c:v>37771</c:v>
                </c:pt>
                <c:pt idx="825">
                  <c:v>37778</c:v>
                </c:pt>
                <c:pt idx="826">
                  <c:v>37785</c:v>
                </c:pt>
                <c:pt idx="827">
                  <c:v>37792</c:v>
                </c:pt>
                <c:pt idx="828">
                  <c:v>37799</c:v>
                </c:pt>
                <c:pt idx="829">
                  <c:v>37806</c:v>
                </c:pt>
                <c:pt idx="830">
                  <c:v>37813</c:v>
                </c:pt>
                <c:pt idx="831">
                  <c:v>37820</c:v>
                </c:pt>
                <c:pt idx="832">
                  <c:v>37827</c:v>
                </c:pt>
                <c:pt idx="833">
                  <c:v>37834</c:v>
                </c:pt>
                <c:pt idx="834">
                  <c:v>37841</c:v>
                </c:pt>
                <c:pt idx="835">
                  <c:v>37848</c:v>
                </c:pt>
                <c:pt idx="836">
                  <c:v>37855</c:v>
                </c:pt>
                <c:pt idx="837">
                  <c:v>37862</c:v>
                </c:pt>
                <c:pt idx="838">
                  <c:v>37869</c:v>
                </c:pt>
                <c:pt idx="839">
                  <c:v>37876</c:v>
                </c:pt>
                <c:pt idx="840">
                  <c:v>37883</c:v>
                </c:pt>
                <c:pt idx="841">
                  <c:v>37890</c:v>
                </c:pt>
                <c:pt idx="842">
                  <c:v>37897</c:v>
                </c:pt>
                <c:pt idx="843">
                  <c:v>37904</c:v>
                </c:pt>
                <c:pt idx="844">
                  <c:v>37911</c:v>
                </c:pt>
                <c:pt idx="845">
                  <c:v>37918</c:v>
                </c:pt>
                <c:pt idx="846">
                  <c:v>37925</c:v>
                </c:pt>
                <c:pt idx="847">
                  <c:v>37932</c:v>
                </c:pt>
                <c:pt idx="848">
                  <c:v>37939</c:v>
                </c:pt>
                <c:pt idx="849">
                  <c:v>37946</c:v>
                </c:pt>
                <c:pt idx="850">
                  <c:v>37953</c:v>
                </c:pt>
                <c:pt idx="851">
                  <c:v>37960</c:v>
                </c:pt>
                <c:pt idx="852">
                  <c:v>37967</c:v>
                </c:pt>
                <c:pt idx="853">
                  <c:v>37974</c:v>
                </c:pt>
                <c:pt idx="854">
                  <c:v>37981</c:v>
                </c:pt>
                <c:pt idx="855">
                  <c:v>37988</c:v>
                </c:pt>
                <c:pt idx="856">
                  <c:v>37995</c:v>
                </c:pt>
                <c:pt idx="857">
                  <c:v>38002</c:v>
                </c:pt>
                <c:pt idx="858">
                  <c:v>38009</c:v>
                </c:pt>
                <c:pt idx="859">
                  <c:v>38016</c:v>
                </c:pt>
                <c:pt idx="860">
                  <c:v>38023</c:v>
                </c:pt>
                <c:pt idx="861">
                  <c:v>38030</c:v>
                </c:pt>
                <c:pt idx="862">
                  <c:v>38037</c:v>
                </c:pt>
                <c:pt idx="863">
                  <c:v>38044</c:v>
                </c:pt>
                <c:pt idx="864">
                  <c:v>38051</c:v>
                </c:pt>
                <c:pt idx="865">
                  <c:v>38058</c:v>
                </c:pt>
                <c:pt idx="866">
                  <c:v>38065</c:v>
                </c:pt>
                <c:pt idx="867">
                  <c:v>38072</c:v>
                </c:pt>
                <c:pt idx="868">
                  <c:v>38079</c:v>
                </c:pt>
                <c:pt idx="869">
                  <c:v>38086</c:v>
                </c:pt>
                <c:pt idx="870">
                  <c:v>38093</c:v>
                </c:pt>
                <c:pt idx="871">
                  <c:v>38100</c:v>
                </c:pt>
                <c:pt idx="872">
                  <c:v>38107</c:v>
                </c:pt>
                <c:pt idx="873">
                  <c:v>38114</c:v>
                </c:pt>
                <c:pt idx="874">
                  <c:v>38121</c:v>
                </c:pt>
                <c:pt idx="875">
                  <c:v>38128</c:v>
                </c:pt>
                <c:pt idx="876">
                  <c:v>38135</c:v>
                </c:pt>
                <c:pt idx="877">
                  <c:v>38142</c:v>
                </c:pt>
                <c:pt idx="878">
                  <c:v>38149</c:v>
                </c:pt>
                <c:pt idx="879">
                  <c:v>38156</c:v>
                </c:pt>
                <c:pt idx="880">
                  <c:v>38163</c:v>
                </c:pt>
                <c:pt idx="881">
                  <c:v>38170</c:v>
                </c:pt>
                <c:pt idx="882">
                  <c:v>38177</c:v>
                </c:pt>
                <c:pt idx="883">
                  <c:v>38184</c:v>
                </c:pt>
                <c:pt idx="884">
                  <c:v>38191</c:v>
                </c:pt>
                <c:pt idx="885">
                  <c:v>38198</c:v>
                </c:pt>
                <c:pt idx="886">
                  <c:v>38205</c:v>
                </c:pt>
                <c:pt idx="887">
                  <c:v>38212</c:v>
                </c:pt>
                <c:pt idx="888">
                  <c:v>38219</c:v>
                </c:pt>
                <c:pt idx="889">
                  <c:v>38226</c:v>
                </c:pt>
                <c:pt idx="890">
                  <c:v>38233</c:v>
                </c:pt>
                <c:pt idx="891">
                  <c:v>38240</c:v>
                </c:pt>
                <c:pt idx="892">
                  <c:v>38247</c:v>
                </c:pt>
                <c:pt idx="893">
                  <c:v>38254</c:v>
                </c:pt>
                <c:pt idx="894">
                  <c:v>38261</c:v>
                </c:pt>
                <c:pt idx="895">
                  <c:v>38268</c:v>
                </c:pt>
                <c:pt idx="896">
                  <c:v>38275</c:v>
                </c:pt>
                <c:pt idx="897">
                  <c:v>38282</c:v>
                </c:pt>
                <c:pt idx="898">
                  <c:v>38289</c:v>
                </c:pt>
                <c:pt idx="899">
                  <c:v>38296</c:v>
                </c:pt>
                <c:pt idx="900">
                  <c:v>38303</c:v>
                </c:pt>
                <c:pt idx="901">
                  <c:v>38310</c:v>
                </c:pt>
                <c:pt idx="902">
                  <c:v>38317</c:v>
                </c:pt>
                <c:pt idx="903">
                  <c:v>38324</c:v>
                </c:pt>
                <c:pt idx="904">
                  <c:v>38331</c:v>
                </c:pt>
                <c:pt idx="905">
                  <c:v>38338</c:v>
                </c:pt>
                <c:pt idx="906">
                  <c:v>38345</c:v>
                </c:pt>
                <c:pt idx="907">
                  <c:v>38352</c:v>
                </c:pt>
                <c:pt idx="908">
                  <c:v>38359</c:v>
                </c:pt>
                <c:pt idx="909">
                  <c:v>38366</c:v>
                </c:pt>
                <c:pt idx="910">
                  <c:v>38373</c:v>
                </c:pt>
                <c:pt idx="911">
                  <c:v>38380</c:v>
                </c:pt>
                <c:pt idx="912">
                  <c:v>38387</c:v>
                </c:pt>
                <c:pt idx="913">
                  <c:v>38394</c:v>
                </c:pt>
                <c:pt idx="914">
                  <c:v>38401</c:v>
                </c:pt>
                <c:pt idx="915">
                  <c:v>38408</c:v>
                </c:pt>
                <c:pt idx="916">
                  <c:v>38415</c:v>
                </c:pt>
                <c:pt idx="917">
                  <c:v>38422</c:v>
                </c:pt>
                <c:pt idx="918">
                  <c:v>38429</c:v>
                </c:pt>
                <c:pt idx="919">
                  <c:v>38436</c:v>
                </c:pt>
                <c:pt idx="920">
                  <c:v>38443</c:v>
                </c:pt>
                <c:pt idx="921">
                  <c:v>38450</c:v>
                </c:pt>
                <c:pt idx="922">
                  <c:v>38457</c:v>
                </c:pt>
                <c:pt idx="923">
                  <c:v>38464</c:v>
                </c:pt>
                <c:pt idx="924">
                  <c:v>38471</c:v>
                </c:pt>
                <c:pt idx="925">
                  <c:v>38478</c:v>
                </c:pt>
                <c:pt idx="926">
                  <c:v>38485</c:v>
                </c:pt>
                <c:pt idx="927">
                  <c:v>38492</c:v>
                </c:pt>
                <c:pt idx="928">
                  <c:v>38499</c:v>
                </c:pt>
                <c:pt idx="929">
                  <c:v>38506</c:v>
                </c:pt>
                <c:pt idx="930">
                  <c:v>38513</c:v>
                </c:pt>
                <c:pt idx="931">
                  <c:v>38520</c:v>
                </c:pt>
                <c:pt idx="932">
                  <c:v>38527</c:v>
                </c:pt>
                <c:pt idx="933">
                  <c:v>38534</c:v>
                </c:pt>
                <c:pt idx="934">
                  <c:v>38541</c:v>
                </c:pt>
                <c:pt idx="935">
                  <c:v>38548</c:v>
                </c:pt>
                <c:pt idx="936">
                  <c:v>38555</c:v>
                </c:pt>
                <c:pt idx="937">
                  <c:v>38562</c:v>
                </c:pt>
                <c:pt idx="938">
                  <c:v>38569</c:v>
                </c:pt>
                <c:pt idx="939">
                  <c:v>38576</c:v>
                </c:pt>
                <c:pt idx="940">
                  <c:v>38583</c:v>
                </c:pt>
                <c:pt idx="941">
                  <c:v>38590</c:v>
                </c:pt>
                <c:pt idx="942">
                  <c:v>38597</c:v>
                </c:pt>
                <c:pt idx="943">
                  <c:v>38604</c:v>
                </c:pt>
                <c:pt idx="944">
                  <c:v>38611</c:v>
                </c:pt>
                <c:pt idx="945">
                  <c:v>38618</c:v>
                </c:pt>
                <c:pt idx="946">
                  <c:v>38625</c:v>
                </c:pt>
                <c:pt idx="947">
                  <c:v>38632</c:v>
                </c:pt>
                <c:pt idx="948">
                  <c:v>38639</c:v>
                </c:pt>
                <c:pt idx="949">
                  <c:v>38646</c:v>
                </c:pt>
                <c:pt idx="950">
                  <c:v>38653</c:v>
                </c:pt>
                <c:pt idx="951">
                  <c:v>38660</c:v>
                </c:pt>
                <c:pt idx="952">
                  <c:v>38667</c:v>
                </c:pt>
                <c:pt idx="953">
                  <c:v>38674</c:v>
                </c:pt>
                <c:pt idx="954">
                  <c:v>38681</c:v>
                </c:pt>
                <c:pt idx="955">
                  <c:v>38688</c:v>
                </c:pt>
                <c:pt idx="956">
                  <c:v>38695</c:v>
                </c:pt>
                <c:pt idx="957">
                  <c:v>38702</c:v>
                </c:pt>
                <c:pt idx="958">
                  <c:v>38709</c:v>
                </c:pt>
                <c:pt idx="959">
                  <c:v>38716</c:v>
                </c:pt>
                <c:pt idx="960">
                  <c:v>38723</c:v>
                </c:pt>
                <c:pt idx="961">
                  <c:v>38730</c:v>
                </c:pt>
                <c:pt idx="962">
                  <c:v>38737</c:v>
                </c:pt>
                <c:pt idx="963">
                  <c:v>38744</c:v>
                </c:pt>
                <c:pt idx="964">
                  <c:v>38751</c:v>
                </c:pt>
                <c:pt idx="965">
                  <c:v>38758</c:v>
                </c:pt>
                <c:pt idx="966">
                  <c:v>38765</c:v>
                </c:pt>
                <c:pt idx="967">
                  <c:v>38772</c:v>
                </c:pt>
                <c:pt idx="968">
                  <c:v>38779</c:v>
                </c:pt>
                <c:pt idx="969">
                  <c:v>38786</c:v>
                </c:pt>
                <c:pt idx="970">
                  <c:v>38793</c:v>
                </c:pt>
                <c:pt idx="971">
                  <c:v>38800</c:v>
                </c:pt>
                <c:pt idx="972">
                  <c:v>38807</c:v>
                </c:pt>
                <c:pt idx="973">
                  <c:v>38814</c:v>
                </c:pt>
                <c:pt idx="974">
                  <c:v>38821</c:v>
                </c:pt>
                <c:pt idx="975">
                  <c:v>38828</c:v>
                </c:pt>
                <c:pt idx="976">
                  <c:v>38835</c:v>
                </c:pt>
                <c:pt idx="977">
                  <c:v>38842</c:v>
                </c:pt>
                <c:pt idx="978">
                  <c:v>38849</c:v>
                </c:pt>
                <c:pt idx="979">
                  <c:v>38856</c:v>
                </c:pt>
                <c:pt idx="980">
                  <c:v>38863</c:v>
                </c:pt>
                <c:pt idx="981">
                  <c:v>38870</c:v>
                </c:pt>
                <c:pt idx="982">
                  <c:v>38877</c:v>
                </c:pt>
                <c:pt idx="983">
                  <c:v>38884</c:v>
                </c:pt>
                <c:pt idx="984">
                  <c:v>38891</c:v>
                </c:pt>
                <c:pt idx="985">
                  <c:v>38898</c:v>
                </c:pt>
                <c:pt idx="986">
                  <c:v>38905</c:v>
                </c:pt>
                <c:pt idx="987">
                  <c:v>38912</c:v>
                </c:pt>
                <c:pt idx="988">
                  <c:v>38919</c:v>
                </c:pt>
                <c:pt idx="989">
                  <c:v>38926</c:v>
                </c:pt>
                <c:pt idx="990">
                  <c:v>38933</c:v>
                </c:pt>
                <c:pt idx="991">
                  <c:v>38940</c:v>
                </c:pt>
                <c:pt idx="992">
                  <c:v>38947</c:v>
                </c:pt>
                <c:pt idx="993">
                  <c:v>38954</c:v>
                </c:pt>
                <c:pt idx="994">
                  <c:v>38961</c:v>
                </c:pt>
                <c:pt idx="995">
                  <c:v>38968</c:v>
                </c:pt>
                <c:pt idx="996">
                  <c:v>38975</c:v>
                </c:pt>
                <c:pt idx="997">
                  <c:v>38982</c:v>
                </c:pt>
                <c:pt idx="998">
                  <c:v>38989</c:v>
                </c:pt>
                <c:pt idx="999">
                  <c:v>38996</c:v>
                </c:pt>
                <c:pt idx="1000">
                  <c:v>39003</c:v>
                </c:pt>
                <c:pt idx="1001">
                  <c:v>39010</c:v>
                </c:pt>
                <c:pt idx="1002">
                  <c:v>39017</c:v>
                </c:pt>
                <c:pt idx="1003">
                  <c:v>39024</c:v>
                </c:pt>
                <c:pt idx="1004">
                  <c:v>39031</c:v>
                </c:pt>
                <c:pt idx="1005">
                  <c:v>39038</c:v>
                </c:pt>
                <c:pt idx="1006">
                  <c:v>39045</c:v>
                </c:pt>
                <c:pt idx="1007">
                  <c:v>39052</c:v>
                </c:pt>
                <c:pt idx="1008">
                  <c:v>39059</c:v>
                </c:pt>
                <c:pt idx="1009">
                  <c:v>39066</c:v>
                </c:pt>
                <c:pt idx="1010">
                  <c:v>39073</c:v>
                </c:pt>
                <c:pt idx="1011">
                  <c:v>39080</c:v>
                </c:pt>
                <c:pt idx="1012">
                  <c:v>39087</c:v>
                </c:pt>
                <c:pt idx="1013">
                  <c:v>39094</c:v>
                </c:pt>
                <c:pt idx="1014">
                  <c:v>39101</c:v>
                </c:pt>
                <c:pt idx="1015">
                  <c:v>39108</c:v>
                </c:pt>
                <c:pt idx="1016">
                  <c:v>39115</c:v>
                </c:pt>
                <c:pt idx="1017">
                  <c:v>39122</c:v>
                </c:pt>
                <c:pt idx="1018">
                  <c:v>39129</c:v>
                </c:pt>
                <c:pt idx="1019">
                  <c:v>39136</c:v>
                </c:pt>
                <c:pt idx="1020">
                  <c:v>39143</c:v>
                </c:pt>
                <c:pt idx="1021">
                  <c:v>39150</c:v>
                </c:pt>
                <c:pt idx="1022">
                  <c:v>39157</c:v>
                </c:pt>
                <c:pt idx="1023">
                  <c:v>39164</c:v>
                </c:pt>
                <c:pt idx="1024">
                  <c:v>39171</c:v>
                </c:pt>
                <c:pt idx="1025">
                  <c:v>39178</c:v>
                </c:pt>
                <c:pt idx="1026">
                  <c:v>39185</c:v>
                </c:pt>
                <c:pt idx="1027">
                  <c:v>39192</c:v>
                </c:pt>
                <c:pt idx="1028">
                  <c:v>39199</c:v>
                </c:pt>
                <c:pt idx="1029">
                  <c:v>39206</c:v>
                </c:pt>
                <c:pt idx="1030">
                  <c:v>39213</c:v>
                </c:pt>
                <c:pt idx="1031">
                  <c:v>39220</c:v>
                </c:pt>
                <c:pt idx="1032">
                  <c:v>39227</c:v>
                </c:pt>
                <c:pt idx="1033">
                  <c:v>39234</c:v>
                </c:pt>
                <c:pt idx="1034">
                  <c:v>39241</c:v>
                </c:pt>
                <c:pt idx="1035">
                  <c:v>39248</c:v>
                </c:pt>
                <c:pt idx="1036">
                  <c:v>39255</c:v>
                </c:pt>
                <c:pt idx="1037">
                  <c:v>39262</c:v>
                </c:pt>
                <c:pt idx="1038">
                  <c:v>39269</c:v>
                </c:pt>
                <c:pt idx="1039">
                  <c:v>39276</c:v>
                </c:pt>
                <c:pt idx="1040">
                  <c:v>39283</c:v>
                </c:pt>
                <c:pt idx="1041">
                  <c:v>39290</c:v>
                </c:pt>
                <c:pt idx="1042">
                  <c:v>39297</c:v>
                </c:pt>
                <c:pt idx="1043">
                  <c:v>39304</c:v>
                </c:pt>
                <c:pt idx="1044">
                  <c:v>39311</c:v>
                </c:pt>
                <c:pt idx="1045">
                  <c:v>39318</c:v>
                </c:pt>
                <c:pt idx="1046">
                  <c:v>39325</c:v>
                </c:pt>
                <c:pt idx="1047">
                  <c:v>39332</c:v>
                </c:pt>
                <c:pt idx="1048">
                  <c:v>39339</c:v>
                </c:pt>
                <c:pt idx="1049">
                  <c:v>39346</c:v>
                </c:pt>
                <c:pt idx="1050">
                  <c:v>39353</c:v>
                </c:pt>
                <c:pt idx="1051">
                  <c:v>39360</c:v>
                </c:pt>
                <c:pt idx="1052">
                  <c:v>39367</c:v>
                </c:pt>
                <c:pt idx="1053">
                  <c:v>39374</c:v>
                </c:pt>
                <c:pt idx="1054">
                  <c:v>39381</c:v>
                </c:pt>
                <c:pt idx="1055">
                  <c:v>39388</c:v>
                </c:pt>
                <c:pt idx="1056">
                  <c:v>39395</c:v>
                </c:pt>
                <c:pt idx="1057">
                  <c:v>39402</c:v>
                </c:pt>
                <c:pt idx="1058">
                  <c:v>39409</c:v>
                </c:pt>
                <c:pt idx="1059">
                  <c:v>39416</c:v>
                </c:pt>
                <c:pt idx="1060">
                  <c:v>39423</c:v>
                </c:pt>
                <c:pt idx="1061">
                  <c:v>39430</c:v>
                </c:pt>
                <c:pt idx="1062">
                  <c:v>39437</c:v>
                </c:pt>
                <c:pt idx="1063">
                  <c:v>39444</c:v>
                </c:pt>
                <c:pt idx="1064">
                  <c:v>39451</c:v>
                </c:pt>
                <c:pt idx="1065">
                  <c:v>39458</c:v>
                </c:pt>
                <c:pt idx="1066">
                  <c:v>39465</c:v>
                </c:pt>
                <c:pt idx="1067">
                  <c:v>39472</c:v>
                </c:pt>
                <c:pt idx="1068">
                  <c:v>39479</c:v>
                </c:pt>
                <c:pt idx="1069">
                  <c:v>39486</c:v>
                </c:pt>
                <c:pt idx="1070">
                  <c:v>39493</c:v>
                </c:pt>
                <c:pt idx="1071">
                  <c:v>39500</c:v>
                </c:pt>
                <c:pt idx="1072">
                  <c:v>39507</c:v>
                </c:pt>
                <c:pt idx="1073">
                  <c:v>39514</c:v>
                </c:pt>
                <c:pt idx="1074">
                  <c:v>39521</c:v>
                </c:pt>
                <c:pt idx="1075">
                  <c:v>39528</c:v>
                </c:pt>
                <c:pt idx="1076">
                  <c:v>39535</c:v>
                </c:pt>
                <c:pt idx="1077">
                  <c:v>39542</c:v>
                </c:pt>
                <c:pt idx="1078">
                  <c:v>39549</c:v>
                </c:pt>
                <c:pt idx="1079">
                  <c:v>39556</c:v>
                </c:pt>
                <c:pt idx="1080">
                  <c:v>39563</c:v>
                </c:pt>
                <c:pt idx="1081">
                  <c:v>39570</c:v>
                </c:pt>
                <c:pt idx="1082">
                  <c:v>39577</c:v>
                </c:pt>
                <c:pt idx="1083">
                  <c:v>39584</c:v>
                </c:pt>
                <c:pt idx="1084">
                  <c:v>39591</c:v>
                </c:pt>
                <c:pt idx="1085">
                  <c:v>39598</c:v>
                </c:pt>
                <c:pt idx="1086">
                  <c:v>39605</c:v>
                </c:pt>
                <c:pt idx="1087">
                  <c:v>39612</c:v>
                </c:pt>
                <c:pt idx="1088">
                  <c:v>39619</c:v>
                </c:pt>
                <c:pt idx="1089">
                  <c:v>39626</c:v>
                </c:pt>
                <c:pt idx="1090">
                  <c:v>39633</c:v>
                </c:pt>
                <c:pt idx="1091">
                  <c:v>39640</c:v>
                </c:pt>
                <c:pt idx="1092">
                  <c:v>39647</c:v>
                </c:pt>
                <c:pt idx="1093">
                  <c:v>39654</c:v>
                </c:pt>
                <c:pt idx="1094">
                  <c:v>39661</c:v>
                </c:pt>
                <c:pt idx="1095">
                  <c:v>39668</c:v>
                </c:pt>
                <c:pt idx="1096">
                  <c:v>39675</c:v>
                </c:pt>
                <c:pt idx="1097">
                  <c:v>39682</c:v>
                </c:pt>
                <c:pt idx="1098">
                  <c:v>39689</c:v>
                </c:pt>
                <c:pt idx="1099">
                  <c:v>39696</c:v>
                </c:pt>
                <c:pt idx="1100">
                  <c:v>39703</c:v>
                </c:pt>
                <c:pt idx="1101">
                  <c:v>39710</c:v>
                </c:pt>
                <c:pt idx="1102">
                  <c:v>39717</c:v>
                </c:pt>
                <c:pt idx="1103">
                  <c:v>39724</c:v>
                </c:pt>
                <c:pt idx="1104">
                  <c:v>39731</c:v>
                </c:pt>
                <c:pt idx="1105">
                  <c:v>39738</c:v>
                </c:pt>
                <c:pt idx="1106">
                  <c:v>39745</c:v>
                </c:pt>
                <c:pt idx="1107">
                  <c:v>39752</c:v>
                </c:pt>
                <c:pt idx="1108">
                  <c:v>39759</c:v>
                </c:pt>
                <c:pt idx="1109">
                  <c:v>39766</c:v>
                </c:pt>
                <c:pt idx="1110">
                  <c:v>39773</c:v>
                </c:pt>
                <c:pt idx="1111">
                  <c:v>39780</c:v>
                </c:pt>
                <c:pt idx="1112">
                  <c:v>39787</c:v>
                </c:pt>
                <c:pt idx="1113">
                  <c:v>39794</c:v>
                </c:pt>
                <c:pt idx="1114">
                  <c:v>39801</c:v>
                </c:pt>
                <c:pt idx="1115">
                  <c:v>39808</c:v>
                </c:pt>
                <c:pt idx="1116">
                  <c:v>39815</c:v>
                </c:pt>
                <c:pt idx="1117">
                  <c:v>39822</c:v>
                </c:pt>
                <c:pt idx="1118">
                  <c:v>39829</c:v>
                </c:pt>
                <c:pt idx="1119">
                  <c:v>39836</c:v>
                </c:pt>
                <c:pt idx="1120">
                  <c:v>39843</c:v>
                </c:pt>
                <c:pt idx="1121">
                  <c:v>39850</c:v>
                </c:pt>
                <c:pt idx="1122">
                  <c:v>39857</c:v>
                </c:pt>
                <c:pt idx="1123">
                  <c:v>39864</c:v>
                </c:pt>
                <c:pt idx="1124">
                  <c:v>39871</c:v>
                </c:pt>
                <c:pt idx="1125">
                  <c:v>39878</c:v>
                </c:pt>
                <c:pt idx="1126">
                  <c:v>39885</c:v>
                </c:pt>
                <c:pt idx="1127">
                  <c:v>39892</c:v>
                </c:pt>
                <c:pt idx="1128">
                  <c:v>39899</c:v>
                </c:pt>
                <c:pt idx="1129">
                  <c:v>39906</c:v>
                </c:pt>
                <c:pt idx="1130">
                  <c:v>39913</c:v>
                </c:pt>
                <c:pt idx="1131">
                  <c:v>39920</c:v>
                </c:pt>
                <c:pt idx="1132">
                  <c:v>39927</c:v>
                </c:pt>
                <c:pt idx="1133">
                  <c:v>39934</c:v>
                </c:pt>
                <c:pt idx="1134">
                  <c:v>39941</c:v>
                </c:pt>
                <c:pt idx="1135">
                  <c:v>39948</c:v>
                </c:pt>
                <c:pt idx="1136">
                  <c:v>39955</c:v>
                </c:pt>
                <c:pt idx="1137">
                  <c:v>39962</c:v>
                </c:pt>
                <c:pt idx="1138">
                  <c:v>39969</c:v>
                </c:pt>
                <c:pt idx="1139">
                  <c:v>39976</c:v>
                </c:pt>
                <c:pt idx="1140">
                  <c:v>39983</c:v>
                </c:pt>
                <c:pt idx="1141">
                  <c:v>39990</c:v>
                </c:pt>
                <c:pt idx="1142">
                  <c:v>39997</c:v>
                </c:pt>
                <c:pt idx="1143">
                  <c:v>40004</c:v>
                </c:pt>
                <c:pt idx="1144">
                  <c:v>40011</c:v>
                </c:pt>
                <c:pt idx="1145">
                  <c:v>40018</c:v>
                </c:pt>
                <c:pt idx="1146">
                  <c:v>40025</c:v>
                </c:pt>
                <c:pt idx="1147">
                  <c:v>40032</c:v>
                </c:pt>
                <c:pt idx="1148">
                  <c:v>40039</c:v>
                </c:pt>
                <c:pt idx="1149">
                  <c:v>40046</c:v>
                </c:pt>
                <c:pt idx="1150">
                  <c:v>40053</c:v>
                </c:pt>
                <c:pt idx="1151">
                  <c:v>40060</c:v>
                </c:pt>
                <c:pt idx="1152">
                  <c:v>40067</c:v>
                </c:pt>
                <c:pt idx="1153">
                  <c:v>40074</c:v>
                </c:pt>
                <c:pt idx="1154">
                  <c:v>40081</c:v>
                </c:pt>
                <c:pt idx="1155">
                  <c:v>40088</c:v>
                </c:pt>
                <c:pt idx="1156">
                  <c:v>40095</c:v>
                </c:pt>
                <c:pt idx="1157">
                  <c:v>40102</c:v>
                </c:pt>
                <c:pt idx="1158">
                  <c:v>40109</c:v>
                </c:pt>
                <c:pt idx="1159">
                  <c:v>40116</c:v>
                </c:pt>
                <c:pt idx="1160">
                  <c:v>40123</c:v>
                </c:pt>
                <c:pt idx="1161">
                  <c:v>40130</c:v>
                </c:pt>
                <c:pt idx="1162">
                  <c:v>40137</c:v>
                </c:pt>
                <c:pt idx="1163">
                  <c:v>40144</c:v>
                </c:pt>
                <c:pt idx="1164">
                  <c:v>40151</c:v>
                </c:pt>
                <c:pt idx="1165">
                  <c:v>40158</c:v>
                </c:pt>
                <c:pt idx="1166">
                  <c:v>40165</c:v>
                </c:pt>
                <c:pt idx="1167">
                  <c:v>40172</c:v>
                </c:pt>
                <c:pt idx="1168">
                  <c:v>40179</c:v>
                </c:pt>
                <c:pt idx="1169">
                  <c:v>40186</c:v>
                </c:pt>
                <c:pt idx="1170">
                  <c:v>40193</c:v>
                </c:pt>
                <c:pt idx="1171">
                  <c:v>40200</c:v>
                </c:pt>
                <c:pt idx="1172">
                  <c:v>40207</c:v>
                </c:pt>
                <c:pt idx="1173">
                  <c:v>40214</c:v>
                </c:pt>
                <c:pt idx="1174">
                  <c:v>40221</c:v>
                </c:pt>
                <c:pt idx="1175">
                  <c:v>40228</c:v>
                </c:pt>
                <c:pt idx="1176">
                  <c:v>40235</c:v>
                </c:pt>
                <c:pt idx="1177">
                  <c:v>40242</c:v>
                </c:pt>
                <c:pt idx="1178">
                  <c:v>40249</c:v>
                </c:pt>
                <c:pt idx="1179">
                  <c:v>40256</c:v>
                </c:pt>
                <c:pt idx="1180">
                  <c:v>40263</c:v>
                </c:pt>
                <c:pt idx="1181">
                  <c:v>40270</c:v>
                </c:pt>
                <c:pt idx="1182">
                  <c:v>40277</c:v>
                </c:pt>
                <c:pt idx="1183">
                  <c:v>40284</c:v>
                </c:pt>
                <c:pt idx="1184">
                  <c:v>40291</c:v>
                </c:pt>
                <c:pt idx="1185">
                  <c:v>40298</c:v>
                </c:pt>
                <c:pt idx="1186">
                  <c:v>40305</c:v>
                </c:pt>
                <c:pt idx="1187">
                  <c:v>40312</c:v>
                </c:pt>
                <c:pt idx="1188">
                  <c:v>40319</c:v>
                </c:pt>
                <c:pt idx="1189">
                  <c:v>40326</c:v>
                </c:pt>
                <c:pt idx="1190">
                  <c:v>40333</c:v>
                </c:pt>
                <c:pt idx="1191">
                  <c:v>40340</c:v>
                </c:pt>
                <c:pt idx="1192">
                  <c:v>40347</c:v>
                </c:pt>
                <c:pt idx="1193">
                  <c:v>40354</c:v>
                </c:pt>
                <c:pt idx="1194">
                  <c:v>40361</c:v>
                </c:pt>
                <c:pt idx="1195">
                  <c:v>40368</c:v>
                </c:pt>
                <c:pt idx="1196">
                  <c:v>40375</c:v>
                </c:pt>
                <c:pt idx="1197">
                  <c:v>40382</c:v>
                </c:pt>
                <c:pt idx="1198">
                  <c:v>40389</c:v>
                </c:pt>
                <c:pt idx="1199">
                  <c:v>40396</c:v>
                </c:pt>
                <c:pt idx="1200">
                  <c:v>40403</c:v>
                </c:pt>
                <c:pt idx="1201">
                  <c:v>40410</c:v>
                </c:pt>
                <c:pt idx="1202">
                  <c:v>40417</c:v>
                </c:pt>
                <c:pt idx="1203">
                  <c:v>40424</c:v>
                </c:pt>
                <c:pt idx="1204">
                  <c:v>40431</c:v>
                </c:pt>
                <c:pt idx="1205">
                  <c:v>40438</c:v>
                </c:pt>
                <c:pt idx="1206">
                  <c:v>40445</c:v>
                </c:pt>
                <c:pt idx="1207">
                  <c:v>40452</c:v>
                </c:pt>
                <c:pt idx="1208">
                  <c:v>40459</c:v>
                </c:pt>
                <c:pt idx="1209">
                  <c:v>40466</c:v>
                </c:pt>
                <c:pt idx="1210">
                  <c:v>40473</c:v>
                </c:pt>
                <c:pt idx="1211">
                  <c:v>40480</c:v>
                </c:pt>
                <c:pt idx="1212">
                  <c:v>40487</c:v>
                </c:pt>
                <c:pt idx="1213">
                  <c:v>40494</c:v>
                </c:pt>
                <c:pt idx="1214">
                  <c:v>40501</c:v>
                </c:pt>
                <c:pt idx="1215">
                  <c:v>40508</c:v>
                </c:pt>
                <c:pt idx="1216">
                  <c:v>40515</c:v>
                </c:pt>
                <c:pt idx="1217">
                  <c:v>40522</c:v>
                </c:pt>
                <c:pt idx="1218">
                  <c:v>40529</c:v>
                </c:pt>
                <c:pt idx="1219">
                  <c:v>40536</c:v>
                </c:pt>
                <c:pt idx="1220">
                  <c:v>40543</c:v>
                </c:pt>
                <c:pt idx="1221">
                  <c:v>40550</c:v>
                </c:pt>
                <c:pt idx="1222">
                  <c:v>40557</c:v>
                </c:pt>
                <c:pt idx="1223">
                  <c:v>40564</c:v>
                </c:pt>
                <c:pt idx="1224">
                  <c:v>40571</c:v>
                </c:pt>
                <c:pt idx="1225">
                  <c:v>40578</c:v>
                </c:pt>
                <c:pt idx="1226">
                  <c:v>40585</c:v>
                </c:pt>
                <c:pt idx="1227">
                  <c:v>40592</c:v>
                </c:pt>
                <c:pt idx="1228">
                  <c:v>40599</c:v>
                </c:pt>
                <c:pt idx="1229">
                  <c:v>40606</c:v>
                </c:pt>
                <c:pt idx="1230">
                  <c:v>40613</c:v>
                </c:pt>
                <c:pt idx="1231">
                  <c:v>40620</c:v>
                </c:pt>
                <c:pt idx="1232">
                  <c:v>40627</c:v>
                </c:pt>
                <c:pt idx="1233">
                  <c:v>40634</c:v>
                </c:pt>
                <c:pt idx="1234">
                  <c:v>40641</c:v>
                </c:pt>
                <c:pt idx="1235">
                  <c:v>40648</c:v>
                </c:pt>
                <c:pt idx="1236">
                  <c:v>40655</c:v>
                </c:pt>
                <c:pt idx="1237">
                  <c:v>40662</c:v>
                </c:pt>
                <c:pt idx="1238">
                  <c:v>40669</c:v>
                </c:pt>
                <c:pt idx="1239">
                  <c:v>40676</c:v>
                </c:pt>
                <c:pt idx="1240">
                  <c:v>40683</c:v>
                </c:pt>
                <c:pt idx="1241">
                  <c:v>40690</c:v>
                </c:pt>
                <c:pt idx="1242">
                  <c:v>40697</c:v>
                </c:pt>
                <c:pt idx="1243">
                  <c:v>40704</c:v>
                </c:pt>
                <c:pt idx="1244">
                  <c:v>40711</c:v>
                </c:pt>
                <c:pt idx="1245">
                  <c:v>40718</c:v>
                </c:pt>
                <c:pt idx="1246">
                  <c:v>40725</c:v>
                </c:pt>
                <c:pt idx="1247">
                  <c:v>40732</c:v>
                </c:pt>
                <c:pt idx="1248">
                  <c:v>40739</c:v>
                </c:pt>
                <c:pt idx="1249">
                  <c:v>40746</c:v>
                </c:pt>
                <c:pt idx="1250">
                  <c:v>40753</c:v>
                </c:pt>
                <c:pt idx="1251">
                  <c:v>40760</c:v>
                </c:pt>
                <c:pt idx="1252">
                  <c:v>40767</c:v>
                </c:pt>
                <c:pt idx="1253">
                  <c:v>40774</c:v>
                </c:pt>
                <c:pt idx="1254">
                  <c:v>40781</c:v>
                </c:pt>
                <c:pt idx="1255">
                  <c:v>40788</c:v>
                </c:pt>
                <c:pt idx="1256">
                  <c:v>40795</c:v>
                </c:pt>
                <c:pt idx="1257">
                  <c:v>40802</c:v>
                </c:pt>
                <c:pt idx="1258">
                  <c:v>40809</c:v>
                </c:pt>
                <c:pt idx="1259">
                  <c:v>40816</c:v>
                </c:pt>
                <c:pt idx="1260">
                  <c:v>40823</c:v>
                </c:pt>
                <c:pt idx="1261">
                  <c:v>40830</c:v>
                </c:pt>
                <c:pt idx="1262">
                  <c:v>40837</c:v>
                </c:pt>
                <c:pt idx="1263">
                  <c:v>40844</c:v>
                </c:pt>
                <c:pt idx="1264">
                  <c:v>40851</c:v>
                </c:pt>
                <c:pt idx="1265">
                  <c:v>40858</c:v>
                </c:pt>
                <c:pt idx="1266">
                  <c:v>40865</c:v>
                </c:pt>
                <c:pt idx="1267">
                  <c:v>40872</c:v>
                </c:pt>
                <c:pt idx="1268">
                  <c:v>40879</c:v>
                </c:pt>
                <c:pt idx="1269">
                  <c:v>40886</c:v>
                </c:pt>
                <c:pt idx="1270">
                  <c:v>40893</c:v>
                </c:pt>
                <c:pt idx="1271">
                  <c:v>40900</c:v>
                </c:pt>
                <c:pt idx="1272">
                  <c:v>40907</c:v>
                </c:pt>
                <c:pt idx="1273">
                  <c:v>40914</c:v>
                </c:pt>
                <c:pt idx="1274">
                  <c:v>40921</c:v>
                </c:pt>
                <c:pt idx="1275">
                  <c:v>40928</c:v>
                </c:pt>
                <c:pt idx="1276">
                  <c:v>40935</c:v>
                </c:pt>
                <c:pt idx="1277">
                  <c:v>40942</c:v>
                </c:pt>
                <c:pt idx="1278">
                  <c:v>40949</c:v>
                </c:pt>
                <c:pt idx="1279">
                  <c:v>40956</c:v>
                </c:pt>
                <c:pt idx="1280">
                  <c:v>40963</c:v>
                </c:pt>
                <c:pt idx="1281">
                  <c:v>40970</c:v>
                </c:pt>
                <c:pt idx="1282">
                  <c:v>40977</c:v>
                </c:pt>
                <c:pt idx="1283">
                  <c:v>40984</c:v>
                </c:pt>
                <c:pt idx="1284">
                  <c:v>40991</c:v>
                </c:pt>
                <c:pt idx="1285">
                  <c:v>40998</c:v>
                </c:pt>
                <c:pt idx="1286">
                  <c:v>41005</c:v>
                </c:pt>
                <c:pt idx="1287">
                  <c:v>41012</c:v>
                </c:pt>
                <c:pt idx="1288">
                  <c:v>41019</c:v>
                </c:pt>
                <c:pt idx="1289">
                  <c:v>41026</c:v>
                </c:pt>
                <c:pt idx="1290">
                  <c:v>41033</c:v>
                </c:pt>
                <c:pt idx="1291">
                  <c:v>41040</c:v>
                </c:pt>
                <c:pt idx="1292">
                  <c:v>41047</c:v>
                </c:pt>
                <c:pt idx="1293">
                  <c:v>41054</c:v>
                </c:pt>
                <c:pt idx="1294">
                  <c:v>41061</c:v>
                </c:pt>
                <c:pt idx="1295">
                  <c:v>41068</c:v>
                </c:pt>
                <c:pt idx="1296">
                  <c:v>41075</c:v>
                </c:pt>
                <c:pt idx="1297">
                  <c:v>41082</c:v>
                </c:pt>
                <c:pt idx="1298">
                  <c:v>41089</c:v>
                </c:pt>
                <c:pt idx="1299">
                  <c:v>41096</c:v>
                </c:pt>
                <c:pt idx="1300">
                  <c:v>41103</c:v>
                </c:pt>
                <c:pt idx="1301">
                  <c:v>41110</c:v>
                </c:pt>
                <c:pt idx="1302">
                  <c:v>41117</c:v>
                </c:pt>
                <c:pt idx="1303">
                  <c:v>41124</c:v>
                </c:pt>
                <c:pt idx="1304">
                  <c:v>41131</c:v>
                </c:pt>
                <c:pt idx="1305">
                  <c:v>41138</c:v>
                </c:pt>
                <c:pt idx="1306">
                  <c:v>41145</c:v>
                </c:pt>
                <c:pt idx="1307">
                  <c:v>41152</c:v>
                </c:pt>
                <c:pt idx="1308">
                  <c:v>41159</c:v>
                </c:pt>
                <c:pt idx="1309">
                  <c:v>41166</c:v>
                </c:pt>
                <c:pt idx="1310">
                  <c:v>41173</c:v>
                </c:pt>
                <c:pt idx="1311">
                  <c:v>41180</c:v>
                </c:pt>
                <c:pt idx="1312">
                  <c:v>41187</c:v>
                </c:pt>
                <c:pt idx="1313">
                  <c:v>41194</c:v>
                </c:pt>
                <c:pt idx="1314">
                  <c:v>41201</c:v>
                </c:pt>
                <c:pt idx="1315">
                  <c:v>41208</c:v>
                </c:pt>
                <c:pt idx="1316">
                  <c:v>41215</c:v>
                </c:pt>
                <c:pt idx="1317">
                  <c:v>41222</c:v>
                </c:pt>
                <c:pt idx="1318">
                  <c:v>41229</c:v>
                </c:pt>
                <c:pt idx="1319">
                  <c:v>41236</c:v>
                </c:pt>
                <c:pt idx="1320">
                  <c:v>41243</c:v>
                </c:pt>
                <c:pt idx="1321">
                  <c:v>41250</c:v>
                </c:pt>
                <c:pt idx="1322">
                  <c:v>41257</c:v>
                </c:pt>
                <c:pt idx="1323">
                  <c:v>41264</c:v>
                </c:pt>
                <c:pt idx="1324">
                  <c:v>41271</c:v>
                </c:pt>
                <c:pt idx="1325">
                  <c:v>41278</c:v>
                </c:pt>
                <c:pt idx="1326">
                  <c:v>41285</c:v>
                </c:pt>
                <c:pt idx="1327">
                  <c:v>41292</c:v>
                </c:pt>
                <c:pt idx="1328">
                  <c:v>41299</c:v>
                </c:pt>
                <c:pt idx="1329">
                  <c:v>41306</c:v>
                </c:pt>
                <c:pt idx="1330">
                  <c:v>41313</c:v>
                </c:pt>
                <c:pt idx="1331">
                  <c:v>41320</c:v>
                </c:pt>
                <c:pt idx="1332">
                  <c:v>41327</c:v>
                </c:pt>
                <c:pt idx="1333">
                  <c:v>41334</c:v>
                </c:pt>
                <c:pt idx="1334">
                  <c:v>41341</c:v>
                </c:pt>
                <c:pt idx="1335">
                  <c:v>41348</c:v>
                </c:pt>
                <c:pt idx="1336">
                  <c:v>41355</c:v>
                </c:pt>
                <c:pt idx="1337">
                  <c:v>41362</c:v>
                </c:pt>
                <c:pt idx="1338">
                  <c:v>41369</c:v>
                </c:pt>
                <c:pt idx="1339">
                  <c:v>41376</c:v>
                </c:pt>
                <c:pt idx="1340">
                  <c:v>41383</c:v>
                </c:pt>
                <c:pt idx="1341">
                  <c:v>41390</c:v>
                </c:pt>
                <c:pt idx="1342">
                  <c:v>41397</c:v>
                </c:pt>
                <c:pt idx="1343">
                  <c:v>41404</c:v>
                </c:pt>
                <c:pt idx="1344">
                  <c:v>41411</c:v>
                </c:pt>
                <c:pt idx="1345">
                  <c:v>41418</c:v>
                </c:pt>
                <c:pt idx="1346">
                  <c:v>41425</c:v>
                </c:pt>
                <c:pt idx="1347">
                  <c:v>41432</c:v>
                </c:pt>
                <c:pt idx="1348">
                  <c:v>41439</c:v>
                </c:pt>
                <c:pt idx="1349">
                  <c:v>41446</c:v>
                </c:pt>
                <c:pt idx="1350">
                  <c:v>41453</c:v>
                </c:pt>
                <c:pt idx="1351">
                  <c:v>41460</c:v>
                </c:pt>
                <c:pt idx="1352">
                  <c:v>41467</c:v>
                </c:pt>
                <c:pt idx="1353">
                  <c:v>41474</c:v>
                </c:pt>
                <c:pt idx="1354">
                  <c:v>41481</c:v>
                </c:pt>
                <c:pt idx="1355">
                  <c:v>41488</c:v>
                </c:pt>
                <c:pt idx="1356">
                  <c:v>41495</c:v>
                </c:pt>
                <c:pt idx="1357">
                  <c:v>41502</c:v>
                </c:pt>
                <c:pt idx="1358">
                  <c:v>41509</c:v>
                </c:pt>
                <c:pt idx="1359">
                  <c:v>41516</c:v>
                </c:pt>
                <c:pt idx="1360">
                  <c:v>41523</c:v>
                </c:pt>
                <c:pt idx="1361">
                  <c:v>41530</c:v>
                </c:pt>
                <c:pt idx="1362">
                  <c:v>41537</c:v>
                </c:pt>
                <c:pt idx="1363">
                  <c:v>41544</c:v>
                </c:pt>
                <c:pt idx="1364">
                  <c:v>41551</c:v>
                </c:pt>
                <c:pt idx="1365">
                  <c:v>41558</c:v>
                </c:pt>
                <c:pt idx="1366">
                  <c:v>41565</c:v>
                </c:pt>
                <c:pt idx="1367">
                  <c:v>41572</c:v>
                </c:pt>
                <c:pt idx="1368">
                  <c:v>41579</c:v>
                </c:pt>
                <c:pt idx="1369">
                  <c:v>41586</c:v>
                </c:pt>
                <c:pt idx="1370">
                  <c:v>41593</c:v>
                </c:pt>
                <c:pt idx="1371">
                  <c:v>41600</c:v>
                </c:pt>
                <c:pt idx="1372">
                  <c:v>41607</c:v>
                </c:pt>
                <c:pt idx="1373">
                  <c:v>41614</c:v>
                </c:pt>
                <c:pt idx="1374">
                  <c:v>41621</c:v>
                </c:pt>
                <c:pt idx="1375">
                  <c:v>41628</c:v>
                </c:pt>
                <c:pt idx="1376">
                  <c:v>41635</c:v>
                </c:pt>
                <c:pt idx="1377">
                  <c:v>41642</c:v>
                </c:pt>
                <c:pt idx="1378">
                  <c:v>41649</c:v>
                </c:pt>
                <c:pt idx="1379">
                  <c:v>41656</c:v>
                </c:pt>
                <c:pt idx="1380">
                  <c:v>41663</c:v>
                </c:pt>
                <c:pt idx="1381">
                  <c:v>41670</c:v>
                </c:pt>
                <c:pt idx="1382">
                  <c:v>41677</c:v>
                </c:pt>
                <c:pt idx="1383">
                  <c:v>41684</c:v>
                </c:pt>
                <c:pt idx="1384">
                  <c:v>41691</c:v>
                </c:pt>
                <c:pt idx="1385">
                  <c:v>41698</c:v>
                </c:pt>
                <c:pt idx="1386">
                  <c:v>41705</c:v>
                </c:pt>
                <c:pt idx="1387">
                  <c:v>41712</c:v>
                </c:pt>
                <c:pt idx="1388">
                  <c:v>41719</c:v>
                </c:pt>
                <c:pt idx="1389">
                  <c:v>41726</c:v>
                </c:pt>
                <c:pt idx="1390">
                  <c:v>41733</c:v>
                </c:pt>
                <c:pt idx="1391">
                  <c:v>41740</c:v>
                </c:pt>
                <c:pt idx="1392">
                  <c:v>41747</c:v>
                </c:pt>
                <c:pt idx="1393">
                  <c:v>41754</c:v>
                </c:pt>
                <c:pt idx="1394">
                  <c:v>41761</c:v>
                </c:pt>
                <c:pt idx="1395">
                  <c:v>41768</c:v>
                </c:pt>
                <c:pt idx="1396">
                  <c:v>41775</c:v>
                </c:pt>
                <c:pt idx="1397">
                  <c:v>41782</c:v>
                </c:pt>
                <c:pt idx="1398">
                  <c:v>41789</c:v>
                </c:pt>
                <c:pt idx="1399">
                  <c:v>41796</c:v>
                </c:pt>
                <c:pt idx="1400">
                  <c:v>41803</c:v>
                </c:pt>
                <c:pt idx="1401">
                  <c:v>41810</c:v>
                </c:pt>
                <c:pt idx="1402">
                  <c:v>41817</c:v>
                </c:pt>
                <c:pt idx="1403">
                  <c:v>41824</c:v>
                </c:pt>
                <c:pt idx="1404">
                  <c:v>41831</c:v>
                </c:pt>
                <c:pt idx="1405">
                  <c:v>41838</c:v>
                </c:pt>
                <c:pt idx="1406">
                  <c:v>41845</c:v>
                </c:pt>
                <c:pt idx="1407">
                  <c:v>41852</c:v>
                </c:pt>
                <c:pt idx="1408">
                  <c:v>41859</c:v>
                </c:pt>
                <c:pt idx="1409">
                  <c:v>41866</c:v>
                </c:pt>
                <c:pt idx="1410">
                  <c:v>41873</c:v>
                </c:pt>
                <c:pt idx="1411">
                  <c:v>41880</c:v>
                </c:pt>
                <c:pt idx="1412">
                  <c:v>41887</c:v>
                </c:pt>
                <c:pt idx="1413">
                  <c:v>41894</c:v>
                </c:pt>
                <c:pt idx="1414">
                  <c:v>41901</c:v>
                </c:pt>
                <c:pt idx="1415">
                  <c:v>41908</c:v>
                </c:pt>
                <c:pt idx="1416">
                  <c:v>41915</c:v>
                </c:pt>
                <c:pt idx="1417">
                  <c:v>41922</c:v>
                </c:pt>
                <c:pt idx="1418">
                  <c:v>41929</c:v>
                </c:pt>
                <c:pt idx="1419">
                  <c:v>41936</c:v>
                </c:pt>
                <c:pt idx="1420">
                  <c:v>41943</c:v>
                </c:pt>
                <c:pt idx="1421">
                  <c:v>41950</c:v>
                </c:pt>
                <c:pt idx="1422">
                  <c:v>41957</c:v>
                </c:pt>
                <c:pt idx="1423">
                  <c:v>41964</c:v>
                </c:pt>
                <c:pt idx="1424">
                  <c:v>41971</c:v>
                </c:pt>
                <c:pt idx="1425">
                  <c:v>41978</c:v>
                </c:pt>
                <c:pt idx="1426">
                  <c:v>41985</c:v>
                </c:pt>
                <c:pt idx="1427">
                  <c:v>41992</c:v>
                </c:pt>
                <c:pt idx="1428">
                  <c:v>41999</c:v>
                </c:pt>
                <c:pt idx="1429">
                  <c:v>42006</c:v>
                </c:pt>
                <c:pt idx="1430">
                  <c:v>42013</c:v>
                </c:pt>
                <c:pt idx="1431">
                  <c:v>42020</c:v>
                </c:pt>
                <c:pt idx="1432">
                  <c:v>42027</c:v>
                </c:pt>
                <c:pt idx="1433">
                  <c:v>42034</c:v>
                </c:pt>
                <c:pt idx="1434">
                  <c:v>42041</c:v>
                </c:pt>
                <c:pt idx="1435">
                  <c:v>42048</c:v>
                </c:pt>
                <c:pt idx="1436">
                  <c:v>42055</c:v>
                </c:pt>
                <c:pt idx="1437">
                  <c:v>42062</c:v>
                </c:pt>
                <c:pt idx="1438">
                  <c:v>42069</c:v>
                </c:pt>
                <c:pt idx="1439">
                  <c:v>42076</c:v>
                </c:pt>
                <c:pt idx="1440">
                  <c:v>42083</c:v>
                </c:pt>
                <c:pt idx="1441">
                  <c:v>42090</c:v>
                </c:pt>
                <c:pt idx="1442">
                  <c:v>42097</c:v>
                </c:pt>
                <c:pt idx="1443">
                  <c:v>42104</c:v>
                </c:pt>
                <c:pt idx="1444">
                  <c:v>42111</c:v>
                </c:pt>
                <c:pt idx="1445">
                  <c:v>42118</c:v>
                </c:pt>
                <c:pt idx="1446">
                  <c:v>42125</c:v>
                </c:pt>
                <c:pt idx="1447">
                  <c:v>42132</c:v>
                </c:pt>
                <c:pt idx="1448">
                  <c:v>42139</c:v>
                </c:pt>
                <c:pt idx="1449">
                  <c:v>42146</c:v>
                </c:pt>
                <c:pt idx="1450">
                  <c:v>42153</c:v>
                </c:pt>
                <c:pt idx="1451">
                  <c:v>42160</c:v>
                </c:pt>
                <c:pt idx="1452">
                  <c:v>42167</c:v>
                </c:pt>
                <c:pt idx="1453">
                  <c:v>42174</c:v>
                </c:pt>
                <c:pt idx="1454">
                  <c:v>42181</c:v>
                </c:pt>
                <c:pt idx="1455">
                  <c:v>42188</c:v>
                </c:pt>
                <c:pt idx="1456">
                  <c:v>42195</c:v>
                </c:pt>
                <c:pt idx="1457">
                  <c:v>42202</c:v>
                </c:pt>
                <c:pt idx="1458">
                  <c:v>42209</c:v>
                </c:pt>
                <c:pt idx="1459">
                  <c:v>42216</c:v>
                </c:pt>
                <c:pt idx="1460">
                  <c:v>42223</c:v>
                </c:pt>
                <c:pt idx="1461">
                  <c:v>42230</c:v>
                </c:pt>
                <c:pt idx="1462">
                  <c:v>42237</c:v>
                </c:pt>
                <c:pt idx="1463">
                  <c:v>42244</c:v>
                </c:pt>
                <c:pt idx="1464">
                  <c:v>42251</c:v>
                </c:pt>
                <c:pt idx="1465">
                  <c:v>42258</c:v>
                </c:pt>
                <c:pt idx="1466">
                  <c:v>42265</c:v>
                </c:pt>
                <c:pt idx="1467">
                  <c:v>42272</c:v>
                </c:pt>
                <c:pt idx="1468">
                  <c:v>42279</c:v>
                </c:pt>
                <c:pt idx="1469">
                  <c:v>42286</c:v>
                </c:pt>
                <c:pt idx="1470">
                  <c:v>42293</c:v>
                </c:pt>
                <c:pt idx="1471">
                  <c:v>42300</c:v>
                </c:pt>
                <c:pt idx="1472">
                  <c:v>42307</c:v>
                </c:pt>
                <c:pt idx="1473">
                  <c:v>42314</c:v>
                </c:pt>
                <c:pt idx="1474">
                  <c:v>42321</c:v>
                </c:pt>
                <c:pt idx="1475">
                  <c:v>42328</c:v>
                </c:pt>
                <c:pt idx="1476">
                  <c:v>42335</c:v>
                </c:pt>
                <c:pt idx="1477">
                  <c:v>42342</c:v>
                </c:pt>
                <c:pt idx="1478">
                  <c:v>42349</c:v>
                </c:pt>
                <c:pt idx="1479">
                  <c:v>42356</c:v>
                </c:pt>
                <c:pt idx="1480">
                  <c:v>42363</c:v>
                </c:pt>
                <c:pt idx="1481">
                  <c:v>42370</c:v>
                </c:pt>
                <c:pt idx="1482">
                  <c:v>42377</c:v>
                </c:pt>
                <c:pt idx="1483">
                  <c:v>42384</c:v>
                </c:pt>
                <c:pt idx="1484">
                  <c:v>42391</c:v>
                </c:pt>
                <c:pt idx="1485">
                  <c:v>42398</c:v>
                </c:pt>
                <c:pt idx="1486">
                  <c:v>42405</c:v>
                </c:pt>
                <c:pt idx="1487">
                  <c:v>42412</c:v>
                </c:pt>
                <c:pt idx="1488">
                  <c:v>42419</c:v>
                </c:pt>
                <c:pt idx="1489">
                  <c:v>42426</c:v>
                </c:pt>
                <c:pt idx="1490">
                  <c:v>42433</c:v>
                </c:pt>
                <c:pt idx="1491">
                  <c:v>42440</c:v>
                </c:pt>
                <c:pt idx="1492">
                  <c:v>42447</c:v>
                </c:pt>
                <c:pt idx="1493">
                  <c:v>42454</c:v>
                </c:pt>
                <c:pt idx="1494">
                  <c:v>42461</c:v>
                </c:pt>
                <c:pt idx="1495">
                  <c:v>42468</c:v>
                </c:pt>
                <c:pt idx="1496">
                  <c:v>42475</c:v>
                </c:pt>
                <c:pt idx="1497">
                  <c:v>42482</c:v>
                </c:pt>
                <c:pt idx="1498">
                  <c:v>42489</c:v>
                </c:pt>
                <c:pt idx="1499">
                  <c:v>42496</c:v>
                </c:pt>
                <c:pt idx="1500">
                  <c:v>42503</c:v>
                </c:pt>
                <c:pt idx="1501">
                  <c:v>42510</c:v>
                </c:pt>
                <c:pt idx="1502">
                  <c:v>42517</c:v>
                </c:pt>
                <c:pt idx="1503">
                  <c:v>42524</c:v>
                </c:pt>
                <c:pt idx="1504">
                  <c:v>42531</c:v>
                </c:pt>
                <c:pt idx="1505">
                  <c:v>42538</c:v>
                </c:pt>
                <c:pt idx="1506">
                  <c:v>42545</c:v>
                </c:pt>
                <c:pt idx="1507">
                  <c:v>42552</c:v>
                </c:pt>
                <c:pt idx="1508">
                  <c:v>42559</c:v>
                </c:pt>
                <c:pt idx="1509">
                  <c:v>42566</c:v>
                </c:pt>
                <c:pt idx="1510">
                  <c:v>42573</c:v>
                </c:pt>
                <c:pt idx="1511">
                  <c:v>42580</c:v>
                </c:pt>
                <c:pt idx="1512">
                  <c:v>42587</c:v>
                </c:pt>
                <c:pt idx="1513">
                  <c:v>42594</c:v>
                </c:pt>
                <c:pt idx="1514">
                  <c:v>42601</c:v>
                </c:pt>
                <c:pt idx="1515">
                  <c:v>42608</c:v>
                </c:pt>
                <c:pt idx="1516">
                  <c:v>42615</c:v>
                </c:pt>
                <c:pt idx="1517">
                  <c:v>42622</c:v>
                </c:pt>
                <c:pt idx="1518">
                  <c:v>42629</c:v>
                </c:pt>
                <c:pt idx="1519">
                  <c:v>42636</c:v>
                </c:pt>
                <c:pt idx="1520">
                  <c:v>42643</c:v>
                </c:pt>
                <c:pt idx="1521">
                  <c:v>42650</c:v>
                </c:pt>
                <c:pt idx="1522">
                  <c:v>42657</c:v>
                </c:pt>
                <c:pt idx="1523">
                  <c:v>42664</c:v>
                </c:pt>
                <c:pt idx="1524">
                  <c:v>42671</c:v>
                </c:pt>
                <c:pt idx="1525">
                  <c:v>42678</c:v>
                </c:pt>
                <c:pt idx="1526">
                  <c:v>42685</c:v>
                </c:pt>
                <c:pt idx="1527">
                  <c:v>42692</c:v>
                </c:pt>
                <c:pt idx="1528">
                  <c:v>42699</c:v>
                </c:pt>
                <c:pt idx="1529">
                  <c:v>42706</c:v>
                </c:pt>
                <c:pt idx="1530">
                  <c:v>42713</c:v>
                </c:pt>
                <c:pt idx="1531">
                  <c:v>42720</c:v>
                </c:pt>
                <c:pt idx="1532">
                  <c:v>42727</c:v>
                </c:pt>
                <c:pt idx="1533">
                  <c:v>42734</c:v>
                </c:pt>
                <c:pt idx="1534">
                  <c:v>42741</c:v>
                </c:pt>
                <c:pt idx="1535">
                  <c:v>42748</c:v>
                </c:pt>
                <c:pt idx="1536">
                  <c:v>42755</c:v>
                </c:pt>
                <c:pt idx="1537">
                  <c:v>42762</c:v>
                </c:pt>
                <c:pt idx="1538">
                  <c:v>42769</c:v>
                </c:pt>
                <c:pt idx="1539">
                  <c:v>42776</c:v>
                </c:pt>
                <c:pt idx="1540">
                  <c:v>42783</c:v>
                </c:pt>
                <c:pt idx="1541">
                  <c:v>42790</c:v>
                </c:pt>
                <c:pt idx="1542">
                  <c:v>42797</c:v>
                </c:pt>
                <c:pt idx="1543">
                  <c:v>42804</c:v>
                </c:pt>
                <c:pt idx="1544">
                  <c:v>42811</c:v>
                </c:pt>
                <c:pt idx="1545">
                  <c:v>42818</c:v>
                </c:pt>
                <c:pt idx="1546">
                  <c:v>42825</c:v>
                </c:pt>
                <c:pt idx="1547">
                  <c:v>42832</c:v>
                </c:pt>
                <c:pt idx="1548">
                  <c:v>42839</c:v>
                </c:pt>
                <c:pt idx="1549">
                  <c:v>42846</c:v>
                </c:pt>
                <c:pt idx="1550">
                  <c:v>42853</c:v>
                </c:pt>
                <c:pt idx="1551">
                  <c:v>42860</c:v>
                </c:pt>
                <c:pt idx="1552">
                  <c:v>42867</c:v>
                </c:pt>
                <c:pt idx="1553">
                  <c:v>42874</c:v>
                </c:pt>
                <c:pt idx="1554">
                  <c:v>42881</c:v>
                </c:pt>
                <c:pt idx="1555">
                  <c:v>42888</c:v>
                </c:pt>
                <c:pt idx="1556">
                  <c:v>42895</c:v>
                </c:pt>
                <c:pt idx="1557">
                  <c:v>42902</c:v>
                </c:pt>
                <c:pt idx="1558">
                  <c:v>42909</c:v>
                </c:pt>
                <c:pt idx="1559">
                  <c:v>42916</c:v>
                </c:pt>
                <c:pt idx="1560">
                  <c:v>42923</c:v>
                </c:pt>
                <c:pt idx="1561">
                  <c:v>42930</c:v>
                </c:pt>
                <c:pt idx="1562">
                  <c:v>42937</c:v>
                </c:pt>
                <c:pt idx="1563">
                  <c:v>42944</c:v>
                </c:pt>
                <c:pt idx="1564">
                  <c:v>42951</c:v>
                </c:pt>
                <c:pt idx="1565">
                  <c:v>42958</c:v>
                </c:pt>
                <c:pt idx="1566">
                  <c:v>42965</c:v>
                </c:pt>
                <c:pt idx="1567">
                  <c:v>42972</c:v>
                </c:pt>
                <c:pt idx="1568">
                  <c:v>42979</c:v>
                </c:pt>
                <c:pt idx="1569">
                  <c:v>42986</c:v>
                </c:pt>
                <c:pt idx="1570">
                  <c:v>42993</c:v>
                </c:pt>
                <c:pt idx="1571">
                  <c:v>43000</c:v>
                </c:pt>
                <c:pt idx="1572">
                  <c:v>43007</c:v>
                </c:pt>
                <c:pt idx="1573">
                  <c:v>43014</c:v>
                </c:pt>
                <c:pt idx="1574">
                  <c:v>43021</c:v>
                </c:pt>
                <c:pt idx="1575">
                  <c:v>43028</c:v>
                </c:pt>
                <c:pt idx="1576">
                  <c:v>43035</c:v>
                </c:pt>
                <c:pt idx="1577">
                  <c:v>43042</c:v>
                </c:pt>
                <c:pt idx="1578">
                  <c:v>43049</c:v>
                </c:pt>
                <c:pt idx="1579">
                  <c:v>43056</c:v>
                </c:pt>
                <c:pt idx="1580">
                  <c:v>43063</c:v>
                </c:pt>
                <c:pt idx="1581">
                  <c:v>43070</c:v>
                </c:pt>
                <c:pt idx="1582">
                  <c:v>43077</c:v>
                </c:pt>
                <c:pt idx="1583">
                  <c:v>43084</c:v>
                </c:pt>
                <c:pt idx="1584">
                  <c:v>43091</c:v>
                </c:pt>
                <c:pt idx="1585">
                  <c:v>43098</c:v>
                </c:pt>
                <c:pt idx="1586">
                  <c:v>43105</c:v>
                </c:pt>
                <c:pt idx="1587">
                  <c:v>43112</c:v>
                </c:pt>
                <c:pt idx="1588">
                  <c:v>43119</c:v>
                </c:pt>
                <c:pt idx="1589">
                  <c:v>43126</c:v>
                </c:pt>
                <c:pt idx="1590">
                  <c:v>43133</c:v>
                </c:pt>
                <c:pt idx="1591">
                  <c:v>43140</c:v>
                </c:pt>
                <c:pt idx="1592">
                  <c:v>43147</c:v>
                </c:pt>
                <c:pt idx="1593">
                  <c:v>43154</c:v>
                </c:pt>
                <c:pt idx="1594">
                  <c:v>43161</c:v>
                </c:pt>
                <c:pt idx="1595">
                  <c:v>43168</c:v>
                </c:pt>
                <c:pt idx="1596">
                  <c:v>43175</c:v>
                </c:pt>
                <c:pt idx="1597">
                  <c:v>43182</c:v>
                </c:pt>
                <c:pt idx="1598">
                  <c:v>43189</c:v>
                </c:pt>
                <c:pt idx="1599">
                  <c:v>43196</c:v>
                </c:pt>
                <c:pt idx="1600">
                  <c:v>43203</c:v>
                </c:pt>
                <c:pt idx="1601">
                  <c:v>43210</c:v>
                </c:pt>
                <c:pt idx="1602">
                  <c:v>43217</c:v>
                </c:pt>
                <c:pt idx="1603">
                  <c:v>43224</c:v>
                </c:pt>
                <c:pt idx="1604">
                  <c:v>43231</c:v>
                </c:pt>
                <c:pt idx="1605">
                  <c:v>43238</c:v>
                </c:pt>
                <c:pt idx="1606">
                  <c:v>43245</c:v>
                </c:pt>
                <c:pt idx="1607">
                  <c:v>43252</c:v>
                </c:pt>
                <c:pt idx="1608">
                  <c:v>43259</c:v>
                </c:pt>
                <c:pt idx="1609">
                  <c:v>43266</c:v>
                </c:pt>
                <c:pt idx="1610">
                  <c:v>43273</c:v>
                </c:pt>
                <c:pt idx="1611">
                  <c:v>43280</c:v>
                </c:pt>
                <c:pt idx="1612">
                  <c:v>43287</c:v>
                </c:pt>
                <c:pt idx="1613">
                  <c:v>43294</c:v>
                </c:pt>
                <c:pt idx="1614">
                  <c:v>43301</c:v>
                </c:pt>
                <c:pt idx="1615">
                  <c:v>43308</c:v>
                </c:pt>
                <c:pt idx="1616">
                  <c:v>43315</c:v>
                </c:pt>
                <c:pt idx="1617">
                  <c:v>43322</c:v>
                </c:pt>
                <c:pt idx="1618">
                  <c:v>43329</c:v>
                </c:pt>
                <c:pt idx="1619">
                  <c:v>43336</c:v>
                </c:pt>
                <c:pt idx="1620">
                  <c:v>43343</c:v>
                </c:pt>
                <c:pt idx="1621">
                  <c:v>43350</c:v>
                </c:pt>
                <c:pt idx="1622">
                  <c:v>43357</c:v>
                </c:pt>
                <c:pt idx="1623">
                  <c:v>43364</c:v>
                </c:pt>
                <c:pt idx="1624">
                  <c:v>43371</c:v>
                </c:pt>
                <c:pt idx="1625">
                  <c:v>43378</c:v>
                </c:pt>
                <c:pt idx="1626">
                  <c:v>43385</c:v>
                </c:pt>
                <c:pt idx="1627">
                  <c:v>43392</c:v>
                </c:pt>
                <c:pt idx="1628">
                  <c:v>43399</c:v>
                </c:pt>
                <c:pt idx="1629">
                  <c:v>43406</c:v>
                </c:pt>
                <c:pt idx="1630">
                  <c:v>43413</c:v>
                </c:pt>
                <c:pt idx="1631">
                  <c:v>43420</c:v>
                </c:pt>
                <c:pt idx="1632">
                  <c:v>43427</c:v>
                </c:pt>
                <c:pt idx="1633">
                  <c:v>43434</c:v>
                </c:pt>
                <c:pt idx="1634">
                  <c:v>43441</c:v>
                </c:pt>
                <c:pt idx="1635">
                  <c:v>43448</c:v>
                </c:pt>
                <c:pt idx="1636">
                  <c:v>43455</c:v>
                </c:pt>
                <c:pt idx="1637">
                  <c:v>43462</c:v>
                </c:pt>
                <c:pt idx="1638">
                  <c:v>43469</c:v>
                </c:pt>
                <c:pt idx="1639">
                  <c:v>43476</c:v>
                </c:pt>
                <c:pt idx="1640">
                  <c:v>43483</c:v>
                </c:pt>
                <c:pt idx="1641">
                  <c:v>43490</c:v>
                </c:pt>
                <c:pt idx="1642">
                  <c:v>43497</c:v>
                </c:pt>
                <c:pt idx="1643">
                  <c:v>43504</c:v>
                </c:pt>
                <c:pt idx="1644">
                  <c:v>43511</c:v>
                </c:pt>
                <c:pt idx="1645">
                  <c:v>43518</c:v>
                </c:pt>
                <c:pt idx="1646">
                  <c:v>43525</c:v>
                </c:pt>
                <c:pt idx="1647">
                  <c:v>43532</c:v>
                </c:pt>
                <c:pt idx="1648">
                  <c:v>43539</c:v>
                </c:pt>
                <c:pt idx="1649">
                  <c:v>43546</c:v>
                </c:pt>
                <c:pt idx="1650">
                  <c:v>43553</c:v>
                </c:pt>
                <c:pt idx="1651">
                  <c:v>43560</c:v>
                </c:pt>
                <c:pt idx="1652">
                  <c:v>43567</c:v>
                </c:pt>
                <c:pt idx="1653">
                  <c:v>43574</c:v>
                </c:pt>
                <c:pt idx="1654">
                  <c:v>43581</c:v>
                </c:pt>
                <c:pt idx="1655">
                  <c:v>43588</c:v>
                </c:pt>
                <c:pt idx="1656">
                  <c:v>43595</c:v>
                </c:pt>
                <c:pt idx="1657">
                  <c:v>43602</c:v>
                </c:pt>
                <c:pt idx="1658">
                  <c:v>43609</c:v>
                </c:pt>
                <c:pt idx="1659">
                  <c:v>43616</c:v>
                </c:pt>
                <c:pt idx="1660">
                  <c:v>43623</c:v>
                </c:pt>
                <c:pt idx="1661">
                  <c:v>43630</c:v>
                </c:pt>
                <c:pt idx="1662">
                  <c:v>43637</c:v>
                </c:pt>
                <c:pt idx="1663">
                  <c:v>43644</c:v>
                </c:pt>
                <c:pt idx="1664">
                  <c:v>43651</c:v>
                </c:pt>
                <c:pt idx="1665">
                  <c:v>43658</c:v>
                </c:pt>
                <c:pt idx="1666">
                  <c:v>43665</c:v>
                </c:pt>
                <c:pt idx="1667">
                  <c:v>43672</c:v>
                </c:pt>
                <c:pt idx="1668">
                  <c:v>43679</c:v>
                </c:pt>
                <c:pt idx="1669">
                  <c:v>43686</c:v>
                </c:pt>
                <c:pt idx="1670">
                  <c:v>43693</c:v>
                </c:pt>
                <c:pt idx="1671">
                  <c:v>43700</c:v>
                </c:pt>
                <c:pt idx="1672">
                  <c:v>43707</c:v>
                </c:pt>
                <c:pt idx="1673">
                  <c:v>43714</c:v>
                </c:pt>
                <c:pt idx="1674">
                  <c:v>43721</c:v>
                </c:pt>
                <c:pt idx="1675">
                  <c:v>43728</c:v>
                </c:pt>
                <c:pt idx="1676">
                  <c:v>43735</c:v>
                </c:pt>
                <c:pt idx="1677">
                  <c:v>43742</c:v>
                </c:pt>
                <c:pt idx="1678">
                  <c:v>43749</c:v>
                </c:pt>
                <c:pt idx="1679">
                  <c:v>43756</c:v>
                </c:pt>
                <c:pt idx="1680">
                  <c:v>43763</c:v>
                </c:pt>
                <c:pt idx="1681">
                  <c:v>43770</c:v>
                </c:pt>
                <c:pt idx="1682">
                  <c:v>43777</c:v>
                </c:pt>
                <c:pt idx="1683">
                  <c:v>43784</c:v>
                </c:pt>
                <c:pt idx="1684">
                  <c:v>43791</c:v>
                </c:pt>
                <c:pt idx="1685">
                  <c:v>43798</c:v>
                </c:pt>
                <c:pt idx="1686">
                  <c:v>43805</c:v>
                </c:pt>
                <c:pt idx="1687">
                  <c:v>43812</c:v>
                </c:pt>
                <c:pt idx="1688">
                  <c:v>43819</c:v>
                </c:pt>
                <c:pt idx="1689">
                  <c:v>43826</c:v>
                </c:pt>
                <c:pt idx="1690">
                  <c:v>43833</c:v>
                </c:pt>
                <c:pt idx="1691">
                  <c:v>43840</c:v>
                </c:pt>
                <c:pt idx="1692">
                  <c:v>43847</c:v>
                </c:pt>
                <c:pt idx="1693">
                  <c:v>43854</c:v>
                </c:pt>
                <c:pt idx="1694">
                  <c:v>43861</c:v>
                </c:pt>
                <c:pt idx="1695">
                  <c:v>43868</c:v>
                </c:pt>
                <c:pt idx="1696">
                  <c:v>43875</c:v>
                </c:pt>
                <c:pt idx="1697">
                  <c:v>43882</c:v>
                </c:pt>
                <c:pt idx="1698">
                  <c:v>43889</c:v>
                </c:pt>
                <c:pt idx="1699">
                  <c:v>43896</c:v>
                </c:pt>
                <c:pt idx="1700">
                  <c:v>43903</c:v>
                </c:pt>
                <c:pt idx="1701">
                  <c:v>43910</c:v>
                </c:pt>
                <c:pt idx="1702">
                  <c:v>43917</c:v>
                </c:pt>
                <c:pt idx="1703">
                  <c:v>43924</c:v>
                </c:pt>
                <c:pt idx="1704">
                  <c:v>43931</c:v>
                </c:pt>
                <c:pt idx="1705">
                  <c:v>43938</c:v>
                </c:pt>
                <c:pt idx="1706">
                  <c:v>43945</c:v>
                </c:pt>
                <c:pt idx="1707">
                  <c:v>43952</c:v>
                </c:pt>
                <c:pt idx="1708">
                  <c:v>43959</c:v>
                </c:pt>
                <c:pt idx="1709">
                  <c:v>43966</c:v>
                </c:pt>
                <c:pt idx="1710">
                  <c:v>43973</c:v>
                </c:pt>
                <c:pt idx="1711">
                  <c:v>43980</c:v>
                </c:pt>
                <c:pt idx="1712">
                  <c:v>43987</c:v>
                </c:pt>
                <c:pt idx="1713">
                  <c:v>43994</c:v>
                </c:pt>
                <c:pt idx="1714">
                  <c:v>44001</c:v>
                </c:pt>
                <c:pt idx="1715">
                  <c:v>44008</c:v>
                </c:pt>
                <c:pt idx="1716">
                  <c:v>44015</c:v>
                </c:pt>
                <c:pt idx="1717">
                  <c:v>44022</c:v>
                </c:pt>
                <c:pt idx="1718">
                  <c:v>44029</c:v>
                </c:pt>
                <c:pt idx="1719">
                  <c:v>44036</c:v>
                </c:pt>
                <c:pt idx="1720">
                  <c:v>44043</c:v>
                </c:pt>
                <c:pt idx="1721">
                  <c:v>44050</c:v>
                </c:pt>
                <c:pt idx="1722">
                  <c:v>44057</c:v>
                </c:pt>
                <c:pt idx="1723">
                  <c:v>44064</c:v>
                </c:pt>
                <c:pt idx="1724">
                  <c:v>44071</c:v>
                </c:pt>
                <c:pt idx="1725">
                  <c:v>44078</c:v>
                </c:pt>
                <c:pt idx="1726">
                  <c:v>44085</c:v>
                </c:pt>
                <c:pt idx="1727">
                  <c:v>44092</c:v>
                </c:pt>
                <c:pt idx="1728">
                  <c:v>44099</c:v>
                </c:pt>
                <c:pt idx="1729">
                  <c:v>44106</c:v>
                </c:pt>
                <c:pt idx="1730">
                  <c:v>44113</c:v>
                </c:pt>
                <c:pt idx="1731">
                  <c:v>44120</c:v>
                </c:pt>
                <c:pt idx="1732">
                  <c:v>44127</c:v>
                </c:pt>
                <c:pt idx="1733">
                  <c:v>44134</c:v>
                </c:pt>
                <c:pt idx="1734">
                  <c:v>44141</c:v>
                </c:pt>
                <c:pt idx="1735">
                  <c:v>44148</c:v>
                </c:pt>
                <c:pt idx="1736">
                  <c:v>44155</c:v>
                </c:pt>
                <c:pt idx="1737">
                  <c:v>44162</c:v>
                </c:pt>
                <c:pt idx="1738">
                  <c:v>44169</c:v>
                </c:pt>
                <c:pt idx="1739">
                  <c:v>44176</c:v>
                </c:pt>
                <c:pt idx="1740">
                  <c:v>44183</c:v>
                </c:pt>
                <c:pt idx="1741">
                  <c:v>44190</c:v>
                </c:pt>
                <c:pt idx="1742">
                  <c:v>44197</c:v>
                </c:pt>
                <c:pt idx="1743">
                  <c:v>44204</c:v>
                </c:pt>
                <c:pt idx="1744">
                  <c:v>44211</c:v>
                </c:pt>
                <c:pt idx="1745">
                  <c:v>44218</c:v>
                </c:pt>
                <c:pt idx="1746">
                  <c:v>44225</c:v>
                </c:pt>
                <c:pt idx="1747">
                  <c:v>44232</c:v>
                </c:pt>
                <c:pt idx="1748">
                  <c:v>44239</c:v>
                </c:pt>
                <c:pt idx="1749">
                  <c:v>44246</c:v>
                </c:pt>
                <c:pt idx="1750">
                  <c:v>44253</c:v>
                </c:pt>
                <c:pt idx="1751">
                  <c:v>44260</c:v>
                </c:pt>
                <c:pt idx="1752">
                  <c:v>44267</c:v>
                </c:pt>
                <c:pt idx="1753">
                  <c:v>44274</c:v>
                </c:pt>
                <c:pt idx="1754">
                  <c:v>44281</c:v>
                </c:pt>
                <c:pt idx="1755">
                  <c:v>44288</c:v>
                </c:pt>
                <c:pt idx="1756">
                  <c:v>44295</c:v>
                </c:pt>
                <c:pt idx="1757">
                  <c:v>44302</c:v>
                </c:pt>
                <c:pt idx="1758">
                  <c:v>44309</c:v>
                </c:pt>
                <c:pt idx="1759">
                  <c:v>44316</c:v>
                </c:pt>
                <c:pt idx="1760">
                  <c:v>44323</c:v>
                </c:pt>
                <c:pt idx="1761">
                  <c:v>44330</c:v>
                </c:pt>
                <c:pt idx="1762">
                  <c:v>44337</c:v>
                </c:pt>
                <c:pt idx="1763">
                  <c:v>44344</c:v>
                </c:pt>
                <c:pt idx="1764">
                  <c:v>44351</c:v>
                </c:pt>
                <c:pt idx="1765">
                  <c:v>44358</c:v>
                </c:pt>
                <c:pt idx="1766">
                  <c:v>44365</c:v>
                </c:pt>
                <c:pt idx="1767">
                  <c:v>44372</c:v>
                </c:pt>
                <c:pt idx="1768">
                  <c:v>44379</c:v>
                </c:pt>
                <c:pt idx="1769">
                  <c:v>44386</c:v>
                </c:pt>
                <c:pt idx="1770">
                  <c:v>44393</c:v>
                </c:pt>
                <c:pt idx="1771">
                  <c:v>44400</c:v>
                </c:pt>
                <c:pt idx="1772">
                  <c:v>44407</c:v>
                </c:pt>
                <c:pt idx="1773">
                  <c:v>44414</c:v>
                </c:pt>
                <c:pt idx="1774">
                  <c:v>44421</c:v>
                </c:pt>
                <c:pt idx="1775">
                  <c:v>44428</c:v>
                </c:pt>
                <c:pt idx="1776">
                  <c:v>44435</c:v>
                </c:pt>
                <c:pt idx="1777">
                  <c:v>44442</c:v>
                </c:pt>
                <c:pt idx="1778">
                  <c:v>44449</c:v>
                </c:pt>
                <c:pt idx="1779">
                  <c:v>44456</c:v>
                </c:pt>
                <c:pt idx="1780">
                  <c:v>44463</c:v>
                </c:pt>
                <c:pt idx="1781">
                  <c:v>44470</c:v>
                </c:pt>
                <c:pt idx="1782">
                  <c:v>44477</c:v>
                </c:pt>
                <c:pt idx="1783">
                  <c:v>44484</c:v>
                </c:pt>
                <c:pt idx="1784">
                  <c:v>44491</c:v>
                </c:pt>
                <c:pt idx="1785">
                  <c:v>44498</c:v>
                </c:pt>
                <c:pt idx="1786">
                  <c:v>44505</c:v>
                </c:pt>
                <c:pt idx="1787">
                  <c:v>44512</c:v>
                </c:pt>
                <c:pt idx="1788">
                  <c:v>44519</c:v>
                </c:pt>
                <c:pt idx="1789">
                  <c:v>44526</c:v>
                </c:pt>
                <c:pt idx="1790">
                  <c:v>44533</c:v>
                </c:pt>
                <c:pt idx="1791">
                  <c:v>44540</c:v>
                </c:pt>
                <c:pt idx="1792">
                  <c:v>44547</c:v>
                </c:pt>
                <c:pt idx="1793">
                  <c:v>44554</c:v>
                </c:pt>
                <c:pt idx="1794">
                  <c:v>44561</c:v>
                </c:pt>
                <c:pt idx="1795">
                  <c:v>44568</c:v>
                </c:pt>
                <c:pt idx="1796">
                  <c:v>44575</c:v>
                </c:pt>
                <c:pt idx="1797">
                  <c:v>44582</c:v>
                </c:pt>
                <c:pt idx="1798">
                  <c:v>44589</c:v>
                </c:pt>
                <c:pt idx="1799">
                  <c:v>44596</c:v>
                </c:pt>
                <c:pt idx="1800">
                  <c:v>44603</c:v>
                </c:pt>
                <c:pt idx="1801">
                  <c:v>44610</c:v>
                </c:pt>
                <c:pt idx="1802">
                  <c:v>44617</c:v>
                </c:pt>
                <c:pt idx="1803">
                  <c:v>44624</c:v>
                </c:pt>
                <c:pt idx="1804">
                  <c:v>44631</c:v>
                </c:pt>
                <c:pt idx="1805">
                  <c:v>44638</c:v>
                </c:pt>
                <c:pt idx="1806">
                  <c:v>44645</c:v>
                </c:pt>
                <c:pt idx="1807">
                  <c:v>44652</c:v>
                </c:pt>
                <c:pt idx="1808">
                  <c:v>44659</c:v>
                </c:pt>
                <c:pt idx="1809">
                  <c:v>44666</c:v>
                </c:pt>
                <c:pt idx="1810">
                  <c:v>44673</c:v>
                </c:pt>
                <c:pt idx="1811">
                  <c:v>44680</c:v>
                </c:pt>
                <c:pt idx="1812">
                  <c:v>44687</c:v>
                </c:pt>
                <c:pt idx="1813">
                  <c:v>44694</c:v>
                </c:pt>
                <c:pt idx="1814">
                  <c:v>44701</c:v>
                </c:pt>
                <c:pt idx="1815">
                  <c:v>44708</c:v>
                </c:pt>
                <c:pt idx="1816">
                  <c:v>44715</c:v>
                </c:pt>
                <c:pt idx="1817">
                  <c:v>44722</c:v>
                </c:pt>
                <c:pt idx="1818">
                  <c:v>44729</c:v>
                </c:pt>
                <c:pt idx="1819">
                  <c:v>44736</c:v>
                </c:pt>
                <c:pt idx="1820">
                  <c:v>44743</c:v>
                </c:pt>
                <c:pt idx="1821">
                  <c:v>44750</c:v>
                </c:pt>
                <c:pt idx="1822">
                  <c:v>44757</c:v>
                </c:pt>
                <c:pt idx="1823">
                  <c:v>44764</c:v>
                </c:pt>
                <c:pt idx="1824">
                  <c:v>44771</c:v>
                </c:pt>
                <c:pt idx="1825">
                  <c:v>44778</c:v>
                </c:pt>
                <c:pt idx="1826">
                  <c:v>44785</c:v>
                </c:pt>
                <c:pt idx="1827">
                  <c:v>44792</c:v>
                </c:pt>
                <c:pt idx="1828">
                  <c:v>44799</c:v>
                </c:pt>
                <c:pt idx="1829">
                  <c:v>44806</c:v>
                </c:pt>
                <c:pt idx="1830">
                  <c:v>44813</c:v>
                </c:pt>
                <c:pt idx="1831">
                  <c:v>44820</c:v>
                </c:pt>
                <c:pt idx="1832">
                  <c:v>44827</c:v>
                </c:pt>
                <c:pt idx="1833">
                  <c:v>44834</c:v>
                </c:pt>
                <c:pt idx="1834">
                  <c:v>44841</c:v>
                </c:pt>
                <c:pt idx="1835">
                  <c:v>44848</c:v>
                </c:pt>
                <c:pt idx="1836">
                  <c:v>44855</c:v>
                </c:pt>
                <c:pt idx="1837">
                  <c:v>44862</c:v>
                </c:pt>
                <c:pt idx="1838">
                  <c:v>44869</c:v>
                </c:pt>
                <c:pt idx="1839">
                  <c:v>44876</c:v>
                </c:pt>
                <c:pt idx="1840">
                  <c:v>44883</c:v>
                </c:pt>
                <c:pt idx="1841">
                  <c:v>44890</c:v>
                </c:pt>
                <c:pt idx="1842">
                  <c:v>44897</c:v>
                </c:pt>
                <c:pt idx="1843">
                  <c:v>44904</c:v>
                </c:pt>
                <c:pt idx="1844">
                  <c:v>44911</c:v>
                </c:pt>
                <c:pt idx="1845">
                  <c:v>44918</c:v>
                </c:pt>
                <c:pt idx="1846">
                  <c:v>44925</c:v>
                </c:pt>
                <c:pt idx="1847">
                  <c:v>44932</c:v>
                </c:pt>
                <c:pt idx="1848">
                  <c:v>44939</c:v>
                </c:pt>
                <c:pt idx="1849">
                  <c:v>44946</c:v>
                </c:pt>
                <c:pt idx="1850">
                  <c:v>44953</c:v>
                </c:pt>
                <c:pt idx="1851">
                  <c:v>44960</c:v>
                </c:pt>
              </c:numCache>
            </c:numRef>
          </c:cat>
          <c:val>
            <c:numRef>
              <c:f>'FRED Graph'!$H$309:$H$2160</c:f>
              <c:numCache>
                <c:formatCode>0.00</c:formatCode>
                <c:ptCount val="1852"/>
                <c:pt idx="0">
                  <c:v>2.544</c:v>
                </c:pt>
                <c:pt idx="1">
                  <c:v>2.468</c:v>
                </c:pt>
                <c:pt idx="2">
                  <c:v>2.4</c:v>
                </c:pt>
                <c:pt idx="3">
                  <c:v>2.7759999999999998</c:v>
                </c:pt>
                <c:pt idx="4">
                  <c:v>2.83</c:v>
                </c:pt>
                <c:pt idx="5">
                  <c:v>2.8559999999999999</c:v>
                </c:pt>
                <c:pt idx="6">
                  <c:v>2.73</c:v>
                </c:pt>
                <c:pt idx="7">
                  <c:v>2.7480000000000002</c:v>
                </c:pt>
                <c:pt idx="8">
                  <c:v>2.9039999999999999</c:v>
                </c:pt>
                <c:pt idx="9">
                  <c:v>2.86</c:v>
                </c:pt>
                <c:pt idx="10">
                  <c:v>3.46</c:v>
                </c:pt>
                <c:pt idx="11">
                  <c:v>3.556</c:v>
                </c:pt>
                <c:pt idx="12">
                  <c:v>3.0339999999999998</c:v>
                </c:pt>
                <c:pt idx="13">
                  <c:v>2.8275000000000001</c:v>
                </c:pt>
                <c:pt idx="14">
                  <c:v>2.8519999999999999</c:v>
                </c:pt>
                <c:pt idx="15">
                  <c:v>3.0325000000000002</c:v>
                </c:pt>
                <c:pt idx="16">
                  <c:v>3.3919999999999999</c:v>
                </c:pt>
                <c:pt idx="17">
                  <c:v>3.0880000000000001</c:v>
                </c:pt>
                <c:pt idx="18">
                  <c:v>2.9460000000000002</c:v>
                </c:pt>
                <c:pt idx="19">
                  <c:v>2.8450000000000002</c:v>
                </c:pt>
                <c:pt idx="20">
                  <c:v>2.92</c:v>
                </c:pt>
                <c:pt idx="21">
                  <c:v>2.79</c:v>
                </c:pt>
                <c:pt idx="22">
                  <c:v>2.8380000000000001</c:v>
                </c:pt>
                <c:pt idx="23">
                  <c:v>2.5274999999999999</c:v>
                </c:pt>
                <c:pt idx="24">
                  <c:v>2.4620000000000002</c:v>
                </c:pt>
                <c:pt idx="25">
                  <c:v>2.3460000000000001</c:v>
                </c:pt>
                <c:pt idx="26">
                  <c:v>2.3519999999999999</c:v>
                </c:pt>
                <c:pt idx="27">
                  <c:v>2.3925000000000001</c:v>
                </c:pt>
                <c:pt idx="28">
                  <c:v>2.3940000000000001</c:v>
                </c:pt>
                <c:pt idx="29">
                  <c:v>2.37</c:v>
                </c:pt>
                <c:pt idx="30">
                  <c:v>2.4140000000000001</c:v>
                </c:pt>
                <c:pt idx="31">
                  <c:v>2.5339999999999998</c:v>
                </c:pt>
                <c:pt idx="32">
                  <c:v>2.5379999999999998</c:v>
                </c:pt>
                <c:pt idx="33">
                  <c:v>2.665</c:v>
                </c:pt>
                <c:pt idx="34">
                  <c:v>2.44</c:v>
                </c:pt>
                <c:pt idx="35">
                  <c:v>2.5640000000000001</c:v>
                </c:pt>
                <c:pt idx="36">
                  <c:v>2.8039999999999998</c:v>
                </c:pt>
                <c:pt idx="37">
                  <c:v>2.734</c:v>
                </c:pt>
                <c:pt idx="38">
                  <c:v>2.5779999999999998</c:v>
                </c:pt>
                <c:pt idx="39">
                  <c:v>2.5840000000000001</c:v>
                </c:pt>
                <c:pt idx="40">
                  <c:v>2.73</c:v>
                </c:pt>
                <c:pt idx="41">
                  <c:v>2.6680000000000001</c:v>
                </c:pt>
                <c:pt idx="42">
                  <c:v>2.4075000000000002</c:v>
                </c:pt>
                <c:pt idx="43">
                  <c:v>2.3199999999999998</c:v>
                </c:pt>
                <c:pt idx="44">
                  <c:v>2.2879999999999998</c:v>
                </c:pt>
                <c:pt idx="45">
                  <c:v>2.23</c:v>
                </c:pt>
                <c:pt idx="46">
                  <c:v>2.0760000000000001</c:v>
                </c:pt>
                <c:pt idx="47">
                  <c:v>2.145</c:v>
                </c:pt>
                <c:pt idx="48">
                  <c:v>2.1640000000000001</c:v>
                </c:pt>
                <c:pt idx="49">
                  <c:v>2.19</c:v>
                </c:pt>
                <c:pt idx="50">
                  <c:v>1.96</c:v>
                </c:pt>
                <c:pt idx="51">
                  <c:v>1.9239999999999999</c:v>
                </c:pt>
                <c:pt idx="52">
                  <c:v>2.0499999999999998</c:v>
                </c:pt>
                <c:pt idx="53">
                  <c:v>2.0880000000000001</c:v>
                </c:pt>
                <c:pt idx="54">
                  <c:v>1.9239999999999999</c:v>
                </c:pt>
                <c:pt idx="55">
                  <c:v>1.69</c:v>
                </c:pt>
                <c:pt idx="56">
                  <c:v>1.4350000000000001</c:v>
                </c:pt>
                <c:pt idx="57">
                  <c:v>1.516</c:v>
                </c:pt>
                <c:pt idx="58">
                  <c:v>1.53</c:v>
                </c:pt>
                <c:pt idx="59">
                  <c:v>1.446</c:v>
                </c:pt>
                <c:pt idx="60">
                  <c:v>1.3320000000000001</c:v>
                </c:pt>
                <c:pt idx="61">
                  <c:v>1.2575000000000001</c:v>
                </c:pt>
                <c:pt idx="62">
                  <c:v>1.1519999999999999</c:v>
                </c:pt>
                <c:pt idx="63">
                  <c:v>1.0980000000000001</c:v>
                </c:pt>
                <c:pt idx="64">
                  <c:v>1.0880000000000001</c:v>
                </c:pt>
                <c:pt idx="65">
                  <c:v>1.0774999999999999</c:v>
                </c:pt>
                <c:pt idx="66">
                  <c:v>0.80400000000000005</c:v>
                </c:pt>
                <c:pt idx="67">
                  <c:v>0.8075</c:v>
                </c:pt>
                <c:pt idx="68">
                  <c:v>0.88800000000000001</c:v>
                </c:pt>
                <c:pt idx="69">
                  <c:v>0.79400000000000004</c:v>
                </c:pt>
                <c:pt idx="70">
                  <c:v>0.77600000000000002</c:v>
                </c:pt>
                <c:pt idx="71">
                  <c:v>0.68799999999999994</c:v>
                </c:pt>
                <c:pt idx="72">
                  <c:v>0.72</c:v>
                </c:pt>
                <c:pt idx="73">
                  <c:v>0.71499999999999997</c:v>
                </c:pt>
                <c:pt idx="74">
                  <c:v>0.63200000000000001</c:v>
                </c:pt>
                <c:pt idx="75">
                  <c:v>0.48749999999999999</c:v>
                </c:pt>
                <c:pt idx="76">
                  <c:v>0.39</c:v>
                </c:pt>
                <c:pt idx="77">
                  <c:v>0.318</c:v>
                </c:pt>
                <c:pt idx="78">
                  <c:v>0.22</c:v>
                </c:pt>
                <c:pt idx="79">
                  <c:v>0.38800000000000001</c:v>
                </c:pt>
                <c:pt idx="80">
                  <c:v>0.44</c:v>
                </c:pt>
                <c:pt idx="81">
                  <c:v>0.34799999999999998</c:v>
                </c:pt>
                <c:pt idx="82">
                  <c:v>0.31</c:v>
                </c:pt>
                <c:pt idx="83">
                  <c:v>0.29399999999999998</c:v>
                </c:pt>
                <c:pt idx="84">
                  <c:v>0.115</c:v>
                </c:pt>
                <c:pt idx="85">
                  <c:v>3.5999999999999997E-2</c:v>
                </c:pt>
                <c:pt idx="86">
                  <c:v>5.8000000000000003E-2</c:v>
                </c:pt>
                <c:pt idx="87">
                  <c:v>0.26200000000000001</c:v>
                </c:pt>
                <c:pt idx="88">
                  <c:v>0.28000000000000003</c:v>
                </c:pt>
                <c:pt idx="89">
                  <c:v>0.252</c:v>
                </c:pt>
                <c:pt idx="90">
                  <c:v>0.218</c:v>
                </c:pt>
                <c:pt idx="91">
                  <c:v>0.32</c:v>
                </c:pt>
                <c:pt idx="92">
                  <c:v>0.19400000000000001</c:v>
                </c:pt>
                <c:pt idx="93">
                  <c:v>-7.8E-2</c:v>
                </c:pt>
                <c:pt idx="94">
                  <c:v>-0.27250000000000002</c:v>
                </c:pt>
                <c:pt idx="95">
                  <c:v>-0.182</c:v>
                </c:pt>
                <c:pt idx="96">
                  <c:v>-0.16400000000000001</c:v>
                </c:pt>
                <c:pt idx="97">
                  <c:v>-7.3999999999999996E-2</c:v>
                </c:pt>
                <c:pt idx="98">
                  <c:v>-0.16600000000000001</c:v>
                </c:pt>
                <c:pt idx="99">
                  <c:v>2.5000000000000001E-3</c:v>
                </c:pt>
                <c:pt idx="100">
                  <c:v>-2.4E-2</c:v>
                </c:pt>
                <c:pt idx="101">
                  <c:v>-0.16800000000000001</c:v>
                </c:pt>
                <c:pt idx="102">
                  <c:v>-0.28000000000000003</c:v>
                </c:pt>
                <c:pt idx="103">
                  <c:v>-0.14599999999999999</c:v>
                </c:pt>
                <c:pt idx="104">
                  <c:v>-0.154</c:v>
                </c:pt>
                <c:pt idx="105">
                  <c:v>-4.5999999999999999E-2</c:v>
                </c:pt>
                <c:pt idx="106">
                  <c:v>-2.5999999999999999E-2</c:v>
                </c:pt>
                <c:pt idx="107">
                  <c:v>7.8E-2</c:v>
                </c:pt>
                <c:pt idx="108">
                  <c:v>0.08</c:v>
                </c:pt>
                <c:pt idx="109">
                  <c:v>0.27400000000000002</c:v>
                </c:pt>
                <c:pt idx="110">
                  <c:v>0.154</c:v>
                </c:pt>
                <c:pt idx="111">
                  <c:v>0.19800000000000001</c:v>
                </c:pt>
                <c:pt idx="112">
                  <c:v>0.156</c:v>
                </c:pt>
                <c:pt idx="113">
                  <c:v>8.2500000000000004E-2</c:v>
                </c:pt>
                <c:pt idx="114">
                  <c:v>0.23400000000000001</c:v>
                </c:pt>
                <c:pt idx="115">
                  <c:v>0.04</c:v>
                </c:pt>
                <c:pt idx="116">
                  <c:v>-0.122</c:v>
                </c:pt>
                <c:pt idx="117">
                  <c:v>-8.2000000000000003E-2</c:v>
                </c:pt>
                <c:pt idx="118">
                  <c:v>-6.8000000000000005E-2</c:v>
                </c:pt>
                <c:pt idx="119">
                  <c:v>-2.5000000000000001E-2</c:v>
                </c:pt>
                <c:pt idx="120">
                  <c:v>-3.5999999999999997E-2</c:v>
                </c:pt>
                <c:pt idx="121">
                  <c:v>-2.4E-2</c:v>
                </c:pt>
                <c:pt idx="122">
                  <c:v>-8.4000000000000005E-2</c:v>
                </c:pt>
                <c:pt idx="123">
                  <c:v>-6.8000000000000005E-2</c:v>
                </c:pt>
                <c:pt idx="124">
                  <c:v>-5.0000000000000001E-3</c:v>
                </c:pt>
                <c:pt idx="125">
                  <c:v>0.13750000000000001</c:v>
                </c:pt>
                <c:pt idx="126">
                  <c:v>0.26600000000000001</c:v>
                </c:pt>
                <c:pt idx="127">
                  <c:v>0.26750000000000002</c:v>
                </c:pt>
                <c:pt idx="128">
                  <c:v>0.41799999999999998</c:v>
                </c:pt>
                <c:pt idx="129">
                  <c:v>0.45400000000000001</c:v>
                </c:pt>
                <c:pt idx="130">
                  <c:v>0.41399999999999998</c:v>
                </c:pt>
                <c:pt idx="131">
                  <c:v>0.47</c:v>
                </c:pt>
                <c:pt idx="132">
                  <c:v>0.57999999999999996</c:v>
                </c:pt>
                <c:pt idx="133">
                  <c:v>0.48199999999999998</c:v>
                </c:pt>
                <c:pt idx="134">
                  <c:v>0.432</c:v>
                </c:pt>
                <c:pt idx="135">
                  <c:v>0.42199999999999999</c:v>
                </c:pt>
                <c:pt idx="136">
                  <c:v>0.34200000000000003</c:v>
                </c:pt>
                <c:pt idx="137">
                  <c:v>0.44</c:v>
                </c:pt>
                <c:pt idx="138">
                  <c:v>0.55400000000000005</c:v>
                </c:pt>
                <c:pt idx="139">
                  <c:v>0.5675</c:v>
                </c:pt>
                <c:pt idx="140">
                  <c:v>0.8</c:v>
                </c:pt>
                <c:pt idx="141">
                  <c:v>0.97799999999999998</c:v>
                </c:pt>
                <c:pt idx="142">
                  <c:v>0.89800000000000002</c:v>
                </c:pt>
                <c:pt idx="143">
                  <c:v>0.80800000000000005</c:v>
                </c:pt>
                <c:pt idx="144">
                  <c:v>0.74199999999999999</c:v>
                </c:pt>
                <c:pt idx="145">
                  <c:v>0.68799999999999994</c:v>
                </c:pt>
                <c:pt idx="146">
                  <c:v>0.57999999999999996</c:v>
                </c:pt>
                <c:pt idx="147">
                  <c:v>0.498</c:v>
                </c:pt>
                <c:pt idx="148">
                  <c:v>0.48399999999999999</c:v>
                </c:pt>
                <c:pt idx="149">
                  <c:v>0.51200000000000001</c:v>
                </c:pt>
                <c:pt idx="150">
                  <c:v>0.47799999999999998</c:v>
                </c:pt>
                <c:pt idx="151">
                  <c:v>0.46750000000000003</c:v>
                </c:pt>
                <c:pt idx="152">
                  <c:v>0.53800000000000003</c:v>
                </c:pt>
                <c:pt idx="153">
                  <c:v>0.65200000000000002</c:v>
                </c:pt>
                <c:pt idx="154">
                  <c:v>0.69799999999999995</c:v>
                </c:pt>
                <c:pt idx="155">
                  <c:v>0.69599999999999995</c:v>
                </c:pt>
                <c:pt idx="156">
                  <c:v>1.1060000000000001</c:v>
                </c:pt>
                <c:pt idx="157">
                  <c:v>1.016</c:v>
                </c:pt>
                <c:pt idx="158">
                  <c:v>1.1259999999999999</c:v>
                </c:pt>
                <c:pt idx="159">
                  <c:v>1.1679999999999999</c:v>
                </c:pt>
                <c:pt idx="160">
                  <c:v>1.2275</c:v>
                </c:pt>
                <c:pt idx="161">
                  <c:v>1.21</c:v>
                </c:pt>
                <c:pt idx="162">
                  <c:v>1.298</c:v>
                </c:pt>
                <c:pt idx="163">
                  <c:v>1.4319999999999999</c:v>
                </c:pt>
                <c:pt idx="164">
                  <c:v>1.3280000000000001</c:v>
                </c:pt>
                <c:pt idx="165">
                  <c:v>1.4775</c:v>
                </c:pt>
                <c:pt idx="166">
                  <c:v>1.296</c:v>
                </c:pt>
                <c:pt idx="167">
                  <c:v>1.208</c:v>
                </c:pt>
                <c:pt idx="168">
                  <c:v>1.302</c:v>
                </c:pt>
                <c:pt idx="169">
                  <c:v>1.226</c:v>
                </c:pt>
                <c:pt idx="170">
                  <c:v>1.05</c:v>
                </c:pt>
                <c:pt idx="171">
                  <c:v>1.01</c:v>
                </c:pt>
                <c:pt idx="172">
                  <c:v>1.022</c:v>
                </c:pt>
                <c:pt idx="173">
                  <c:v>0.94399999999999995</c:v>
                </c:pt>
                <c:pt idx="174">
                  <c:v>0.92400000000000004</c:v>
                </c:pt>
                <c:pt idx="175">
                  <c:v>1.1679999999999999</c:v>
                </c:pt>
                <c:pt idx="176">
                  <c:v>1.47</c:v>
                </c:pt>
                <c:pt idx="177">
                  <c:v>1.335</c:v>
                </c:pt>
                <c:pt idx="178">
                  <c:v>1.6739999999999999</c:v>
                </c:pt>
                <c:pt idx="179">
                  <c:v>1.9079999999999999</c:v>
                </c:pt>
                <c:pt idx="180">
                  <c:v>1.7375</c:v>
                </c:pt>
                <c:pt idx="181">
                  <c:v>1.6639999999999999</c:v>
                </c:pt>
                <c:pt idx="182">
                  <c:v>1.706</c:v>
                </c:pt>
                <c:pt idx="183">
                  <c:v>1.744</c:v>
                </c:pt>
                <c:pt idx="184">
                  <c:v>1.7450000000000001</c:v>
                </c:pt>
                <c:pt idx="185">
                  <c:v>1.782</c:v>
                </c:pt>
                <c:pt idx="186">
                  <c:v>1.8620000000000001</c:v>
                </c:pt>
                <c:pt idx="187">
                  <c:v>2.044</c:v>
                </c:pt>
                <c:pt idx="188">
                  <c:v>2.1179999999999999</c:v>
                </c:pt>
                <c:pt idx="189">
                  <c:v>2.09</c:v>
                </c:pt>
                <c:pt idx="190">
                  <c:v>2.0979999999999999</c:v>
                </c:pt>
                <c:pt idx="191">
                  <c:v>2.27</c:v>
                </c:pt>
                <c:pt idx="192">
                  <c:v>2.1859999999999999</c:v>
                </c:pt>
                <c:pt idx="193">
                  <c:v>2.258</c:v>
                </c:pt>
                <c:pt idx="194">
                  <c:v>2.3359999999999999</c:v>
                </c:pt>
                <c:pt idx="195">
                  <c:v>2.4020000000000001</c:v>
                </c:pt>
                <c:pt idx="196">
                  <c:v>2.4940000000000002</c:v>
                </c:pt>
                <c:pt idx="197">
                  <c:v>2.4700000000000002</c:v>
                </c:pt>
                <c:pt idx="198">
                  <c:v>2.42</c:v>
                </c:pt>
                <c:pt idx="199">
                  <c:v>2.444</c:v>
                </c:pt>
                <c:pt idx="200">
                  <c:v>2.56</c:v>
                </c:pt>
                <c:pt idx="201">
                  <c:v>2.552</c:v>
                </c:pt>
                <c:pt idx="202">
                  <c:v>2.5760000000000001</c:v>
                </c:pt>
                <c:pt idx="203">
                  <c:v>2.5325000000000002</c:v>
                </c:pt>
                <c:pt idx="204">
                  <c:v>2.5779999999999998</c:v>
                </c:pt>
                <c:pt idx="205">
                  <c:v>2.5179999999999998</c:v>
                </c:pt>
                <c:pt idx="206">
                  <c:v>2.488</c:v>
                </c:pt>
                <c:pt idx="207">
                  <c:v>2.468</c:v>
                </c:pt>
                <c:pt idx="208">
                  <c:v>2.4140000000000001</c:v>
                </c:pt>
                <c:pt idx="209">
                  <c:v>2.42</c:v>
                </c:pt>
                <c:pt idx="210">
                  <c:v>2.42</c:v>
                </c:pt>
                <c:pt idx="211">
                  <c:v>2.3340000000000001</c:v>
                </c:pt>
                <c:pt idx="212">
                  <c:v>2.3199999999999998</c:v>
                </c:pt>
                <c:pt idx="213">
                  <c:v>2.3159999999999998</c:v>
                </c:pt>
                <c:pt idx="214">
                  <c:v>2.262</c:v>
                </c:pt>
                <c:pt idx="215">
                  <c:v>2.23</c:v>
                </c:pt>
                <c:pt idx="216">
                  <c:v>2.2280000000000002</c:v>
                </c:pt>
                <c:pt idx="217">
                  <c:v>2.3159999999999998</c:v>
                </c:pt>
                <c:pt idx="218">
                  <c:v>2.3450000000000002</c:v>
                </c:pt>
                <c:pt idx="219">
                  <c:v>2.4980000000000002</c:v>
                </c:pt>
                <c:pt idx="220">
                  <c:v>2.528</c:v>
                </c:pt>
                <c:pt idx="221">
                  <c:v>2.6720000000000002</c:v>
                </c:pt>
                <c:pt idx="222">
                  <c:v>2.6124999999999998</c:v>
                </c:pt>
                <c:pt idx="223">
                  <c:v>2.762</c:v>
                </c:pt>
                <c:pt idx="224">
                  <c:v>2.9049999999999998</c:v>
                </c:pt>
                <c:pt idx="225">
                  <c:v>2.806</c:v>
                </c:pt>
                <c:pt idx="226">
                  <c:v>2.9359999999999999</c:v>
                </c:pt>
                <c:pt idx="227">
                  <c:v>2.9940000000000002</c:v>
                </c:pt>
                <c:pt idx="228">
                  <c:v>2.9424999999999999</c:v>
                </c:pt>
                <c:pt idx="229">
                  <c:v>2.8149999999999999</c:v>
                </c:pt>
                <c:pt idx="230">
                  <c:v>2.9220000000000002</c:v>
                </c:pt>
                <c:pt idx="231">
                  <c:v>3.1320000000000001</c:v>
                </c:pt>
                <c:pt idx="232">
                  <c:v>3.27</c:v>
                </c:pt>
                <c:pt idx="233">
                  <c:v>3.3159999999999998</c:v>
                </c:pt>
                <c:pt idx="234">
                  <c:v>3.3340000000000001</c:v>
                </c:pt>
                <c:pt idx="235">
                  <c:v>3.448</c:v>
                </c:pt>
                <c:pt idx="236">
                  <c:v>3.4649999999999999</c:v>
                </c:pt>
                <c:pt idx="237">
                  <c:v>3.32</c:v>
                </c:pt>
                <c:pt idx="238">
                  <c:v>3.3079999999999998</c:v>
                </c:pt>
                <c:pt idx="239">
                  <c:v>3.4180000000000001</c:v>
                </c:pt>
                <c:pt idx="240">
                  <c:v>3.468</c:v>
                </c:pt>
                <c:pt idx="241">
                  <c:v>3.4279999999999999</c:v>
                </c:pt>
                <c:pt idx="242">
                  <c:v>3.3660000000000001</c:v>
                </c:pt>
                <c:pt idx="243">
                  <c:v>3.508</c:v>
                </c:pt>
                <c:pt idx="244">
                  <c:v>3.6675</c:v>
                </c:pt>
                <c:pt idx="245">
                  <c:v>3.806</c:v>
                </c:pt>
                <c:pt idx="246">
                  <c:v>3.802</c:v>
                </c:pt>
                <c:pt idx="247">
                  <c:v>3.7879999999999998</c:v>
                </c:pt>
                <c:pt idx="248">
                  <c:v>3.66</c:v>
                </c:pt>
                <c:pt idx="249">
                  <c:v>3.5960000000000001</c:v>
                </c:pt>
                <c:pt idx="250">
                  <c:v>3.6</c:v>
                </c:pt>
                <c:pt idx="251">
                  <c:v>3.5459999999999998</c:v>
                </c:pt>
                <c:pt idx="252">
                  <c:v>3.5579999999999998</c:v>
                </c:pt>
                <c:pt idx="253">
                  <c:v>3.516</c:v>
                </c:pt>
                <c:pt idx="254">
                  <c:v>3.464</c:v>
                </c:pt>
                <c:pt idx="255">
                  <c:v>3.51</c:v>
                </c:pt>
                <c:pt idx="256">
                  <c:v>3.6179999999999999</c:v>
                </c:pt>
                <c:pt idx="257">
                  <c:v>3.6640000000000001</c:v>
                </c:pt>
                <c:pt idx="258">
                  <c:v>3.5739999999999998</c:v>
                </c:pt>
                <c:pt idx="259">
                  <c:v>3.4119999999999999</c:v>
                </c:pt>
                <c:pt idx="260">
                  <c:v>3.4140000000000001</c:v>
                </c:pt>
                <c:pt idx="261">
                  <c:v>3.34</c:v>
                </c:pt>
                <c:pt idx="262">
                  <c:v>3.3519999999999999</c:v>
                </c:pt>
                <c:pt idx="263">
                  <c:v>3.44</c:v>
                </c:pt>
                <c:pt idx="264">
                  <c:v>3.3620000000000001</c:v>
                </c:pt>
                <c:pt idx="265">
                  <c:v>3.35</c:v>
                </c:pt>
                <c:pt idx="266">
                  <c:v>3.4340000000000002</c:v>
                </c:pt>
                <c:pt idx="267">
                  <c:v>3.5219999999999998</c:v>
                </c:pt>
                <c:pt idx="268">
                  <c:v>3.5819999999999999</c:v>
                </c:pt>
                <c:pt idx="269">
                  <c:v>3.552</c:v>
                </c:pt>
                <c:pt idx="270">
                  <c:v>3.5649999999999999</c:v>
                </c:pt>
                <c:pt idx="271">
                  <c:v>3.7639999999999998</c:v>
                </c:pt>
                <c:pt idx="272">
                  <c:v>3.762</c:v>
                </c:pt>
                <c:pt idx="273">
                  <c:v>3.8</c:v>
                </c:pt>
                <c:pt idx="274">
                  <c:v>3.73</c:v>
                </c:pt>
                <c:pt idx="275">
                  <c:v>3.6019999999999999</c:v>
                </c:pt>
                <c:pt idx="276">
                  <c:v>3.5449999999999999</c:v>
                </c:pt>
                <c:pt idx="277">
                  <c:v>3.536</c:v>
                </c:pt>
                <c:pt idx="278">
                  <c:v>3.45</c:v>
                </c:pt>
                <c:pt idx="279">
                  <c:v>3.512</c:v>
                </c:pt>
                <c:pt idx="280">
                  <c:v>3.4325000000000001</c:v>
                </c:pt>
                <c:pt idx="281">
                  <c:v>3.47</c:v>
                </c:pt>
                <c:pt idx="282">
                  <c:v>3.4980000000000002</c:v>
                </c:pt>
                <c:pt idx="283">
                  <c:v>3.6160000000000001</c:v>
                </c:pt>
                <c:pt idx="284">
                  <c:v>3.5274999999999999</c:v>
                </c:pt>
                <c:pt idx="285">
                  <c:v>3.4740000000000002</c:v>
                </c:pt>
                <c:pt idx="286">
                  <c:v>3.4119999999999999</c:v>
                </c:pt>
                <c:pt idx="287">
                  <c:v>3.3879999999999999</c:v>
                </c:pt>
                <c:pt idx="288">
                  <c:v>3.2574999999999998</c:v>
                </c:pt>
                <c:pt idx="289">
                  <c:v>3.0059999999999998</c:v>
                </c:pt>
                <c:pt idx="290">
                  <c:v>2.88</c:v>
                </c:pt>
                <c:pt idx="291">
                  <c:v>2.9180000000000001</c:v>
                </c:pt>
                <c:pt idx="292">
                  <c:v>2.99</c:v>
                </c:pt>
                <c:pt idx="293">
                  <c:v>2.9940000000000002</c:v>
                </c:pt>
                <c:pt idx="294">
                  <c:v>3.0960000000000001</c:v>
                </c:pt>
                <c:pt idx="295">
                  <c:v>3.09</c:v>
                </c:pt>
                <c:pt idx="296">
                  <c:v>2.9980000000000002</c:v>
                </c:pt>
                <c:pt idx="297">
                  <c:v>2.996</c:v>
                </c:pt>
                <c:pt idx="298">
                  <c:v>3.04</c:v>
                </c:pt>
                <c:pt idx="299">
                  <c:v>2.992</c:v>
                </c:pt>
                <c:pt idx="300">
                  <c:v>2.9820000000000002</c:v>
                </c:pt>
                <c:pt idx="301">
                  <c:v>3.0579999999999998</c:v>
                </c:pt>
                <c:pt idx="302">
                  <c:v>3.01</c:v>
                </c:pt>
                <c:pt idx="303">
                  <c:v>2.9249999999999998</c:v>
                </c:pt>
                <c:pt idx="304">
                  <c:v>2.88</c:v>
                </c:pt>
                <c:pt idx="305">
                  <c:v>2.84</c:v>
                </c:pt>
                <c:pt idx="306">
                  <c:v>2.7240000000000002</c:v>
                </c:pt>
                <c:pt idx="307">
                  <c:v>2.7120000000000002</c:v>
                </c:pt>
                <c:pt idx="308">
                  <c:v>2.6825000000000001</c:v>
                </c:pt>
                <c:pt idx="309">
                  <c:v>2.6459999999999999</c:v>
                </c:pt>
                <c:pt idx="310">
                  <c:v>2.6859999999999999</c:v>
                </c:pt>
                <c:pt idx="311">
                  <c:v>2.742</c:v>
                </c:pt>
                <c:pt idx="312">
                  <c:v>2.714</c:v>
                </c:pt>
                <c:pt idx="313">
                  <c:v>2.6819999999999999</c:v>
                </c:pt>
                <c:pt idx="314">
                  <c:v>2.5960000000000001</c:v>
                </c:pt>
                <c:pt idx="315">
                  <c:v>2.4460000000000002</c:v>
                </c:pt>
                <c:pt idx="316">
                  <c:v>2.3559999999999999</c:v>
                </c:pt>
                <c:pt idx="317">
                  <c:v>2.2524999999999999</c:v>
                </c:pt>
                <c:pt idx="318">
                  <c:v>2.3279999999999998</c:v>
                </c:pt>
                <c:pt idx="319">
                  <c:v>2.448</c:v>
                </c:pt>
                <c:pt idx="320">
                  <c:v>2.36</c:v>
                </c:pt>
                <c:pt idx="321">
                  <c:v>2.282</c:v>
                </c:pt>
                <c:pt idx="322">
                  <c:v>2.145</c:v>
                </c:pt>
                <c:pt idx="323">
                  <c:v>2.194</c:v>
                </c:pt>
                <c:pt idx="324">
                  <c:v>2.3039999999999998</c:v>
                </c:pt>
                <c:pt idx="325">
                  <c:v>2.4940000000000002</c:v>
                </c:pt>
                <c:pt idx="326">
                  <c:v>2.5</c:v>
                </c:pt>
                <c:pt idx="327">
                  <c:v>2.536</c:v>
                </c:pt>
                <c:pt idx="328">
                  <c:v>2.64</c:v>
                </c:pt>
                <c:pt idx="329">
                  <c:v>2.6120000000000001</c:v>
                </c:pt>
                <c:pt idx="330">
                  <c:v>2.5619999999999998</c:v>
                </c:pt>
                <c:pt idx="331">
                  <c:v>2.7120000000000002</c:v>
                </c:pt>
                <c:pt idx="332">
                  <c:v>2.6475</c:v>
                </c:pt>
                <c:pt idx="333">
                  <c:v>2.6760000000000002</c:v>
                </c:pt>
                <c:pt idx="334">
                  <c:v>2.72</c:v>
                </c:pt>
                <c:pt idx="335">
                  <c:v>2.6539999999999999</c:v>
                </c:pt>
                <c:pt idx="336">
                  <c:v>2.7124999999999999</c:v>
                </c:pt>
                <c:pt idx="337">
                  <c:v>2.75</c:v>
                </c:pt>
                <c:pt idx="338">
                  <c:v>2.6419999999999999</c:v>
                </c:pt>
                <c:pt idx="339">
                  <c:v>2.6139999999999999</c:v>
                </c:pt>
                <c:pt idx="340">
                  <c:v>2.6059999999999999</c:v>
                </c:pt>
                <c:pt idx="341">
                  <c:v>2.7174999999999998</c:v>
                </c:pt>
                <c:pt idx="342">
                  <c:v>2.7360000000000002</c:v>
                </c:pt>
                <c:pt idx="343">
                  <c:v>2.8039999999999998</c:v>
                </c:pt>
                <c:pt idx="344">
                  <c:v>2.8420000000000001</c:v>
                </c:pt>
                <c:pt idx="345">
                  <c:v>2.9359999999999999</c:v>
                </c:pt>
                <c:pt idx="346">
                  <c:v>3.15</c:v>
                </c:pt>
                <c:pt idx="347">
                  <c:v>3.2719999999999998</c:v>
                </c:pt>
                <c:pt idx="348">
                  <c:v>3.2719999999999998</c:v>
                </c:pt>
                <c:pt idx="349">
                  <c:v>3.1920000000000002</c:v>
                </c:pt>
                <c:pt idx="350">
                  <c:v>2.99</c:v>
                </c:pt>
                <c:pt idx="351">
                  <c:v>3.004</c:v>
                </c:pt>
                <c:pt idx="352">
                  <c:v>3.056</c:v>
                </c:pt>
                <c:pt idx="353">
                  <c:v>2.7759999999999998</c:v>
                </c:pt>
                <c:pt idx="354">
                  <c:v>2.8380000000000001</c:v>
                </c:pt>
                <c:pt idx="355">
                  <c:v>2.82</c:v>
                </c:pt>
                <c:pt idx="356">
                  <c:v>2.74</c:v>
                </c:pt>
                <c:pt idx="357">
                  <c:v>2.85</c:v>
                </c:pt>
                <c:pt idx="358">
                  <c:v>2.8860000000000001</c:v>
                </c:pt>
                <c:pt idx="359">
                  <c:v>2.9940000000000002</c:v>
                </c:pt>
                <c:pt idx="360">
                  <c:v>2.9224999999999999</c:v>
                </c:pt>
                <c:pt idx="361">
                  <c:v>2.8660000000000001</c:v>
                </c:pt>
                <c:pt idx="362">
                  <c:v>2.8079999999999998</c:v>
                </c:pt>
                <c:pt idx="363">
                  <c:v>2.75</c:v>
                </c:pt>
                <c:pt idx="364">
                  <c:v>2.6760000000000002</c:v>
                </c:pt>
                <c:pt idx="365">
                  <c:v>2.786</c:v>
                </c:pt>
                <c:pt idx="366">
                  <c:v>2.528</c:v>
                </c:pt>
                <c:pt idx="367">
                  <c:v>2.58</c:v>
                </c:pt>
                <c:pt idx="368">
                  <c:v>2.5139999999999998</c:v>
                </c:pt>
                <c:pt idx="369">
                  <c:v>2.645</c:v>
                </c:pt>
                <c:pt idx="370">
                  <c:v>2.7160000000000002</c:v>
                </c:pt>
                <c:pt idx="371">
                  <c:v>2.7</c:v>
                </c:pt>
                <c:pt idx="372">
                  <c:v>2.82</c:v>
                </c:pt>
                <c:pt idx="373">
                  <c:v>2.65</c:v>
                </c:pt>
                <c:pt idx="374">
                  <c:v>2.59</c:v>
                </c:pt>
                <c:pt idx="375">
                  <c:v>2.6259999999999999</c:v>
                </c:pt>
                <c:pt idx="376">
                  <c:v>2.698</c:v>
                </c:pt>
                <c:pt idx="377">
                  <c:v>2.69</c:v>
                </c:pt>
                <c:pt idx="378">
                  <c:v>2.6175000000000002</c:v>
                </c:pt>
                <c:pt idx="379">
                  <c:v>2.4700000000000002</c:v>
                </c:pt>
                <c:pt idx="380">
                  <c:v>2.4325000000000001</c:v>
                </c:pt>
                <c:pt idx="381">
                  <c:v>2.1920000000000002</c:v>
                </c:pt>
                <c:pt idx="382">
                  <c:v>1.9019999999999999</c:v>
                </c:pt>
                <c:pt idx="383">
                  <c:v>1.99</c:v>
                </c:pt>
                <c:pt idx="384">
                  <c:v>2.1760000000000002</c:v>
                </c:pt>
                <c:pt idx="385">
                  <c:v>2.1150000000000002</c:v>
                </c:pt>
                <c:pt idx="386">
                  <c:v>1.9675</c:v>
                </c:pt>
                <c:pt idx="387">
                  <c:v>1.962</c:v>
                </c:pt>
                <c:pt idx="388">
                  <c:v>1.8574999999999999</c:v>
                </c:pt>
                <c:pt idx="389">
                  <c:v>1.8320000000000001</c:v>
                </c:pt>
                <c:pt idx="390">
                  <c:v>1.6140000000000001</c:v>
                </c:pt>
                <c:pt idx="391">
                  <c:v>1.5920000000000001</c:v>
                </c:pt>
                <c:pt idx="392">
                  <c:v>1.5620000000000001</c:v>
                </c:pt>
                <c:pt idx="393">
                  <c:v>1.48</c:v>
                </c:pt>
                <c:pt idx="394">
                  <c:v>1.3420000000000001</c:v>
                </c:pt>
                <c:pt idx="395">
                  <c:v>1.4039999999999999</c:v>
                </c:pt>
                <c:pt idx="396">
                  <c:v>1.1819999999999999</c:v>
                </c:pt>
                <c:pt idx="397">
                  <c:v>1.258</c:v>
                </c:pt>
                <c:pt idx="398">
                  <c:v>1.288</c:v>
                </c:pt>
                <c:pt idx="399">
                  <c:v>1.228</c:v>
                </c:pt>
                <c:pt idx="400">
                  <c:v>1.26</c:v>
                </c:pt>
                <c:pt idx="401">
                  <c:v>1.244</c:v>
                </c:pt>
                <c:pt idx="402">
                  <c:v>1.1739999999999999</c:v>
                </c:pt>
                <c:pt idx="403">
                  <c:v>1.0940000000000001</c:v>
                </c:pt>
                <c:pt idx="404">
                  <c:v>0.83399999999999996</c:v>
                </c:pt>
                <c:pt idx="405">
                  <c:v>0.71799999999999997</c:v>
                </c:pt>
                <c:pt idx="406">
                  <c:v>0.61199999999999999</c:v>
                </c:pt>
                <c:pt idx="407">
                  <c:v>0.50749999999999995</c:v>
                </c:pt>
                <c:pt idx="408">
                  <c:v>0.46800000000000003</c:v>
                </c:pt>
                <c:pt idx="409">
                  <c:v>0.55800000000000005</c:v>
                </c:pt>
                <c:pt idx="410">
                  <c:v>0.51200000000000001</c:v>
                </c:pt>
                <c:pt idx="411">
                  <c:v>0.57999999999999996</c:v>
                </c:pt>
                <c:pt idx="412">
                  <c:v>0.51500000000000001</c:v>
                </c:pt>
                <c:pt idx="413">
                  <c:v>0.53800000000000003</c:v>
                </c:pt>
                <c:pt idx="414">
                  <c:v>0.76600000000000001</c:v>
                </c:pt>
                <c:pt idx="415">
                  <c:v>0.85399999999999998</c:v>
                </c:pt>
                <c:pt idx="416">
                  <c:v>0.89</c:v>
                </c:pt>
                <c:pt idx="417">
                  <c:v>0.93600000000000005</c:v>
                </c:pt>
                <c:pt idx="418">
                  <c:v>0.96</c:v>
                </c:pt>
                <c:pt idx="419">
                  <c:v>0.94399999999999995</c:v>
                </c:pt>
                <c:pt idx="420">
                  <c:v>0.83799999999999997</c:v>
                </c:pt>
                <c:pt idx="421">
                  <c:v>0.70250000000000001</c:v>
                </c:pt>
                <c:pt idx="422">
                  <c:v>0.68600000000000005</c:v>
                </c:pt>
                <c:pt idx="423">
                  <c:v>0.80200000000000005</c:v>
                </c:pt>
                <c:pt idx="424">
                  <c:v>0.85</c:v>
                </c:pt>
                <c:pt idx="425">
                  <c:v>0.62</c:v>
                </c:pt>
                <c:pt idx="426">
                  <c:v>0.58750000000000002</c:v>
                </c:pt>
                <c:pt idx="427">
                  <c:v>0.55600000000000005</c:v>
                </c:pt>
                <c:pt idx="428">
                  <c:v>0.65200000000000002</c:v>
                </c:pt>
                <c:pt idx="429">
                  <c:v>0.50800000000000001</c:v>
                </c:pt>
                <c:pt idx="430">
                  <c:v>0.42799999999999999</c:v>
                </c:pt>
                <c:pt idx="431">
                  <c:v>0.41399999999999998</c:v>
                </c:pt>
                <c:pt idx="432">
                  <c:v>0.41749999999999998</c:v>
                </c:pt>
                <c:pt idx="433">
                  <c:v>0.32400000000000001</c:v>
                </c:pt>
                <c:pt idx="434">
                  <c:v>0.19800000000000001</c:v>
                </c:pt>
                <c:pt idx="435">
                  <c:v>0.32200000000000001</c:v>
                </c:pt>
                <c:pt idx="436">
                  <c:v>0.62</c:v>
                </c:pt>
                <c:pt idx="437">
                  <c:v>0.59750000000000003</c:v>
                </c:pt>
                <c:pt idx="438">
                  <c:v>0.435</c:v>
                </c:pt>
                <c:pt idx="439">
                  <c:v>0.55800000000000005</c:v>
                </c:pt>
                <c:pt idx="440">
                  <c:v>0.45500000000000002</c:v>
                </c:pt>
                <c:pt idx="441">
                  <c:v>0.52600000000000002</c:v>
                </c:pt>
                <c:pt idx="442">
                  <c:v>0.56599999999999995</c:v>
                </c:pt>
                <c:pt idx="443">
                  <c:v>0.71799999999999997</c:v>
                </c:pt>
                <c:pt idx="444">
                  <c:v>0.73199999999999998</c:v>
                </c:pt>
                <c:pt idx="445">
                  <c:v>1.0024999999999999</c:v>
                </c:pt>
                <c:pt idx="446">
                  <c:v>1.06</c:v>
                </c:pt>
                <c:pt idx="447">
                  <c:v>1.06</c:v>
                </c:pt>
                <c:pt idx="448">
                  <c:v>1.268</c:v>
                </c:pt>
                <c:pt idx="449">
                  <c:v>1.218</c:v>
                </c:pt>
                <c:pt idx="450">
                  <c:v>1.17</c:v>
                </c:pt>
                <c:pt idx="451">
                  <c:v>1.1919999999999999</c:v>
                </c:pt>
                <c:pt idx="452">
                  <c:v>1.506</c:v>
                </c:pt>
                <c:pt idx="453">
                  <c:v>1.542</c:v>
                </c:pt>
                <c:pt idx="454">
                  <c:v>1.43</c:v>
                </c:pt>
                <c:pt idx="455">
                  <c:v>1.6040000000000001</c:v>
                </c:pt>
                <c:pt idx="456">
                  <c:v>1.6859999999999999</c:v>
                </c:pt>
                <c:pt idx="457">
                  <c:v>1.53</c:v>
                </c:pt>
                <c:pt idx="458">
                  <c:v>1.468</c:v>
                </c:pt>
                <c:pt idx="459">
                  <c:v>1.59</c:v>
                </c:pt>
                <c:pt idx="460">
                  <c:v>1.6240000000000001</c:v>
                </c:pt>
                <c:pt idx="461">
                  <c:v>1.736</c:v>
                </c:pt>
                <c:pt idx="462">
                  <c:v>1.716</c:v>
                </c:pt>
                <c:pt idx="463">
                  <c:v>1.6459999999999999</c:v>
                </c:pt>
                <c:pt idx="464">
                  <c:v>1.56</c:v>
                </c:pt>
                <c:pt idx="465">
                  <c:v>1.6459999999999999</c:v>
                </c:pt>
                <c:pt idx="466">
                  <c:v>1.536</c:v>
                </c:pt>
                <c:pt idx="467">
                  <c:v>1.548</c:v>
                </c:pt>
                <c:pt idx="468">
                  <c:v>1.458</c:v>
                </c:pt>
                <c:pt idx="469">
                  <c:v>1.3620000000000001</c:v>
                </c:pt>
                <c:pt idx="470">
                  <c:v>1.3879999999999999</c:v>
                </c:pt>
                <c:pt idx="471">
                  <c:v>1.464</c:v>
                </c:pt>
                <c:pt idx="472">
                  <c:v>1.61</c:v>
                </c:pt>
                <c:pt idx="473">
                  <c:v>1.6174999999999999</c:v>
                </c:pt>
                <c:pt idx="474">
                  <c:v>1.6040000000000001</c:v>
                </c:pt>
                <c:pt idx="475">
                  <c:v>1.552</c:v>
                </c:pt>
                <c:pt idx="476">
                  <c:v>1.6120000000000001</c:v>
                </c:pt>
                <c:pt idx="477">
                  <c:v>1.55</c:v>
                </c:pt>
                <c:pt idx="478">
                  <c:v>1.4279999999999999</c:v>
                </c:pt>
                <c:pt idx="479">
                  <c:v>1.3975</c:v>
                </c:pt>
                <c:pt idx="480">
                  <c:v>1.4079999999999999</c:v>
                </c:pt>
                <c:pt idx="481">
                  <c:v>1.26</c:v>
                </c:pt>
                <c:pt idx="482">
                  <c:v>1.1240000000000001</c:v>
                </c:pt>
                <c:pt idx="483">
                  <c:v>1.0125</c:v>
                </c:pt>
                <c:pt idx="484">
                  <c:v>0.98599999999999999</c:v>
                </c:pt>
                <c:pt idx="485">
                  <c:v>0.96</c:v>
                </c:pt>
                <c:pt idx="486">
                  <c:v>1.1000000000000001</c:v>
                </c:pt>
                <c:pt idx="487">
                  <c:v>1.3560000000000001</c:v>
                </c:pt>
                <c:pt idx="488">
                  <c:v>1.39</c:v>
                </c:pt>
                <c:pt idx="489">
                  <c:v>1.2375</c:v>
                </c:pt>
                <c:pt idx="490">
                  <c:v>1.2549999999999999</c:v>
                </c:pt>
                <c:pt idx="491">
                  <c:v>1.4139999999999999</c:v>
                </c:pt>
                <c:pt idx="492">
                  <c:v>1.4179999999999999</c:v>
                </c:pt>
                <c:pt idx="493">
                  <c:v>1.405</c:v>
                </c:pt>
                <c:pt idx="494">
                  <c:v>1.44</c:v>
                </c:pt>
                <c:pt idx="495">
                  <c:v>1.3360000000000001</c:v>
                </c:pt>
                <c:pt idx="496">
                  <c:v>1.23</c:v>
                </c:pt>
                <c:pt idx="497">
                  <c:v>1.2250000000000001</c:v>
                </c:pt>
                <c:pt idx="498">
                  <c:v>1.3080000000000001</c:v>
                </c:pt>
                <c:pt idx="499">
                  <c:v>1.3640000000000001</c:v>
                </c:pt>
                <c:pt idx="500">
                  <c:v>1.4139999999999999</c:v>
                </c:pt>
                <c:pt idx="501">
                  <c:v>1.4259999999999999</c:v>
                </c:pt>
                <c:pt idx="502">
                  <c:v>1.4025000000000001</c:v>
                </c:pt>
                <c:pt idx="503">
                  <c:v>1.59</c:v>
                </c:pt>
                <c:pt idx="504">
                  <c:v>1.6459999999999999</c:v>
                </c:pt>
                <c:pt idx="505">
                  <c:v>1.5960000000000001</c:v>
                </c:pt>
                <c:pt idx="506">
                  <c:v>1.55</c:v>
                </c:pt>
                <c:pt idx="507">
                  <c:v>1.466</c:v>
                </c:pt>
                <c:pt idx="508">
                  <c:v>1.488</c:v>
                </c:pt>
                <c:pt idx="509">
                  <c:v>1.482</c:v>
                </c:pt>
                <c:pt idx="510">
                  <c:v>1.48</c:v>
                </c:pt>
                <c:pt idx="511">
                  <c:v>1.665</c:v>
                </c:pt>
                <c:pt idx="512">
                  <c:v>1.53</c:v>
                </c:pt>
                <c:pt idx="513">
                  <c:v>1.506</c:v>
                </c:pt>
                <c:pt idx="514">
                  <c:v>1.3460000000000001</c:v>
                </c:pt>
                <c:pt idx="515">
                  <c:v>1.3420000000000001</c:v>
                </c:pt>
                <c:pt idx="516">
                  <c:v>1.23</c:v>
                </c:pt>
                <c:pt idx="517">
                  <c:v>1.1279999999999999</c:v>
                </c:pt>
                <c:pt idx="518">
                  <c:v>1.024</c:v>
                </c:pt>
                <c:pt idx="519">
                  <c:v>0.95599999999999996</c:v>
                </c:pt>
                <c:pt idx="520">
                  <c:v>0.85799999999999998</c:v>
                </c:pt>
                <c:pt idx="521">
                  <c:v>0.96599999999999997</c:v>
                </c:pt>
                <c:pt idx="522">
                  <c:v>1.016</c:v>
                </c:pt>
                <c:pt idx="523">
                  <c:v>1.02</c:v>
                </c:pt>
                <c:pt idx="524">
                  <c:v>1.0940000000000001</c:v>
                </c:pt>
                <c:pt idx="525">
                  <c:v>1.17</c:v>
                </c:pt>
                <c:pt idx="526">
                  <c:v>1.212</c:v>
                </c:pt>
                <c:pt idx="527">
                  <c:v>1.052</c:v>
                </c:pt>
                <c:pt idx="528">
                  <c:v>1.1020000000000001</c:v>
                </c:pt>
                <c:pt idx="529">
                  <c:v>0.99</c:v>
                </c:pt>
                <c:pt idx="530">
                  <c:v>0.94199999999999995</c:v>
                </c:pt>
                <c:pt idx="531">
                  <c:v>1.04</c:v>
                </c:pt>
                <c:pt idx="532">
                  <c:v>0.97199999999999998</c:v>
                </c:pt>
                <c:pt idx="533">
                  <c:v>0.71599999999999997</c:v>
                </c:pt>
                <c:pt idx="534">
                  <c:v>0.64200000000000002</c:v>
                </c:pt>
                <c:pt idx="535">
                  <c:v>0.59250000000000003</c:v>
                </c:pt>
                <c:pt idx="536">
                  <c:v>0.55000000000000004</c:v>
                </c:pt>
                <c:pt idx="537">
                  <c:v>0.59</c:v>
                </c:pt>
                <c:pt idx="538">
                  <c:v>0.59</c:v>
                </c:pt>
                <c:pt idx="539">
                  <c:v>0.64400000000000002</c:v>
                </c:pt>
                <c:pt idx="540">
                  <c:v>0.51200000000000001</c:v>
                </c:pt>
                <c:pt idx="541">
                  <c:v>0.32750000000000001</c:v>
                </c:pt>
                <c:pt idx="542">
                  <c:v>0.35</c:v>
                </c:pt>
                <c:pt idx="543">
                  <c:v>0.318</c:v>
                </c:pt>
                <c:pt idx="544">
                  <c:v>0.30399999999999999</c:v>
                </c:pt>
                <c:pt idx="545">
                  <c:v>0.45</c:v>
                </c:pt>
                <c:pt idx="546">
                  <c:v>0.41</c:v>
                </c:pt>
                <c:pt idx="547">
                  <c:v>0.4</c:v>
                </c:pt>
                <c:pt idx="548">
                  <c:v>0.34799999999999998</c:v>
                </c:pt>
                <c:pt idx="549">
                  <c:v>0.28999999999999998</c:v>
                </c:pt>
                <c:pt idx="550">
                  <c:v>0.33</c:v>
                </c:pt>
                <c:pt idx="551">
                  <c:v>0.55000000000000004</c:v>
                </c:pt>
                <c:pt idx="552">
                  <c:v>0.53</c:v>
                </c:pt>
                <c:pt idx="553">
                  <c:v>0.40600000000000003</c:v>
                </c:pt>
                <c:pt idx="554">
                  <c:v>0.44</c:v>
                </c:pt>
                <c:pt idx="555">
                  <c:v>0.48</c:v>
                </c:pt>
                <c:pt idx="556">
                  <c:v>0.47749999999999998</c:v>
                </c:pt>
                <c:pt idx="557">
                  <c:v>0.51</c:v>
                </c:pt>
                <c:pt idx="558">
                  <c:v>0.59199999999999997</c:v>
                </c:pt>
                <c:pt idx="559">
                  <c:v>0.70599999999999996</c:v>
                </c:pt>
                <c:pt idx="560">
                  <c:v>0.56799999999999995</c:v>
                </c:pt>
                <c:pt idx="561">
                  <c:v>0.54800000000000004</c:v>
                </c:pt>
                <c:pt idx="562">
                  <c:v>0.41799999999999998</c:v>
                </c:pt>
                <c:pt idx="563">
                  <c:v>0.48249999999999998</c:v>
                </c:pt>
                <c:pt idx="564">
                  <c:v>0.46</c:v>
                </c:pt>
                <c:pt idx="565">
                  <c:v>0.36799999999999999</c:v>
                </c:pt>
                <c:pt idx="566">
                  <c:v>0.27800000000000002</c:v>
                </c:pt>
                <c:pt idx="567">
                  <c:v>0.40200000000000002</c:v>
                </c:pt>
                <c:pt idx="568">
                  <c:v>0.33750000000000002</c:v>
                </c:pt>
                <c:pt idx="569">
                  <c:v>0.33600000000000002</c:v>
                </c:pt>
                <c:pt idx="570">
                  <c:v>0.34</c:v>
                </c:pt>
                <c:pt idx="571">
                  <c:v>0.374</c:v>
                </c:pt>
                <c:pt idx="572">
                  <c:v>0.42399999999999999</c:v>
                </c:pt>
                <c:pt idx="573">
                  <c:v>0.36599999999999999</c:v>
                </c:pt>
                <c:pt idx="574">
                  <c:v>0.36599999999999999</c:v>
                </c:pt>
                <c:pt idx="575">
                  <c:v>0.33600000000000002</c:v>
                </c:pt>
                <c:pt idx="576">
                  <c:v>0.17799999999999999</c:v>
                </c:pt>
                <c:pt idx="577">
                  <c:v>0.154</c:v>
                </c:pt>
                <c:pt idx="578">
                  <c:v>3.2500000000000001E-2</c:v>
                </c:pt>
                <c:pt idx="579">
                  <c:v>9.1999999999999998E-2</c:v>
                </c:pt>
                <c:pt idx="580">
                  <c:v>-4.0000000000000001E-3</c:v>
                </c:pt>
                <c:pt idx="581">
                  <c:v>7.1999999999999995E-2</c:v>
                </c:pt>
                <c:pt idx="582">
                  <c:v>0.34799999999999998</c:v>
                </c:pt>
                <c:pt idx="583">
                  <c:v>0.63</c:v>
                </c:pt>
                <c:pt idx="584">
                  <c:v>0.622</c:v>
                </c:pt>
                <c:pt idx="585">
                  <c:v>0.41799999999999998</c:v>
                </c:pt>
                <c:pt idx="586">
                  <c:v>0.26200000000000001</c:v>
                </c:pt>
                <c:pt idx="587">
                  <c:v>0.30249999999999999</c:v>
                </c:pt>
                <c:pt idx="588">
                  <c:v>0.38800000000000001</c:v>
                </c:pt>
                <c:pt idx="589">
                  <c:v>0.25</c:v>
                </c:pt>
                <c:pt idx="590">
                  <c:v>0.14599999999999999</c:v>
                </c:pt>
                <c:pt idx="591">
                  <c:v>0.13800000000000001</c:v>
                </c:pt>
                <c:pt idx="592">
                  <c:v>0.11</c:v>
                </c:pt>
                <c:pt idx="593">
                  <c:v>0.21249999999999999</c:v>
                </c:pt>
                <c:pt idx="594">
                  <c:v>0.1525</c:v>
                </c:pt>
                <c:pt idx="595">
                  <c:v>0.28599999999999998</c:v>
                </c:pt>
                <c:pt idx="596">
                  <c:v>0.28599999999999998</c:v>
                </c:pt>
                <c:pt idx="597">
                  <c:v>0.33750000000000002</c:v>
                </c:pt>
                <c:pt idx="598">
                  <c:v>0.20599999999999999</c:v>
                </c:pt>
                <c:pt idx="599">
                  <c:v>0.33400000000000002</c:v>
                </c:pt>
                <c:pt idx="600">
                  <c:v>0.43</c:v>
                </c:pt>
                <c:pt idx="601">
                  <c:v>0.48749999999999999</c:v>
                </c:pt>
                <c:pt idx="602">
                  <c:v>0.53200000000000003</c:v>
                </c:pt>
                <c:pt idx="603">
                  <c:v>0.73</c:v>
                </c:pt>
                <c:pt idx="604">
                  <c:v>0.59599999999999997</c:v>
                </c:pt>
                <c:pt idx="605">
                  <c:v>0.59399999999999997</c:v>
                </c:pt>
                <c:pt idx="606">
                  <c:v>0.69199999999999995</c:v>
                </c:pt>
                <c:pt idx="607">
                  <c:v>0.77200000000000002</c:v>
                </c:pt>
                <c:pt idx="608">
                  <c:v>0.69799999999999995</c:v>
                </c:pt>
                <c:pt idx="609">
                  <c:v>0.82399999999999995</c:v>
                </c:pt>
                <c:pt idx="610">
                  <c:v>0.81799999999999995</c:v>
                </c:pt>
                <c:pt idx="611">
                  <c:v>0.752</c:v>
                </c:pt>
                <c:pt idx="612">
                  <c:v>0.83199999999999996</c:v>
                </c:pt>
                <c:pt idx="613">
                  <c:v>0.92400000000000004</c:v>
                </c:pt>
                <c:pt idx="614">
                  <c:v>0.96799999999999997</c:v>
                </c:pt>
                <c:pt idx="615">
                  <c:v>0.91</c:v>
                </c:pt>
                <c:pt idx="616">
                  <c:v>1.1174999999999999</c:v>
                </c:pt>
                <c:pt idx="617">
                  <c:v>1.236</c:v>
                </c:pt>
                <c:pt idx="618">
                  <c:v>1.206</c:v>
                </c:pt>
                <c:pt idx="619">
                  <c:v>1.234</c:v>
                </c:pt>
                <c:pt idx="620">
                  <c:v>1.1000000000000001</c:v>
                </c:pt>
                <c:pt idx="621">
                  <c:v>1.1825000000000001</c:v>
                </c:pt>
                <c:pt idx="622">
                  <c:v>1.008</c:v>
                </c:pt>
                <c:pt idx="623">
                  <c:v>1.0860000000000001</c:v>
                </c:pt>
                <c:pt idx="624">
                  <c:v>1.1459999999999999</c:v>
                </c:pt>
                <c:pt idx="625">
                  <c:v>1.1439999999999999</c:v>
                </c:pt>
                <c:pt idx="626">
                  <c:v>1.21</c:v>
                </c:pt>
                <c:pt idx="627">
                  <c:v>1.1000000000000001</c:v>
                </c:pt>
                <c:pt idx="628">
                  <c:v>0.84599999999999997</c:v>
                </c:pt>
                <c:pt idx="629">
                  <c:v>1.008</c:v>
                </c:pt>
                <c:pt idx="630">
                  <c:v>1.1225000000000001</c:v>
                </c:pt>
                <c:pt idx="631">
                  <c:v>1.1679999999999999</c:v>
                </c:pt>
                <c:pt idx="632">
                  <c:v>1.0720000000000001</c:v>
                </c:pt>
                <c:pt idx="633">
                  <c:v>1.036</c:v>
                </c:pt>
                <c:pt idx="634">
                  <c:v>1.18</c:v>
                </c:pt>
                <c:pt idx="635">
                  <c:v>1.1200000000000001</c:v>
                </c:pt>
                <c:pt idx="636">
                  <c:v>1.048</c:v>
                </c:pt>
                <c:pt idx="637">
                  <c:v>1.026</c:v>
                </c:pt>
                <c:pt idx="638">
                  <c:v>0.86399999999999999</c:v>
                </c:pt>
                <c:pt idx="639">
                  <c:v>0.75749999999999995</c:v>
                </c:pt>
                <c:pt idx="640">
                  <c:v>0.76</c:v>
                </c:pt>
                <c:pt idx="641">
                  <c:v>0.8125</c:v>
                </c:pt>
                <c:pt idx="642">
                  <c:v>0.91600000000000004</c:v>
                </c:pt>
                <c:pt idx="643">
                  <c:v>0.88600000000000001</c:v>
                </c:pt>
                <c:pt idx="644">
                  <c:v>0.84599999999999997</c:v>
                </c:pt>
                <c:pt idx="645">
                  <c:v>0.82250000000000001</c:v>
                </c:pt>
                <c:pt idx="646">
                  <c:v>1.0820000000000001</c:v>
                </c:pt>
                <c:pt idx="647">
                  <c:v>1.1279999999999999</c:v>
                </c:pt>
                <c:pt idx="648">
                  <c:v>1.232</c:v>
                </c:pt>
                <c:pt idx="649">
                  <c:v>1.26</c:v>
                </c:pt>
                <c:pt idx="650">
                  <c:v>1.0960000000000001</c:v>
                </c:pt>
                <c:pt idx="651">
                  <c:v>0.89800000000000002</c:v>
                </c:pt>
                <c:pt idx="652">
                  <c:v>0.93799999999999994</c:v>
                </c:pt>
                <c:pt idx="653">
                  <c:v>0.82</c:v>
                </c:pt>
                <c:pt idx="654">
                  <c:v>0.56999999999999995</c:v>
                </c:pt>
                <c:pt idx="655">
                  <c:v>0.61599999999999999</c:v>
                </c:pt>
                <c:pt idx="656">
                  <c:v>0.54600000000000004</c:v>
                </c:pt>
                <c:pt idx="657">
                  <c:v>0.41</c:v>
                </c:pt>
                <c:pt idx="658">
                  <c:v>0.22800000000000001</c:v>
                </c:pt>
                <c:pt idx="659">
                  <c:v>0.248</c:v>
                </c:pt>
                <c:pt idx="660">
                  <c:v>0.05</c:v>
                </c:pt>
                <c:pt idx="661">
                  <c:v>6.4000000000000001E-2</c:v>
                </c:pt>
                <c:pt idx="662">
                  <c:v>0.20250000000000001</c:v>
                </c:pt>
                <c:pt idx="663">
                  <c:v>0.36599999999999999</c:v>
                </c:pt>
                <c:pt idx="664">
                  <c:v>0.45600000000000002</c:v>
                </c:pt>
                <c:pt idx="665">
                  <c:v>0.35199999999999998</c:v>
                </c:pt>
                <c:pt idx="666">
                  <c:v>0.42799999999999999</c:v>
                </c:pt>
                <c:pt idx="667">
                  <c:v>0.49199999999999999</c:v>
                </c:pt>
                <c:pt idx="668">
                  <c:v>0.47749999999999998</c:v>
                </c:pt>
                <c:pt idx="669">
                  <c:v>0.186</c:v>
                </c:pt>
                <c:pt idx="670">
                  <c:v>0.2</c:v>
                </c:pt>
                <c:pt idx="671">
                  <c:v>0.26200000000000001</c:v>
                </c:pt>
                <c:pt idx="672">
                  <c:v>0.24</c:v>
                </c:pt>
                <c:pt idx="673">
                  <c:v>0</c:v>
                </c:pt>
                <c:pt idx="674">
                  <c:v>-8.4000000000000005E-2</c:v>
                </c:pt>
                <c:pt idx="675">
                  <c:v>-5.8000000000000003E-2</c:v>
                </c:pt>
                <c:pt idx="676">
                  <c:v>-0.16600000000000001</c:v>
                </c:pt>
                <c:pt idx="677">
                  <c:v>-0.27</c:v>
                </c:pt>
                <c:pt idx="678">
                  <c:v>-0.41399999999999998</c:v>
                </c:pt>
                <c:pt idx="679">
                  <c:v>-0.47</c:v>
                </c:pt>
                <c:pt idx="680">
                  <c:v>-0.54200000000000004</c:v>
                </c:pt>
                <c:pt idx="681">
                  <c:v>-0.54400000000000004</c:v>
                </c:pt>
                <c:pt idx="682">
                  <c:v>-0.48</c:v>
                </c:pt>
                <c:pt idx="683">
                  <c:v>-0.33</c:v>
                </c:pt>
                <c:pt idx="684">
                  <c:v>-0.28399999999999997</c:v>
                </c:pt>
                <c:pt idx="685">
                  <c:v>-0.38800000000000001</c:v>
                </c:pt>
                <c:pt idx="686">
                  <c:v>-0.39</c:v>
                </c:pt>
                <c:pt idx="687">
                  <c:v>-0.46250000000000002</c:v>
                </c:pt>
                <c:pt idx="688">
                  <c:v>-0.626</c:v>
                </c:pt>
                <c:pt idx="689">
                  <c:v>-0.69799999999999995</c:v>
                </c:pt>
                <c:pt idx="690">
                  <c:v>-0.61399999999999999</c:v>
                </c:pt>
                <c:pt idx="691">
                  <c:v>-0.55400000000000005</c:v>
                </c:pt>
                <c:pt idx="692">
                  <c:v>-0.64</c:v>
                </c:pt>
                <c:pt idx="693">
                  <c:v>-0.71</c:v>
                </c:pt>
                <c:pt idx="694">
                  <c:v>-0.70199999999999996</c:v>
                </c:pt>
                <c:pt idx="695">
                  <c:v>-0.71399999999999997</c:v>
                </c:pt>
                <c:pt idx="696">
                  <c:v>-0.76600000000000001</c:v>
                </c:pt>
                <c:pt idx="697">
                  <c:v>-0.57199999999999995</c:v>
                </c:pt>
                <c:pt idx="698">
                  <c:v>-0.74</c:v>
                </c:pt>
                <c:pt idx="699">
                  <c:v>-0.50749999999999995</c:v>
                </c:pt>
                <c:pt idx="700">
                  <c:v>-0.19</c:v>
                </c:pt>
                <c:pt idx="701">
                  <c:v>-0.13</c:v>
                </c:pt>
                <c:pt idx="702">
                  <c:v>5.1999999999999998E-2</c:v>
                </c:pt>
                <c:pt idx="703">
                  <c:v>0.16800000000000001</c:v>
                </c:pt>
                <c:pt idx="704">
                  <c:v>5.8000000000000003E-2</c:v>
                </c:pt>
                <c:pt idx="705">
                  <c:v>5.8000000000000003E-2</c:v>
                </c:pt>
                <c:pt idx="706">
                  <c:v>0.13500000000000001</c:v>
                </c:pt>
                <c:pt idx="707">
                  <c:v>0.11799999999999999</c:v>
                </c:pt>
                <c:pt idx="708">
                  <c:v>0.20599999999999999</c:v>
                </c:pt>
                <c:pt idx="709">
                  <c:v>0.27600000000000002</c:v>
                </c:pt>
                <c:pt idx="710">
                  <c:v>0.40400000000000003</c:v>
                </c:pt>
                <c:pt idx="711">
                  <c:v>0.626</c:v>
                </c:pt>
                <c:pt idx="712">
                  <c:v>0.84199999999999997</c:v>
                </c:pt>
                <c:pt idx="713">
                  <c:v>1.0874999999999999</c:v>
                </c:pt>
                <c:pt idx="714">
                  <c:v>1.274</c:v>
                </c:pt>
                <c:pt idx="715">
                  <c:v>1.4339999999999999</c:v>
                </c:pt>
                <c:pt idx="716">
                  <c:v>1.41</c:v>
                </c:pt>
                <c:pt idx="717">
                  <c:v>1.5580000000000001</c:v>
                </c:pt>
                <c:pt idx="718">
                  <c:v>1.8440000000000001</c:v>
                </c:pt>
                <c:pt idx="719">
                  <c:v>1.798</c:v>
                </c:pt>
                <c:pt idx="720">
                  <c:v>1.8025</c:v>
                </c:pt>
                <c:pt idx="721">
                  <c:v>1.6839999999999999</c:v>
                </c:pt>
                <c:pt idx="722">
                  <c:v>1.722</c:v>
                </c:pt>
                <c:pt idx="723">
                  <c:v>1.73</c:v>
                </c:pt>
                <c:pt idx="724">
                  <c:v>1.74</c:v>
                </c:pt>
                <c:pt idx="725">
                  <c:v>1.7549999999999999</c:v>
                </c:pt>
                <c:pt idx="726">
                  <c:v>1.6919999999999999</c:v>
                </c:pt>
                <c:pt idx="727">
                  <c:v>1.5920000000000001</c:v>
                </c:pt>
                <c:pt idx="728">
                  <c:v>1.5980000000000001</c:v>
                </c:pt>
                <c:pt idx="729">
                  <c:v>1.5940000000000001</c:v>
                </c:pt>
                <c:pt idx="730">
                  <c:v>1.6</c:v>
                </c:pt>
                <c:pt idx="731">
                  <c:v>1.534</c:v>
                </c:pt>
                <c:pt idx="732">
                  <c:v>1.5</c:v>
                </c:pt>
                <c:pt idx="733">
                  <c:v>1.44</c:v>
                </c:pt>
                <c:pt idx="734">
                  <c:v>1.54</c:v>
                </c:pt>
                <c:pt idx="735">
                  <c:v>1.8033333333333332</c:v>
                </c:pt>
                <c:pt idx="736">
                  <c:v>2.3519999999999999</c:v>
                </c:pt>
                <c:pt idx="737">
                  <c:v>2.2679999999999998</c:v>
                </c:pt>
                <c:pt idx="738">
                  <c:v>2.274</c:v>
                </c:pt>
                <c:pt idx="739">
                  <c:v>2.41</c:v>
                </c:pt>
                <c:pt idx="740">
                  <c:v>2.3879999999999999</c:v>
                </c:pt>
                <c:pt idx="741">
                  <c:v>2.4239999999999999</c:v>
                </c:pt>
                <c:pt idx="742">
                  <c:v>2.3180000000000001</c:v>
                </c:pt>
                <c:pt idx="743">
                  <c:v>2.4319999999999999</c:v>
                </c:pt>
                <c:pt idx="744">
                  <c:v>2.7675000000000001</c:v>
                </c:pt>
                <c:pt idx="745">
                  <c:v>2.9750000000000001</c:v>
                </c:pt>
                <c:pt idx="746">
                  <c:v>3.0459999999999998</c:v>
                </c:pt>
                <c:pt idx="747">
                  <c:v>3.1760000000000002</c:v>
                </c:pt>
                <c:pt idx="748">
                  <c:v>3.4460000000000002</c:v>
                </c:pt>
                <c:pt idx="749">
                  <c:v>3.4319999999999999</c:v>
                </c:pt>
                <c:pt idx="750">
                  <c:v>3.4375</c:v>
                </c:pt>
                <c:pt idx="751">
                  <c:v>3.42</c:v>
                </c:pt>
                <c:pt idx="752">
                  <c:v>3.3820000000000001</c:v>
                </c:pt>
                <c:pt idx="753">
                  <c:v>3.3079999999999998</c:v>
                </c:pt>
                <c:pt idx="754">
                  <c:v>3.3325</c:v>
                </c:pt>
                <c:pt idx="755">
                  <c:v>3.3</c:v>
                </c:pt>
                <c:pt idx="756">
                  <c:v>3.1760000000000002</c:v>
                </c:pt>
                <c:pt idx="757">
                  <c:v>3.19</c:v>
                </c:pt>
                <c:pt idx="758">
                  <c:v>3.11</c:v>
                </c:pt>
                <c:pt idx="759">
                  <c:v>3.1240000000000001</c:v>
                </c:pt>
                <c:pt idx="760">
                  <c:v>3.3340000000000001</c:v>
                </c:pt>
                <c:pt idx="761">
                  <c:v>3.488</c:v>
                </c:pt>
                <c:pt idx="762">
                  <c:v>3.5179999999999998</c:v>
                </c:pt>
                <c:pt idx="763">
                  <c:v>3.5674999999999999</c:v>
                </c:pt>
                <c:pt idx="764">
                  <c:v>3.536</c:v>
                </c:pt>
                <c:pt idx="765">
                  <c:v>3.4980000000000002</c:v>
                </c:pt>
                <c:pt idx="766">
                  <c:v>3.4780000000000002</c:v>
                </c:pt>
                <c:pt idx="767">
                  <c:v>3.4</c:v>
                </c:pt>
                <c:pt idx="768">
                  <c:v>3.3359999999999999</c:v>
                </c:pt>
                <c:pt idx="769">
                  <c:v>3.3879999999999999</c:v>
                </c:pt>
                <c:pt idx="770">
                  <c:v>3.492</c:v>
                </c:pt>
                <c:pt idx="771">
                  <c:v>3.42</c:v>
                </c:pt>
                <c:pt idx="772">
                  <c:v>3.35</c:v>
                </c:pt>
                <c:pt idx="773">
                  <c:v>3.3119999999999998</c:v>
                </c:pt>
                <c:pt idx="774">
                  <c:v>3.2320000000000002</c:v>
                </c:pt>
                <c:pt idx="775">
                  <c:v>3.1080000000000001</c:v>
                </c:pt>
                <c:pt idx="776">
                  <c:v>3.1259999999999999</c:v>
                </c:pt>
                <c:pt idx="777">
                  <c:v>3.105</c:v>
                </c:pt>
                <c:pt idx="778">
                  <c:v>2.9940000000000002</c:v>
                </c:pt>
                <c:pt idx="779">
                  <c:v>2.96</c:v>
                </c:pt>
                <c:pt idx="780">
                  <c:v>2.77</c:v>
                </c:pt>
                <c:pt idx="781">
                  <c:v>2.8239999999999998</c:v>
                </c:pt>
                <c:pt idx="782">
                  <c:v>2.722</c:v>
                </c:pt>
                <c:pt idx="783">
                  <c:v>2.54</c:v>
                </c:pt>
                <c:pt idx="784">
                  <c:v>2.5979999999999999</c:v>
                </c:pt>
                <c:pt idx="785">
                  <c:v>2.5259999999999998</c:v>
                </c:pt>
                <c:pt idx="786">
                  <c:v>2.34</c:v>
                </c:pt>
                <c:pt idx="787">
                  <c:v>2.3159999999999998</c:v>
                </c:pt>
                <c:pt idx="788">
                  <c:v>2.1640000000000001</c:v>
                </c:pt>
                <c:pt idx="789">
                  <c:v>2.08</c:v>
                </c:pt>
                <c:pt idx="790">
                  <c:v>2.1059999999999999</c:v>
                </c:pt>
                <c:pt idx="791">
                  <c:v>2.0880000000000001</c:v>
                </c:pt>
                <c:pt idx="792">
                  <c:v>2.4375</c:v>
                </c:pt>
                <c:pt idx="793">
                  <c:v>2.536</c:v>
                </c:pt>
                <c:pt idx="794">
                  <c:v>2.504</c:v>
                </c:pt>
                <c:pt idx="795">
                  <c:v>2.694</c:v>
                </c:pt>
                <c:pt idx="796">
                  <c:v>2.7225000000000001</c:v>
                </c:pt>
                <c:pt idx="797">
                  <c:v>2.86</c:v>
                </c:pt>
                <c:pt idx="798">
                  <c:v>2.96</c:v>
                </c:pt>
                <c:pt idx="799">
                  <c:v>2.948</c:v>
                </c:pt>
                <c:pt idx="800">
                  <c:v>2.8279999999999998</c:v>
                </c:pt>
                <c:pt idx="801">
                  <c:v>2.8380000000000001</c:v>
                </c:pt>
                <c:pt idx="802">
                  <c:v>2.7425000000000002</c:v>
                </c:pt>
                <c:pt idx="803">
                  <c:v>2.7225000000000001</c:v>
                </c:pt>
                <c:pt idx="804">
                  <c:v>2.8980000000000001</c:v>
                </c:pt>
                <c:pt idx="805">
                  <c:v>2.9079999999999999</c:v>
                </c:pt>
                <c:pt idx="806">
                  <c:v>2.7974999999999999</c:v>
                </c:pt>
                <c:pt idx="807">
                  <c:v>2.83</c:v>
                </c:pt>
                <c:pt idx="808">
                  <c:v>2.8119999999999998</c:v>
                </c:pt>
                <c:pt idx="809">
                  <c:v>2.7719999999999998</c:v>
                </c:pt>
                <c:pt idx="810">
                  <c:v>2.7050000000000001</c:v>
                </c:pt>
                <c:pt idx="811">
                  <c:v>2.5779999999999998</c:v>
                </c:pt>
                <c:pt idx="812">
                  <c:v>2.4780000000000002</c:v>
                </c:pt>
                <c:pt idx="813">
                  <c:v>2.544</c:v>
                </c:pt>
                <c:pt idx="814">
                  <c:v>2.806</c:v>
                </c:pt>
                <c:pt idx="815">
                  <c:v>2.79</c:v>
                </c:pt>
                <c:pt idx="816">
                  <c:v>2.778</c:v>
                </c:pt>
                <c:pt idx="817">
                  <c:v>2.82</c:v>
                </c:pt>
                <c:pt idx="818">
                  <c:v>2.8075000000000001</c:v>
                </c:pt>
                <c:pt idx="819">
                  <c:v>2.81</c:v>
                </c:pt>
                <c:pt idx="820">
                  <c:v>2.79</c:v>
                </c:pt>
                <c:pt idx="821">
                  <c:v>2.6659999999999999</c:v>
                </c:pt>
                <c:pt idx="822">
                  <c:v>2.4860000000000002</c:v>
                </c:pt>
                <c:pt idx="823">
                  <c:v>2.3199999999999998</c:v>
                </c:pt>
                <c:pt idx="824">
                  <c:v>2.2850000000000001</c:v>
                </c:pt>
                <c:pt idx="825">
                  <c:v>2.2839999999999998</c:v>
                </c:pt>
                <c:pt idx="826">
                  <c:v>2.258</c:v>
                </c:pt>
                <c:pt idx="827">
                  <c:v>2.4540000000000002</c:v>
                </c:pt>
                <c:pt idx="828">
                  <c:v>2.548</c:v>
                </c:pt>
                <c:pt idx="829">
                  <c:v>2.7</c:v>
                </c:pt>
                <c:pt idx="830">
                  <c:v>2.8119999999999998</c:v>
                </c:pt>
                <c:pt idx="831">
                  <c:v>3.016</c:v>
                </c:pt>
                <c:pt idx="832">
                  <c:v>3.25</c:v>
                </c:pt>
                <c:pt idx="833">
                  <c:v>3.43</c:v>
                </c:pt>
                <c:pt idx="834">
                  <c:v>3.3839999999999999</c:v>
                </c:pt>
                <c:pt idx="835">
                  <c:v>3.53</c:v>
                </c:pt>
                <c:pt idx="836">
                  <c:v>3.5</c:v>
                </c:pt>
                <c:pt idx="837">
                  <c:v>3.488</c:v>
                </c:pt>
                <c:pt idx="838">
                  <c:v>3.55</c:v>
                </c:pt>
                <c:pt idx="839">
                  <c:v>3.3740000000000001</c:v>
                </c:pt>
                <c:pt idx="840">
                  <c:v>3.2759999999999998</c:v>
                </c:pt>
                <c:pt idx="841">
                  <c:v>3.222</c:v>
                </c:pt>
                <c:pt idx="842">
                  <c:v>3.1019999999999999</c:v>
                </c:pt>
                <c:pt idx="843">
                  <c:v>3.3439999999999999</c:v>
                </c:pt>
                <c:pt idx="844">
                  <c:v>3.49</c:v>
                </c:pt>
                <c:pt idx="845">
                  <c:v>3.3820000000000001</c:v>
                </c:pt>
                <c:pt idx="846">
                  <c:v>3.3420000000000001</c:v>
                </c:pt>
                <c:pt idx="847">
                  <c:v>3.45</c:v>
                </c:pt>
                <c:pt idx="848">
                  <c:v>3.41</c:v>
                </c:pt>
                <c:pt idx="849">
                  <c:v>3.2280000000000002</c:v>
                </c:pt>
                <c:pt idx="850">
                  <c:v>3.3075000000000001</c:v>
                </c:pt>
                <c:pt idx="851">
                  <c:v>3.4239999999999999</c:v>
                </c:pt>
                <c:pt idx="852">
                  <c:v>3.3679999999999999</c:v>
                </c:pt>
                <c:pt idx="853">
                  <c:v>3.3079999999999998</c:v>
                </c:pt>
                <c:pt idx="854">
                  <c:v>3.3149999999999999</c:v>
                </c:pt>
                <c:pt idx="855">
                  <c:v>3.3650000000000002</c:v>
                </c:pt>
                <c:pt idx="856">
                  <c:v>3.3740000000000001</c:v>
                </c:pt>
                <c:pt idx="857">
                  <c:v>3.1539999999999999</c:v>
                </c:pt>
                <c:pt idx="858">
                  <c:v>3.1625000000000001</c:v>
                </c:pt>
                <c:pt idx="859">
                  <c:v>3.2519999999999998</c:v>
                </c:pt>
                <c:pt idx="860">
                  <c:v>3.218</c:v>
                </c:pt>
                <c:pt idx="861">
                  <c:v>3.15</c:v>
                </c:pt>
                <c:pt idx="862">
                  <c:v>3.12</c:v>
                </c:pt>
                <c:pt idx="863">
                  <c:v>3.0659999999999998</c:v>
                </c:pt>
                <c:pt idx="864">
                  <c:v>3.04</c:v>
                </c:pt>
                <c:pt idx="865">
                  <c:v>2.7919999999999998</c:v>
                </c:pt>
                <c:pt idx="866">
                  <c:v>2.806</c:v>
                </c:pt>
                <c:pt idx="867">
                  <c:v>2.8159999999999998</c:v>
                </c:pt>
                <c:pt idx="868">
                  <c:v>2.9980000000000002</c:v>
                </c:pt>
                <c:pt idx="869">
                  <c:v>3.2675000000000001</c:v>
                </c:pt>
                <c:pt idx="870">
                  <c:v>3.4140000000000001</c:v>
                </c:pt>
                <c:pt idx="871">
                  <c:v>3.456</c:v>
                </c:pt>
                <c:pt idx="872">
                  <c:v>3.516</c:v>
                </c:pt>
                <c:pt idx="873">
                  <c:v>3.6120000000000001</c:v>
                </c:pt>
                <c:pt idx="874">
                  <c:v>3.782</c:v>
                </c:pt>
                <c:pt idx="875">
                  <c:v>3.7</c:v>
                </c:pt>
                <c:pt idx="876">
                  <c:v>3.61</c:v>
                </c:pt>
                <c:pt idx="877">
                  <c:v>3.5550000000000002</c:v>
                </c:pt>
                <c:pt idx="878">
                  <c:v>3.5274999999999999</c:v>
                </c:pt>
                <c:pt idx="879">
                  <c:v>3.4260000000000002</c:v>
                </c:pt>
                <c:pt idx="880">
                  <c:v>3.3820000000000001</c:v>
                </c:pt>
                <c:pt idx="881">
                  <c:v>3.3039999999999998</c:v>
                </c:pt>
                <c:pt idx="882">
                  <c:v>3.1949999999999998</c:v>
                </c:pt>
                <c:pt idx="883">
                  <c:v>3.1240000000000001</c:v>
                </c:pt>
                <c:pt idx="884">
                  <c:v>3.0939999999999999</c:v>
                </c:pt>
                <c:pt idx="885">
                  <c:v>3.11</c:v>
                </c:pt>
                <c:pt idx="886">
                  <c:v>2.9319999999999999</c:v>
                </c:pt>
                <c:pt idx="887">
                  <c:v>2.8140000000000001</c:v>
                </c:pt>
                <c:pt idx="888">
                  <c:v>2.746</c:v>
                </c:pt>
                <c:pt idx="889">
                  <c:v>2.7080000000000002</c:v>
                </c:pt>
                <c:pt idx="890">
                  <c:v>2.5840000000000001</c:v>
                </c:pt>
                <c:pt idx="891">
                  <c:v>2.56</c:v>
                </c:pt>
                <c:pt idx="892">
                  <c:v>2.468</c:v>
                </c:pt>
                <c:pt idx="893">
                  <c:v>2.3140000000000001</c:v>
                </c:pt>
                <c:pt idx="894">
                  <c:v>2.3759999999999999</c:v>
                </c:pt>
                <c:pt idx="895">
                  <c:v>2.4940000000000002</c:v>
                </c:pt>
                <c:pt idx="896">
                  <c:v>2.3424999999999998</c:v>
                </c:pt>
                <c:pt idx="897">
                  <c:v>2.202</c:v>
                </c:pt>
                <c:pt idx="898">
                  <c:v>2.14</c:v>
                </c:pt>
                <c:pt idx="899">
                  <c:v>2.1360000000000001</c:v>
                </c:pt>
                <c:pt idx="900">
                  <c:v>2.145</c:v>
                </c:pt>
                <c:pt idx="901">
                  <c:v>2.04</c:v>
                </c:pt>
                <c:pt idx="902">
                  <c:v>2.0074999999999998</c:v>
                </c:pt>
                <c:pt idx="903">
                  <c:v>2.1280000000000001</c:v>
                </c:pt>
                <c:pt idx="904">
                  <c:v>1.946</c:v>
                </c:pt>
                <c:pt idx="905">
                  <c:v>1.946</c:v>
                </c:pt>
                <c:pt idx="906">
                  <c:v>2.0099999999999998</c:v>
                </c:pt>
                <c:pt idx="907">
                  <c:v>2.056</c:v>
                </c:pt>
                <c:pt idx="908">
                  <c:v>1.956</c:v>
                </c:pt>
                <c:pt idx="909">
                  <c:v>1.8939999999999999</c:v>
                </c:pt>
                <c:pt idx="910">
                  <c:v>1.8174999999999999</c:v>
                </c:pt>
                <c:pt idx="911">
                  <c:v>1.772</c:v>
                </c:pt>
                <c:pt idx="912">
                  <c:v>1.6459999999999999</c:v>
                </c:pt>
                <c:pt idx="913">
                  <c:v>1.544</c:v>
                </c:pt>
                <c:pt idx="914">
                  <c:v>1.5720000000000001</c:v>
                </c:pt>
                <c:pt idx="915">
                  <c:v>1.5874999999999999</c:v>
                </c:pt>
                <c:pt idx="916">
                  <c:v>1.6120000000000001</c:v>
                </c:pt>
                <c:pt idx="917">
                  <c:v>1.694</c:v>
                </c:pt>
                <c:pt idx="918">
                  <c:v>1.71</c:v>
                </c:pt>
                <c:pt idx="919">
                  <c:v>1.74</c:v>
                </c:pt>
                <c:pt idx="920">
                  <c:v>1.732</c:v>
                </c:pt>
                <c:pt idx="921">
                  <c:v>1.694</c:v>
                </c:pt>
                <c:pt idx="922">
                  <c:v>1.5980000000000001</c:v>
                </c:pt>
                <c:pt idx="923">
                  <c:v>1.3580000000000001</c:v>
                </c:pt>
                <c:pt idx="924">
                  <c:v>1.3360000000000001</c:v>
                </c:pt>
                <c:pt idx="925">
                  <c:v>1.34</c:v>
                </c:pt>
                <c:pt idx="926">
                  <c:v>1.3280000000000001</c:v>
                </c:pt>
                <c:pt idx="927">
                  <c:v>1.232</c:v>
                </c:pt>
                <c:pt idx="928">
                  <c:v>1.1160000000000001</c:v>
                </c:pt>
                <c:pt idx="929">
                  <c:v>0.96</c:v>
                </c:pt>
                <c:pt idx="930">
                  <c:v>0.96</c:v>
                </c:pt>
                <c:pt idx="931">
                  <c:v>1.1020000000000001</c:v>
                </c:pt>
                <c:pt idx="932">
                  <c:v>0.95399999999999996</c:v>
                </c:pt>
                <c:pt idx="933">
                  <c:v>0.82799999999999996</c:v>
                </c:pt>
                <c:pt idx="934">
                  <c:v>0.90500000000000003</c:v>
                </c:pt>
                <c:pt idx="935">
                  <c:v>0.93799999999999994</c:v>
                </c:pt>
                <c:pt idx="936">
                  <c:v>0.89200000000000002</c:v>
                </c:pt>
                <c:pt idx="937">
                  <c:v>0.82799999999999996</c:v>
                </c:pt>
                <c:pt idx="938">
                  <c:v>0.85199999999999998</c:v>
                </c:pt>
                <c:pt idx="939">
                  <c:v>0.83799999999999997</c:v>
                </c:pt>
                <c:pt idx="940">
                  <c:v>0.71599999999999997</c:v>
                </c:pt>
                <c:pt idx="941">
                  <c:v>0.66200000000000003</c:v>
                </c:pt>
                <c:pt idx="942">
                  <c:v>0.57799999999999996</c:v>
                </c:pt>
                <c:pt idx="943">
                  <c:v>0.63749999999999996</c:v>
                </c:pt>
                <c:pt idx="944">
                  <c:v>0.72399999999999998</c:v>
                </c:pt>
                <c:pt idx="945">
                  <c:v>0.71799999999999997</c:v>
                </c:pt>
                <c:pt idx="946">
                  <c:v>0.78600000000000003</c:v>
                </c:pt>
                <c:pt idx="947">
                  <c:v>0.75800000000000001</c:v>
                </c:pt>
                <c:pt idx="948">
                  <c:v>0.71</c:v>
                </c:pt>
                <c:pt idx="949">
                  <c:v>0.60399999999999998</c:v>
                </c:pt>
                <c:pt idx="950">
                  <c:v>0.63600000000000001</c:v>
                </c:pt>
                <c:pt idx="951">
                  <c:v>0.65400000000000003</c:v>
                </c:pt>
                <c:pt idx="952">
                  <c:v>0.63249999999999995</c:v>
                </c:pt>
                <c:pt idx="953">
                  <c:v>0.51400000000000001</c:v>
                </c:pt>
                <c:pt idx="954">
                  <c:v>0.49</c:v>
                </c:pt>
                <c:pt idx="955">
                  <c:v>0.51</c:v>
                </c:pt>
                <c:pt idx="956">
                  <c:v>0.52</c:v>
                </c:pt>
                <c:pt idx="957">
                  <c:v>0.58199999999999996</c:v>
                </c:pt>
                <c:pt idx="958">
                  <c:v>0.47399999999999998</c:v>
                </c:pt>
                <c:pt idx="959">
                  <c:v>0.36499999999999999</c:v>
                </c:pt>
                <c:pt idx="960">
                  <c:v>0.17499999999999999</c:v>
                </c:pt>
                <c:pt idx="961">
                  <c:v>0.11600000000000001</c:v>
                </c:pt>
                <c:pt idx="962">
                  <c:v>0</c:v>
                </c:pt>
                <c:pt idx="963">
                  <c:v>0.04</c:v>
                </c:pt>
                <c:pt idx="964">
                  <c:v>7.3999999999999996E-2</c:v>
                </c:pt>
                <c:pt idx="965">
                  <c:v>5.8000000000000003E-2</c:v>
                </c:pt>
                <c:pt idx="966">
                  <c:v>0.04</c:v>
                </c:pt>
                <c:pt idx="967">
                  <c:v>-0.02</c:v>
                </c:pt>
                <c:pt idx="968">
                  <c:v>-6.0000000000000001E-3</c:v>
                </c:pt>
                <c:pt idx="969">
                  <c:v>0.14199999999999999</c:v>
                </c:pt>
                <c:pt idx="970">
                  <c:v>0.09</c:v>
                </c:pt>
                <c:pt idx="971">
                  <c:v>2.1999999999999999E-2</c:v>
                </c:pt>
                <c:pt idx="972">
                  <c:v>0.17399999999999999</c:v>
                </c:pt>
                <c:pt idx="973">
                  <c:v>0.214</c:v>
                </c:pt>
                <c:pt idx="974">
                  <c:v>0.28499999999999998</c:v>
                </c:pt>
                <c:pt idx="975">
                  <c:v>0.28799999999999998</c:v>
                </c:pt>
                <c:pt idx="976">
                  <c:v>0.29199999999999998</c:v>
                </c:pt>
                <c:pt idx="977">
                  <c:v>0.32200000000000001</c:v>
                </c:pt>
                <c:pt idx="978">
                  <c:v>0.28199999999999997</c:v>
                </c:pt>
                <c:pt idx="979">
                  <c:v>0.27400000000000002</c:v>
                </c:pt>
                <c:pt idx="980">
                  <c:v>0.224</c:v>
                </c:pt>
                <c:pt idx="981">
                  <c:v>0.245</c:v>
                </c:pt>
                <c:pt idx="982">
                  <c:v>0.14199999999999999</c:v>
                </c:pt>
                <c:pt idx="983">
                  <c:v>0.158</c:v>
                </c:pt>
                <c:pt idx="984">
                  <c:v>0.24199999999999999</c:v>
                </c:pt>
                <c:pt idx="985">
                  <c:v>0.19400000000000001</c:v>
                </c:pt>
                <c:pt idx="986">
                  <c:v>0.15</c:v>
                </c:pt>
                <c:pt idx="987">
                  <c:v>0.04</c:v>
                </c:pt>
                <c:pt idx="988">
                  <c:v>-3.7999999999999999E-2</c:v>
                </c:pt>
                <c:pt idx="989">
                  <c:v>-5.6000000000000001E-2</c:v>
                </c:pt>
                <c:pt idx="990">
                  <c:v>-0.14199999999999999</c:v>
                </c:pt>
                <c:pt idx="991">
                  <c:v>-0.14599999999999999</c:v>
                </c:pt>
                <c:pt idx="992">
                  <c:v>-0.19400000000000001</c:v>
                </c:pt>
                <c:pt idx="993">
                  <c:v>-0.28799999999999998</c:v>
                </c:pt>
                <c:pt idx="994">
                  <c:v>-0.29399999999999998</c:v>
                </c:pt>
                <c:pt idx="995">
                  <c:v>-0.17749999999999999</c:v>
                </c:pt>
                <c:pt idx="996">
                  <c:v>-0.14199999999999999</c:v>
                </c:pt>
                <c:pt idx="997">
                  <c:v>-0.22600000000000001</c:v>
                </c:pt>
                <c:pt idx="998">
                  <c:v>-0.27600000000000002</c:v>
                </c:pt>
                <c:pt idx="999">
                  <c:v>-0.29599999999999999</c:v>
                </c:pt>
                <c:pt idx="1000">
                  <c:v>-0.25</c:v>
                </c:pt>
                <c:pt idx="1001">
                  <c:v>-0.308</c:v>
                </c:pt>
                <c:pt idx="1002">
                  <c:v>-0.35</c:v>
                </c:pt>
                <c:pt idx="1003">
                  <c:v>-0.44600000000000001</c:v>
                </c:pt>
                <c:pt idx="1004">
                  <c:v>-0.44800000000000001</c:v>
                </c:pt>
                <c:pt idx="1005">
                  <c:v>-0.47799999999999998</c:v>
                </c:pt>
                <c:pt idx="1006">
                  <c:v>-0.48499999999999999</c:v>
                </c:pt>
                <c:pt idx="1007">
                  <c:v>-0.54600000000000004</c:v>
                </c:pt>
                <c:pt idx="1008">
                  <c:v>-0.50600000000000001</c:v>
                </c:pt>
                <c:pt idx="1009">
                  <c:v>-0.376</c:v>
                </c:pt>
                <c:pt idx="1010">
                  <c:v>-0.372</c:v>
                </c:pt>
                <c:pt idx="1011">
                  <c:v>-0.32500000000000001</c:v>
                </c:pt>
                <c:pt idx="1012">
                  <c:v>-0.39750000000000002</c:v>
                </c:pt>
                <c:pt idx="1013">
                  <c:v>-0.38600000000000001</c:v>
                </c:pt>
                <c:pt idx="1014">
                  <c:v>-0.35499999999999998</c:v>
                </c:pt>
                <c:pt idx="1015">
                  <c:v>-0.308</c:v>
                </c:pt>
                <c:pt idx="1016">
                  <c:v>-0.27600000000000002</c:v>
                </c:pt>
                <c:pt idx="1017">
                  <c:v>-0.38200000000000001</c:v>
                </c:pt>
                <c:pt idx="1018">
                  <c:v>-0.42</c:v>
                </c:pt>
                <c:pt idx="1019">
                  <c:v>-0.49</c:v>
                </c:pt>
                <c:pt idx="1020">
                  <c:v>-0.59799999999999998</c:v>
                </c:pt>
                <c:pt idx="1021">
                  <c:v>-0.58399999999999996</c:v>
                </c:pt>
                <c:pt idx="1022">
                  <c:v>-0.53</c:v>
                </c:pt>
                <c:pt idx="1023">
                  <c:v>-0.48399999999999999</c:v>
                </c:pt>
                <c:pt idx="1024">
                  <c:v>-0.432</c:v>
                </c:pt>
                <c:pt idx="1025">
                  <c:v>-0.36599999999999999</c:v>
                </c:pt>
                <c:pt idx="1026">
                  <c:v>-0.28399999999999997</c:v>
                </c:pt>
                <c:pt idx="1027">
                  <c:v>-0.31</c:v>
                </c:pt>
                <c:pt idx="1028">
                  <c:v>-0.29799999999999999</c:v>
                </c:pt>
                <c:pt idx="1029">
                  <c:v>-0.254</c:v>
                </c:pt>
                <c:pt idx="1030">
                  <c:v>-0.23</c:v>
                </c:pt>
                <c:pt idx="1031">
                  <c:v>-0.08</c:v>
                </c:pt>
                <c:pt idx="1032">
                  <c:v>-6.2E-2</c:v>
                </c:pt>
                <c:pt idx="1033">
                  <c:v>8.5000000000000006E-2</c:v>
                </c:pt>
                <c:pt idx="1034">
                  <c:v>0.22</c:v>
                </c:pt>
                <c:pt idx="1035">
                  <c:v>0.53400000000000003</c:v>
                </c:pt>
                <c:pt idx="1036">
                  <c:v>0.44600000000000001</c:v>
                </c:pt>
                <c:pt idx="1037">
                  <c:v>0.28399999999999997</c:v>
                </c:pt>
                <c:pt idx="1038">
                  <c:v>0.15</c:v>
                </c:pt>
                <c:pt idx="1039">
                  <c:v>0.14199999999999999</c:v>
                </c:pt>
                <c:pt idx="1040">
                  <c:v>0.06</c:v>
                </c:pt>
                <c:pt idx="1041">
                  <c:v>-7.5999999999999998E-2</c:v>
                </c:pt>
                <c:pt idx="1042">
                  <c:v>-0.14199999999999999</c:v>
                </c:pt>
                <c:pt idx="1043">
                  <c:v>-4.3999999999999997E-2</c:v>
                </c:pt>
                <c:pt idx="1044">
                  <c:v>0.46800000000000003</c:v>
                </c:pt>
                <c:pt idx="1045">
                  <c:v>0.92200000000000004</c:v>
                </c:pt>
                <c:pt idx="1046">
                  <c:v>0.378</c:v>
                </c:pt>
                <c:pt idx="1047">
                  <c:v>0.185</c:v>
                </c:pt>
                <c:pt idx="1048">
                  <c:v>0.378</c:v>
                </c:pt>
                <c:pt idx="1049">
                  <c:v>0.64400000000000002</c:v>
                </c:pt>
                <c:pt idx="1050">
                  <c:v>0.83399999999999996</c:v>
                </c:pt>
                <c:pt idx="1051">
                  <c:v>0.60799999999999998</c:v>
                </c:pt>
                <c:pt idx="1052">
                  <c:v>0.56000000000000005</c:v>
                </c:pt>
                <c:pt idx="1053">
                  <c:v>0.53400000000000003</c:v>
                </c:pt>
                <c:pt idx="1054">
                  <c:v>0.44800000000000001</c:v>
                </c:pt>
                <c:pt idx="1055">
                  <c:v>0.52200000000000002</c:v>
                </c:pt>
                <c:pt idx="1056">
                  <c:v>0.79400000000000004</c:v>
                </c:pt>
                <c:pt idx="1057">
                  <c:v>0.8125</c:v>
                </c:pt>
                <c:pt idx="1058">
                  <c:v>0.79249999999999998</c:v>
                </c:pt>
                <c:pt idx="1059">
                  <c:v>0.84799999999999998</c:v>
                </c:pt>
                <c:pt idx="1060">
                  <c:v>0.88600000000000001</c:v>
                </c:pt>
                <c:pt idx="1061">
                  <c:v>1.196</c:v>
                </c:pt>
                <c:pt idx="1062">
                  <c:v>1.1359999999999999</c:v>
                </c:pt>
                <c:pt idx="1063">
                  <c:v>0.96250000000000002</c:v>
                </c:pt>
                <c:pt idx="1064">
                  <c:v>0.67</c:v>
                </c:pt>
                <c:pt idx="1065">
                  <c:v>0.64</c:v>
                </c:pt>
                <c:pt idx="1066">
                  <c:v>0.63200000000000001</c:v>
                </c:pt>
                <c:pt idx="1067">
                  <c:v>1.2725</c:v>
                </c:pt>
                <c:pt idx="1068">
                  <c:v>1.496</c:v>
                </c:pt>
                <c:pt idx="1069">
                  <c:v>1.464</c:v>
                </c:pt>
                <c:pt idx="1070">
                  <c:v>1.4339999999999999</c:v>
                </c:pt>
                <c:pt idx="1071">
                  <c:v>1.6125</c:v>
                </c:pt>
                <c:pt idx="1072">
                  <c:v>1.762</c:v>
                </c:pt>
                <c:pt idx="1073">
                  <c:v>2.0640000000000001</c:v>
                </c:pt>
                <c:pt idx="1074">
                  <c:v>2.1419999999999999</c:v>
                </c:pt>
                <c:pt idx="1075">
                  <c:v>2.5674999999999999</c:v>
                </c:pt>
                <c:pt idx="1076">
                  <c:v>2.2320000000000002</c:v>
                </c:pt>
                <c:pt idx="1077">
                  <c:v>2.1579999999999999</c:v>
                </c:pt>
                <c:pt idx="1078">
                  <c:v>2.21</c:v>
                </c:pt>
                <c:pt idx="1079">
                  <c:v>2.4980000000000002</c:v>
                </c:pt>
                <c:pt idx="1080">
                  <c:v>2.5139999999999998</c:v>
                </c:pt>
                <c:pt idx="1081">
                  <c:v>2.3759999999999999</c:v>
                </c:pt>
                <c:pt idx="1082">
                  <c:v>2.2120000000000002</c:v>
                </c:pt>
                <c:pt idx="1083">
                  <c:v>2.0379999999999998</c:v>
                </c:pt>
                <c:pt idx="1084">
                  <c:v>1.986</c:v>
                </c:pt>
                <c:pt idx="1085">
                  <c:v>2.1324999999999998</c:v>
                </c:pt>
                <c:pt idx="1086">
                  <c:v>2.1280000000000001</c:v>
                </c:pt>
                <c:pt idx="1087">
                  <c:v>2.1739999999999999</c:v>
                </c:pt>
                <c:pt idx="1088">
                  <c:v>2.25</c:v>
                </c:pt>
                <c:pt idx="1089">
                  <c:v>2.3079999999999998</c:v>
                </c:pt>
                <c:pt idx="1090">
                  <c:v>2.1375000000000002</c:v>
                </c:pt>
                <c:pt idx="1091">
                  <c:v>2.1320000000000001</c:v>
                </c:pt>
                <c:pt idx="1092">
                  <c:v>2.5459999999999998</c:v>
                </c:pt>
                <c:pt idx="1093">
                  <c:v>2.5059999999999998</c:v>
                </c:pt>
                <c:pt idx="1094">
                  <c:v>2.3380000000000001</c:v>
                </c:pt>
                <c:pt idx="1095">
                  <c:v>2.2879999999999998</c:v>
                </c:pt>
                <c:pt idx="1096">
                  <c:v>2.0499999999999998</c:v>
                </c:pt>
                <c:pt idx="1097">
                  <c:v>2.08</c:v>
                </c:pt>
                <c:pt idx="1098">
                  <c:v>2.0779999999999998</c:v>
                </c:pt>
                <c:pt idx="1099">
                  <c:v>1.99</c:v>
                </c:pt>
                <c:pt idx="1100">
                  <c:v>2.0379999999999998</c:v>
                </c:pt>
                <c:pt idx="1101">
                  <c:v>2.9140000000000001</c:v>
                </c:pt>
                <c:pt idx="1102">
                  <c:v>3.0019999999999998</c:v>
                </c:pt>
                <c:pt idx="1103">
                  <c:v>2.9340000000000002</c:v>
                </c:pt>
                <c:pt idx="1104">
                  <c:v>3.1080000000000001</c:v>
                </c:pt>
                <c:pt idx="1105">
                  <c:v>3.56</c:v>
                </c:pt>
                <c:pt idx="1106">
                  <c:v>2.69</c:v>
                </c:pt>
                <c:pt idx="1107">
                  <c:v>3.3039999999999998</c:v>
                </c:pt>
                <c:pt idx="1108">
                  <c:v>3.4159999999999999</c:v>
                </c:pt>
                <c:pt idx="1109">
                  <c:v>3.5724999999999998</c:v>
                </c:pt>
                <c:pt idx="1110">
                  <c:v>3.306</c:v>
                </c:pt>
                <c:pt idx="1111">
                  <c:v>3.0225</c:v>
                </c:pt>
                <c:pt idx="1112">
                  <c:v>2.62</c:v>
                </c:pt>
                <c:pt idx="1113">
                  <c:v>2.6560000000000001</c:v>
                </c:pt>
                <c:pt idx="1114">
                  <c:v>2.234</c:v>
                </c:pt>
                <c:pt idx="1115">
                  <c:v>2.16</c:v>
                </c:pt>
                <c:pt idx="1116">
                  <c:v>2.15</c:v>
                </c:pt>
                <c:pt idx="1117">
                  <c:v>2.3740000000000001</c:v>
                </c:pt>
                <c:pt idx="1118">
                  <c:v>2.1840000000000002</c:v>
                </c:pt>
                <c:pt idx="1119">
                  <c:v>2.4449999999999998</c:v>
                </c:pt>
                <c:pt idx="1120">
                  <c:v>2.5619999999999998</c:v>
                </c:pt>
                <c:pt idx="1121">
                  <c:v>2.6280000000000001</c:v>
                </c:pt>
                <c:pt idx="1122">
                  <c:v>2.5760000000000001</c:v>
                </c:pt>
                <c:pt idx="1123">
                  <c:v>2.4525000000000001</c:v>
                </c:pt>
                <c:pt idx="1124">
                  <c:v>2.6179999999999999</c:v>
                </c:pt>
                <c:pt idx="1125">
                  <c:v>2.6579999999999999</c:v>
                </c:pt>
                <c:pt idx="1126">
                  <c:v>2.698</c:v>
                </c:pt>
                <c:pt idx="1127">
                  <c:v>2.5299999999999998</c:v>
                </c:pt>
                <c:pt idx="1128">
                  <c:v>2.56</c:v>
                </c:pt>
                <c:pt idx="1129">
                  <c:v>2.552</c:v>
                </c:pt>
                <c:pt idx="1130">
                  <c:v>2.7349999999999999</c:v>
                </c:pt>
                <c:pt idx="1131">
                  <c:v>2.714</c:v>
                </c:pt>
                <c:pt idx="1132">
                  <c:v>2.8319999999999999</c:v>
                </c:pt>
                <c:pt idx="1133">
                  <c:v>2.964</c:v>
                </c:pt>
                <c:pt idx="1134">
                  <c:v>3.0419999999999998</c:v>
                </c:pt>
                <c:pt idx="1135">
                  <c:v>2.9620000000000002</c:v>
                </c:pt>
                <c:pt idx="1136">
                  <c:v>3.1080000000000001</c:v>
                </c:pt>
                <c:pt idx="1137">
                  <c:v>3.4275000000000002</c:v>
                </c:pt>
                <c:pt idx="1138">
                  <c:v>3.5459999999999998</c:v>
                </c:pt>
                <c:pt idx="1139">
                  <c:v>3.7</c:v>
                </c:pt>
                <c:pt idx="1140">
                  <c:v>3.5760000000000001</c:v>
                </c:pt>
                <c:pt idx="1141">
                  <c:v>3.4380000000000002</c:v>
                </c:pt>
                <c:pt idx="1142">
                  <c:v>3.3424999999999998</c:v>
                </c:pt>
                <c:pt idx="1143">
                  <c:v>3.23</c:v>
                </c:pt>
                <c:pt idx="1144">
                  <c:v>3.3740000000000001</c:v>
                </c:pt>
                <c:pt idx="1145">
                  <c:v>3.4340000000000002</c:v>
                </c:pt>
                <c:pt idx="1146">
                  <c:v>3.484</c:v>
                </c:pt>
                <c:pt idx="1147">
                  <c:v>3.5859999999999999</c:v>
                </c:pt>
                <c:pt idx="1148">
                  <c:v>3.496</c:v>
                </c:pt>
                <c:pt idx="1149">
                  <c:v>3.31</c:v>
                </c:pt>
                <c:pt idx="1150">
                  <c:v>3.302</c:v>
                </c:pt>
                <c:pt idx="1151">
                  <c:v>3.226</c:v>
                </c:pt>
                <c:pt idx="1152">
                  <c:v>3.2725</c:v>
                </c:pt>
                <c:pt idx="1153">
                  <c:v>3.3460000000000001</c:v>
                </c:pt>
                <c:pt idx="1154">
                  <c:v>3.32</c:v>
                </c:pt>
                <c:pt idx="1155">
                  <c:v>3.16</c:v>
                </c:pt>
                <c:pt idx="1156">
                  <c:v>3.202</c:v>
                </c:pt>
                <c:pt idx="1157">
                  <c:v>3.3574999999999999</c:v>
                </c:pt>
                <c:pt idx="1158">
                  <c:v>3.3540000000000001</c:v>
                </c:pt>
                <c:pt idx="1159">
                  <c:v>3.4239999999999999</c:v>
                </c:pt>
                <c:pt idx="1160">
                  <c:v>3.472</c:v>
                </c:pt>
                <c:pt idx="1161">
                  <c:v>3.4075000000000002</c:v>
                </c:pt>
                <c:pt idx="1162">
                  <c:v>3.3039999999999998</c:v>
                </c:pt>
                <c:pt idx="1163">
                  <c:v>3.25</c:v>
                </c:pt>
                <c:pt idx="1164">
                  <c:v>3.278</c:v>
                </c:pt>
                <c:pt idx="1165">
                  <c:v>3.4359999999999999</c:v>
                </c:pt>
                <c:pt idx="1166">
                  <c:v>3.52</c:v>
                </c:pt>
                <c:pt idx="1167">
                  <c:v>3.69</c:v>
                </c:pt>
                <c:pt idx="1168">
                  <c:v>3.75</c:v>
                </c:pt>
                <c:pt idx="1169">
                  <c:v>3.7679999999999998</c:v>
                </c:pt>
                <c:pt idx="1170">
                  <c:v>3.718</c:v>
                </c:pt>
                <c:pt idx="1171">
                  <c:v>3.605</c:v>
                </c:pt>
                <c:pt idx="1172">
                  <c:v>3.5819999999999999</c:v>
                </c:pt>
                <c:pt idx="1173">
                  <c:v>3.56</c:v>
                </c:pt>
                <c:pt idx="1174">
                  <c:v>3.5739999999999998</c:v>
                </c:pt>
                <c:pt idx="1175">
                  <c:v>3.64</c:v>
                </c:pt>
                <c:pt idx="1176">
                  <c:v>3.5659999999999998</c:v>
                </c:pt>
                <c:pt idx="1177">
                  <c:v>3.492</c:v>
                </c:pt>
                <c:pt idx="1178">
                  <c:v>3.5640000000000001</c:v>
                </c:pt>
                <c:pt idx="1179">
                  <c:v>3.52</c:v>
                </c:pt>
                <c:pt idx="1180">
                  <c:v>3.6520000000000001</c:v>
                </c:pt>
                <c:pt idx="1181">
                  <c:v>3.7320000000000002</c:v>
                </c:pt>
                <c:pt idx="1182">
                  <c:v>3.7679999999999998</c:v>
                </c:pt>
                <c:pt idx="1183">
                  <c:v>3.6880000000000002</c:v>
                </c:pt>
                <c:pt idx="1184">
                  <c:v>3.6539999999999999</c:v>
                </c:pt>
                <c:pt idx="1185">
                  <c:v>3.5960000000000001</c:v>
                </c:pt>
                <c:pt idx="1186">
                  <c:v>3.4140000000000001</c:v>
                </c:pt>
                <c:pt idx="1187">
                  <c:v>3.3759999999999999</c:v>
                </c:pt>
                <c:pt idx="1188">
                  <c:v>3.1640000000000001</c:v>
                </c:pt>
                <c:pt idx="1189">
                  <c:v>3.0859999999999999</c:v>
                </c:pt>
                <c:pt idx="1190">
                  <c:v>3.1575000000000002</c:v>
                </c:pt>
                <c:pt idx="1191">
                  <c:v>3.12</c:v>
                </c:pt>
                <c:pt idx="1192">
                  <c:v>3.1720000000000002</c:v>
                </c:pt>
                <c:pt idx="1193">
                  <c:v>3.0379999999999998</c:v>
                </c:pt>
                <c:pt idx="1194">
                  <c:v>2.8220000000000001</c:v>
                </c:pt>
                <c:pt idx="1195">
                  <c:v>2.855</c:v>
                </c:pt>
                <c:pt idx="1196">
                  <c:v>2.9</c:v>
                </c:pt>
                <c:pt idx="1197">
                  <c:v>2.8079999999999998</c:v>
                </c:pt>
                <c:pt idx="1198">
                  <c:v>2.87</c:v>
                </c:pt>
                <c:pt idx="1199">
                  <c:v>2.786</c:v>
                </c:pt>
                <c:pt idx="1200">
                  <c:v>2.6059999999999999</c:v>
                </c:pt>
                <c:pt idx="1201">
                  <c:v>2.452</c:v>
                </c:pt>
                <c:pt idx="1202">
                  <c:v>2.4020000000000001</c:v>
                </c:pt>
                <c:pt idx="1203">
                  <c:v>2.4500000000000002</c:v>
                </c:pt>
                <c:pt idx="1204">
                  <c:v>2.5724999999999998</c:v>
                </c:pt>
                <c:pt idx="1205">
                  <c:v>2.5819999999999999</c:v>
                </c:pt>
                <c:pt idx="1206">
                  <c:v>2.452</c:v>
                </c:pt>
                <c:pt idx="1207">
                  <c:v>2.3620000000000001</c:v>
                </c:pt>
                <c:pt idx="1208">
                  <c:v>2.3199999999999998</c:v>
                </c:pt>
                <c:pt idx="1209">
                  <c:v>2.3675000000000002</c:v>
                </c:pt>
                <c:pt idx="1210">
                  <c:v>2.4</c:v>
                </c:pt>
                <c:pt idx="1211">
                  <c:v>2.532</c:v>
                </c:pt>
                <c:pt idx="1212">
                  <c:v>2.484</c:v>
                </c:pt>
                <c:pt idx="1213">
                  <c:v>2.5525000000000002</c:v>
                </c:pt>
                <c:pt idx="1214">
                  <c:v>2.7440000000000002</c:v>
                </c:pt>
                <c:pt idx="1215">
                  <c:v>2.6875</c:v>
                </c:pt>
                <c:pt idx="1216">
                  <c:v>2.77</c:v>
                </c:pt>
                <c:pt idx="1217">
                  <c:v>3.04</c:v>
                </c:pt>
                <c:pt idx="1218">
                  <c:v>3.286</c:v>
                </c:pt>
                <c:pt idx="1219">
                  <c:v>3.23</c:v>
                </c:pt>
                <c:pt idx="1220">
                  <c:v>3.24</c:v>
                </c:pt>
                <c:pt idx="1221">
                  <c:v>3.2559999999999998</c:v>
                </c:pt>
                <c:pt idx="1222">
                  <c:v>3.206</c:v>
                </c:pt>
                <c:pt idx="1223">
                  <c:v>3.2574999999999998</c:v>
                </c:pt>
                <c:pt idx="1224">
                  <c:v>3.246</c:v>
                </c:pt>
                <c:pt idx="1225">
                  <c:v>3.3860000000000001</c:v>
                </c:pt>
                <c:pt idx="1226">
                  <c:v>3.5459999999999998</c:v>
                </c:pt>
                <c:pt idx="1227">
                  <c:v>3.49</c:v>
                </c:pt>
                <c:pt idx="1228">
                  <c:v>3.3325</c:v>
                </c:pt>
                <c:pt idx="1229">
                  <c:v>3.3380000000000001</c:v>
                </c:pt>
                <c:pt idx="1230">
                  <c:v>3.3679999999999999</c:v>
                </c:pt>
                <c:pt idx="1231">
                  <c:v>3.2</c:v>
                </c:pt>
                <c:pt idx="1232">
                  <c:v>3.29</c:v>
                </c:pt>
                <c:pt idx="1233">
                  <c:v>3.38</c:v>
                </c:pt>
                <c:pt idx="1234">
                  <c:v>3.4820000000000002</c:v>
                </c:pt>
                <c:pt idx="1235">
                  <c:v>3.448</c:v>
                </c:pt>
                <c:pt idx="1236">
                  <c:v>3.3475000000000001</c:v>
                </c:pt>
                <c:pt idx="1237">
                  <c:v>3.3</c:v>
                </c:pt>
                <c:pt idx="1238">
                  <c:v>3.2120000000000002</c:v>
                </c:pt>
                <c:pt idx="1239">
                  <c:v>3.17</c:v>
                </c:pt>
                <c:pt idx="1240">
                  <c:v>3.1080000000000001</c:v>
                </c:pt>
                <c:pt idx="1241">
                  <c:v>3.048</c:v>
                </c:pt>
                <c:pt idx="1242">
                  <c:v>2.9624999999999999</c:v>
                </c:pt>
                <c:pt idx="1243">
                  <c:v>2.952</c:v>
                </c:pt>
                <c:pt idx="1244">
                  <c:v>2.944</c:v>
                </c:pt>
                <c:pt idx="1245">
                  <c:v>2.9340000000000002</c:v>
                </c:pt>
                <c:pt idx="1246">
                  <c:v>3.0840000000000001</c:v>
                </c:pt>
                <c:pt idx="1247">
                  <c:v>3.0975000000000001</c:v>
                </c:pt>
                <c:pt idx="1248">
                  <c:v>2.92</c:v>
                </c:pt>
                <c:pt idx="1249">
                  <c:v>2.9319999999999999</c:v>
                </c:pt>
                <c:pt idx="1250">
                  <c:v>2.8919999999999999</c:v>
                </c:pt>
                <c:pt idx="1251">
                  <c:v>2.5819999999999999</c:v>
                </c:pt>
                <c:pt idx="1252">
                  <c:v>2.2400000000000002</c:v>
                </c:pt>
                <c:pt idx="1253">
                  <c:v>2.15</c:v>
                </c:pt>
                <c:pt idx="1254">
                  <c:v>2.1800000000000002</c:v>
                </c:pt>
                <c:pt idx="1255">
                  <c:v>2.1560000000000001</c:v>
                </c:pt>
                <c:pt idx="1256">
                  <c:v>1.9724999999999999</c:v>
                </c:pt>
                <c:pt idx="1257">
                  <c:v>2.0179999999999998</c:v>
                </c:pt>
                <c:pt idx="1258">
                  <c:v>1.8640000000000001</c:v>
                </c:pt>
                <c:pt idx="1259">
                  <c:v>1.952</c:v>
                </c:pt>
                <c:pt idx="1260">
                  <c:v>1.9179999999999999</c:v>
                </c:pt>
                <c:pt idx="1261">
                  <c:v>2.1974999999999998</c:v>
                </c:pt>
                <c:pt idx="1262">
                  <c:v>2.1640000000000001</c:v>
                </c:pt>
                <c:pt idx="1263">
                  <c:v>2.2599999999999998</c:v>
                </c:pt>
                <c:pt idx="1264">
                  <c:v>2.0619999999999998</c:v>
                </c:pt>
                <c:pt idx="1265">
                  <c:v>2.0350000000000001</c:v>
                </c:pt>
                <c:pt idx="1266">
                  <c:v>2.004</c:v>
                </c:pt>
                <c:pt idx="1267">
                  <c:v>1.9225000000000001</c:v>
                </c:pt>
                <c:pt idx="1268">
                  <c:v>2.024</c:v>
                </c:pt>
                <c:pt idx="1269">
                  <c:v>2.028</c:v>
                </c:pt>
                <c:pt idx="1270">
                  <c:v>1.9319999999999999</c:v>
                </c:pt>
                <c:pt idx="1271">
                  <c:v>1.9379999999999999</c:v>
                </c:pt>
                <c:pt idx="1272">
                  <c:v>1.92</c:v>
                </c:pt>
                <c:pt idx="1273">
                  <c:v>1.9724999999999999</c:v>
                </c:pt>
                <c:pt idx="1274">
                  <c:v>1.9259999999999999</c:v>
                </c:pt>
                <c:pt idx="1275">
                  <c:v>1.9225000000000001</c:v>
                </c:pt>
                <c:pt idx="1276">
                  <c:v>1.968</c:v>
                </c:pt>
                <c:pt idx="1277">
                  <c:v>1.8140000000000001</c:v>
                </c:pt>
                <c:pt idx="1278">
                  <c:v>1.9019999999999999</c:v>
                </c:pt>
                <c:pt idx="1279">
                  <c:v>1.8620000000000001</c:v>
                </c:pt>
                <c:pt idx="1280">
                  <c:v>1.9175</c:v>
                </c:pt>
                <c:pt idx="1281">
                  <c:v>1.8819999999999999</c:v>
                </c:pt>
                <c:pt idx="1282">
                  <c:v>1.92</c:v>
                </c:pt>
                <c:pt idx="1283">
                  <c:v>2.1280000000000001</c:v>
                </c:pt>
                <c:pt idx="1284">
                  <c:v>2.234</c:v>
                </c:pt>
                <c:pt idx="1285">
                  <c:v>2.1339999999999999</c:v>
                </c:pt>
                <c:pt idx="1286">
                  <c:v>2.1280000000000001</c:v>
                </c:pt>
                <c:pt idx="1287">
                  <c:v>1.954</c:v>
                </c:pt>
                <c:pt idx="1288">
                  <c:v>1.9239999999999999</c:v>
                </c:pt>
                <c:pt idx="1289">
                  <c:v>1.8939999999999999</c:v>
                </c:pt>
                <c:pt idx="1290">
                  <c:v>1.8660000000000001</c:v>
                </c:pt>
                <c:pt idx="1291">
                  <c:v>1.784</c:v>
                </c:pt>
                <c:pt idx="1292">
                  <c:v>1.6479999999999999</c:v>
                </c:pt>
                <c:pt idx="1293">
                  <c:v>1.6659999999999999</c:v>
                </c:pt>
                <c:pt idx="1294">
                  <c:v>1.5325</c:v>
                </c:pt>
                <c:pt idx="1295">
                  <c:v>1.528</c:v>
                </c:pt>
                <c:pt idx="1296">
                  <c:v>1.526</c:v>
                </c:pt>
                <c:pt idx="1297">
                  <c:v>1.548</c:v>
                </c:pt>
                <c:pt idx="1298">
                  <c:v>1.548</c:v>
                </c:pt>
                <c:pt idx="1299">
                  <c:v>1.5249999999999999</c:v>
                </c:pt>
                <c:pt idx="1300">
                  <c:v>1.4279999999999999</c:v>
                </c:pt>
                <c:pt idx="1301">
                  <c:v>1.4219999999999999</c:v>
                </c:pt>
                <c:pt idx="1302">
                  <c:v>1.37</c:v>
                </c:pt>
                <c:pt idx="1303">
                  <c:v>1.4419999999999999</c:v>
                </c:pt>
                <c:pt idx="1304">
                  <c:v>1.548</c:v>
                </c:pt>
                <c:pt idx="1305">
                  <c:v>1.6659999999999999</c:v>
                </c:pt>
                <c:pt idx="1306">
                  <c:v>1.63</c:v>
                </c:pt>
                <c:pt idx="1307">
                  <c:v>1.526</c:v>
                </c:pt>
                <c:pt idx="1308">
                  <c:v>1.5275000000000001</c:v>
                </c:pt>
                <c:pt idx="1309">
                  <c:v>1.6539999999999999</c:v>
                </c:pt>
                <c:pt idx="1310">
                  <c:v>1.698</c:v>
                </c:pt>
                <c:pt idx="1311">
                  <c:v>1.5740000000000001</c:v>
                </c:pt>
                <c:pt idx="1312">
                  <c:v>1.5780000000000001</c:v>
                </c:pt>
                <c:pt idx="1313">
                  <c:v>1.61</c:v>
                </c:pt>
                <c:pt idx="1314">
                  <c:v>1.6839999999999999</c:v>
                </c:pt>
                <c:pt idx="1315">
                  <c:v>1.702</c:v>
                </c:pt>
                <c:pt idx="1316">
                  <c:v>1.6325000000000001</c:v>
                </c:pt>
                <c:pt idx="1317">
                  <c:v>1.5820000000000001</c:v>
                </c:pt>
                <c:pt idx="1318">
                  <c:v>1.4975000000000001</c:v>
                </c:pt>
                <c:pt idx="1319">
                  <c:v>1.5725</c:v>
                </c:pt>
                <c:pt idx="1320">
                  <c:v>1.54</c:v>
                </c:pt>
                <c:pt idx="1321">
                  <c:v>1.518</c:v>
                </c:pt>
                <c:pt idx="1322">
                  <c:v>1.6259999999999999</c:v>
                </c:pt>
                <c:pt idx="1323">
                  <c:v>1.748</c:v>
                </c:pt>
                <c:pt idx="1324">
                  <c:v>1.6975</c:v>
                </c:pt>
                <c:pt idx="1325">
                  <c:v>1.8025</c:v>
                </c:pt>
                <c:pt idx="1326">
                  <c:v>1.8320000000000001</c:v>
                </c:pt>
                <c:pt idx="1327">
                  <c:v>1.79</c:v>
                </c:pt>
                <c:pt idx="1328">
                  <c:v>1.8149999999999999</c:v>
                </c:pt>
                <c:pt idx="1329">
                  <c:v>1.956</c:v>
                </c:pt>
                <c:pt idx="1330">
                  <c:v>1.9339999999999999</c:v>
                </c:pt>
                <c:pt idx="1331">
                  <c:v>1.9159999999999999</c:v>
                </c:pt>
                <c:pt idx="1332">
                  <c:v>1.8774999999999999</c:v>
                </c:pt>
                <c:pt idx="1333">
                  <c:v>1.766</c:v>
                </c:pt>
                <c:pt idx="1334">
                  <c:v>1.86</c:v>
                </c:pt>
                <c:pt idx="1335">
                  <c:v>1.9419999999999999</c:v>
                </c:pt>
                <c:pt idx="1336">
                  <c:v>1.8740000000000001</c:v>
                </c:pt>
                <c:pt idx="1337">
                  <c:v>1.82</c:v>
                </c:pt>
                <c:pt idx="1338">
                  <c:v>1.744</c:v>
                </c:pt>
                <c:pt idx="1339">
                  <c:v>1.724</c:v>
                </c:pt>
                <c:pt idx="1340">
                  <c:v>1.6739999999999999</c:v>
                </c:pt>
                <c:pt idx="1341">
                  <c:v>1.6739999999999999</c:v>
                </c:pt>
                <c:pt idx="1342">
                  <c:v>1.6479999999999999</c:v>
                </c:pt>
                <c:pt idx="1343">
                  <c:v>1.788</c:v>
                </c:pt>
                <c:pt idx="1344">
                  <c:v>1.8859999999999999</c:v>
                </c:pt>
                <c:pt idx="1345">
                  <c:v>1.95</c:v>
                </c:pt>
                <c:pt idx="1346">
                  <c:v>2.0975000000000001</c:v>
                </c:pt>
                <c:pt idx="1347">
                  <c:v>2.0779999999999998</c:v>
                </c:pt>
                <c:pt idx="1348">
                  <c:v>2.15</c:v>
                </c:pt>
                <c:pt idx="1349">
                  <c:v>2.2799999999999998</c:v>
                </c:pt>
                <c:pt idx="1350">
                  <c:v>2.4900000000000002</c:v>
                </c:pt>
                <c:pt idx="1351">
                  <c:v>2.5175000000000001</c:v>
                </c:pt>
                <c:pt idx="1352">
                  <c:v>2.6</c:v>
                </c:pt>
                <c:pt idx="1353">
                  <c:v>2.508</c:v>
                </c:pt>
                <c:pt idx="1354">
                  <c:v>2.5379999999999998</c:v>
                </c:pt>
                <c:pt idx="1355">
                  <c:v>2.6040000000000001</c:v>
                </c:pt>
                <c:pt idx="1356">
                  <c:v>2.5720000000000001</c:v>
                </c:pt>
                <c:pt idx="1357">
                  <c:v>2.6739999999999999</c:v>
                </c:pt>
                <c:pt idx="1358">
                  <c:v>2.8180000000000001</c:v>
                </c:pt>
                <c:pt idx="1359">
                  <c:v>2.73</c:v>
                </c:pt>
                <c:pt idx="1360">
                  <c:v>2.9</c:v>
                </c:pt>
                <c:pt idx="1361">
                  <c:v>2.9060000000000001</c:v>
                </c:pt>
                <c:pt idx="1362">
                  <c:v>2.7759999999999998</c:v>
                </c:pt>
                <c:pt idx="1363">
                  <c:v>2.6480000000000001</c:v>
                </c:pt>
                <c:pt idx="1364">
                  <c:v>2.6179999999999999</c:v>
                </c:pt>
                <c:pt idx="1365">
                  <c:v>2.6280000000000001</c:v>
                </c:pt>
                <c:pt idx="1366">
                  <c:v>2.58</c:v>
                </c:pt>
                <c:pt idx="1367">
                  <c:v>2.5099999999999998</c:v>
                </c:pt>
                <c:pt idx="1368">
                  <c:v>2.528</c:v>
                </c:pt>
                <c:pt idx="1369">
                  <c:v>2.6259999999999999</c:v>
                </c:pt>
                <c:pt idx="1370">
                  <c:v>2.6575000000000002</c:v>
                </c:pt>
                <c:pt idx="1371">
                  <c:v>2.6659999999999999</c:v>
                </c:pt>
                <c:pt idx="1372">
                  <c:v>2.665</c:v>
                </c:pt>
                <c:pt idx="1373">
                  <c:v>2.782</c:v>
                </c:pt>
                <c:pt idx="1374">
                  <c:v>2.79</c:v>
                </c:pt>
                <c:pt idx="1375">
                  <c:v>2.8239999999999998</c:v>
                </c:pt>
                <c:pt idx="1376">
                  <c:v>2.9175</c:v>
                </c:pt>
                <c:pt idx="1377">
                  <c:v>2.94</c:v>
                </c:pt>
                <c:pt idx="1378">
                  <c:v>2.9140000000000001</c:v>
                </c:pt>
                <c:pt idx="1379">
                  <c:v>2.8239999999999998</c:v>
                </c:pt>
                <c:pt idx="1380">
                  <c:v>2.7749999999999999</c:v>
                </c:pt>
                <c:pt idx="1381">
                  <c:v>2.69</c:v>
                </c:pt>
                <c:pt idx="1382">
                  <c:v>2.6120000000000001</c:v>
                </c:pt>
                <c:pt idx="1383">
                  <c:v>2.702</c:v>
                </c:pt>
                <c:pt idx="1384">
                  <c:v>2.68</c:v>
                </c:pt>
                <c:pt idx="1385">
                  <c:v>2.6379999999999999</c:v>
                </c:pt>
                <c:pt idx="1386">
                  <c:v>2.6539999999999999</c:v>
                </c:pt>
                <c:pt idx="1387">
                  <c:v>2.67</c:v>
                </c:pt>
                <c:pt idx="1388">
                  <c:v>2.6819999999999999</c:v>
                </c:pt>
                <c:pt idx="1389">
                  <c:v>2.6760000000000002</c:v>
                </c:pt>
                <c:pt idx="1390">
                  <c:v>2.74</c:v>
                </c:pt>
                <c:pt idx="1391">
                  <c:v>2.6419999999999999</c:v>
                </c:pt>
                <c:pt idx="1392">
                  <c:v>2.63</c:v>
                </c:pt>
                <c:pt idx="1393">
                  <c:v>2.6819999999999999</c:v>
                </c:pt>
                <c:pt idx="1394">
                  <c:v>2.6360000000000001</c:v>
                </c:pt>
                <c:pt idx="1395">
                  <c:v>2.5880000000000001</c:v>
                </c:pt>
                <c:pt idx="1396">
                  <c:v>2.536</c:v>
                </c:pt>
                <c:pt idx="1397">
                  <c:v>2.5059999999999998</c:v>
                </c:pt>
                <c:pt idx="1398">
                  <c:v>2.4325000000000001</c:v>
                </c:pt>
                <c:pt idx="1399">
                  <c:v>2.548</c:v>
                </c:pt>
                <c:pt idx="1400">
                  <c:v>2.5779999999999998</c:v>
                </c:pt>
                <c:pt idx="1401">
                  <c:v>2.6</c:v>
                </c:pt>
                <c:pt idx="1402">
                  <c:v>2.54</c:v>
                </c:pt>
                <c:pt idx="1403">
                  <c:v>2.5775000000000001</c:v>
                </c:pt>
                <c:pt idx="1404">
                  <c:v>2.544</c:v>
                </c:pt>
                <c:pt idx="1405">
                  <c:v>2.504</c:v>
                </c:pt>
                <c:pt idx="1406">
                  <c:v>2.46</c:v>
                </c:pt>
                <c:pt idx="1407">
                  <c:v>2.496</c:v>
                </c:pt>
                <c:pt idx="1408">
                  <c:v>2.44</c:v>
                </c:pt>
                <c:pt idx="1409">
                  <c:v>2.3780000000000001</c:v>
                </c:pt>
                <c:pt idx="1410">
                  <c:v>2.3759999999999999</c:v>
                </c:pt>
                <c:pt idx="1411">
                  <c:v>2.3340000000000001</c:v>
                </c:pt>
                <c:pt idx="1412">
                  <c:v>2.4049999999999998</c:v>
                </c:pt>
                <c:pt idx="1413">
                  <c:v>2.516</c:v>
                </c:pt>
                <c:pt idx="1414">
                  <c:v>2.5880000000000001</c:v>
                </c:pt>
                <c:pt idx="1415">
                  <c:v>2.536</c:v>
                </c:pt>
                <c:pt idx="1416">
                  <c:v>2.4500000000000002</c:v>
                </c:pt>
                <c:pt idx="1417">
                  <c:v>2.3439999999999999</c:v>
                </c:pt>
                <c:pt idx="1418">
                  <c:v>2.165</c:v>
                </c:pt>
                <c:pt idx="1419">
                  <c:v>2.2360000000000002</c:v>
                </c:pt>
                <c:pt idx="1420">
                  <c:v>2.298</c:v>
                </c:pt>
                <c:pt idx="1421">
                  <c:v>2.3279999999999998</c:v>
                </c:pt>
                <c:pt idx="1422">
                  <c:v>2.335</c:v>
                </c:pt>
                <c:pt idx="1423">
                  <c:v>2.3159999999999998</c:v>
                </c:pt>
                <c:pt idx="1424">
                  <c:v>2.2275</c:v>
                </c:pt>
                <c:pt idx="1425">
                  <c:v>2.2480000000000002</c:v>
                </c:pt>
                <c:pt idx="1426">
                  <c:v>2.16</c:v>
                </c:pt>
                <c:pt idx="1427">
                  <c:v>2.1080000000000001</c:v>
                </c:pt>
                <c:pt idx="1428">
                  <c:v>2.2124999999999999</c:v>
                </c:pt>
                <c:pt idx="1429">
                  <c:v>2.1475</c:v>
                </c:pt>
                <c:pt idx="1430">
                  <c:v>1.968</c:v>
                </c:pt>
                <c:pt idx="1431">
                  <c:v>1.8260000000000001</c:v>
                </c:pt>
                <c:pt idx="1432">
                  <c:v>1.8225</c:v>
                </c:pt>
                <c:pt idx="1433">
                  <c:v>1.744</c:v>
                </c:pt>
                <c:pt idx="1434">
                  <c:v>1.794</c:v>
                </c:pt>
                <c:pt idx="1435">
                  <c:v>1.984</c:v>
                </c:pt>
                <c:pt idx="1436">
                  <c:v>2.0924999999999998</c:v>
                </c:pt>
                <c:pt idx="1437">
                  <c:v>1.986</c:v>
                </c:pt>
                <c:pt idx="1438">
                  <c:v>2.1179999999999999</c:v>
                </c:pt>
                <c:pt idx="1439">
                  <c:v>2.11</c:v>
                </c:pt>
                <c:pt idx="1440">
                  <c:v>1.966</c:v>
                </c:pt>
                <c:pt idx="1441">
                  <c:v>1.9059999999999999</c:v>
                </c:pt>
                <c:pt idx="1442">
                  <c:v>1.88</c:v>
                </c:pt>
                <c:pt idx="1443">
                  <c:v>1.9059999999999999</c:v>
                </c:pt>
                <c:pt idx="1444">
                  <c:v>1.8839999999999999</c:v>
                </c:pt>
                <c:pt idx="1445">
                  <c:v>1.91</c:v>
                </c:pt>
                <c:pt idx="1446">
                  <c:v>2.02</c:v>
                </c:pt>
                <c:pt idx="1447">
                  <c:v>2.1739999999999999</c:v>
                </c:pt>
                <c:pt idx="1448">
                  <c:v>2.2200000000000002</c:v>
                </c:pt>
                <c:pt idx="1449">
                  <c:v>2.2120000000000002</c:v>
                </c:pt>
                <c:pt idx="1450">
                  <c:v>2.12</c:v>
                </c:pt>
                <c:pt idx="1451">
                  <c:v>2.2919999999999998</c:v>
                </c:pt>
                <c:pt idx="1452">
                  <c:v>2.4</c:v>
                </c:pt>
                <c:pt idx="1453">
                  <c:v>2.31</c:v>
                </c:pt>
                <c:pt idx="1454">
                  <c:v>2.4020000000000001</c:v>
                </c:pt>
                <c:pt idx="1455">
                  <c:v>2.3650000000000002</c:v>
                </c:pt>
                <c:pt idx="1456">
                  <c:v>2.286</c:v>
                </c:pt>
                <c:pt idx="1457">
                  <c:v>2.3620000000000001</c:v>
                </c:pt>
                <c:pt idx="1458">
                  <c:v>2.286</c:v>
                </c:pt>
                <c:pt idx="1459">
                  <c:v>2.19</c:v>
                </c:pt>
                <c:pt idx="1460">
                  <c:v>2.1480000000000001</c:v>
                </c:pt>
                <c:pt idx="1461">
                  <c:v>2.0819999999999999</c:v>
                </c:pt>
                <c:pt idx="1462">
                  <c:v>2.0699999999999998</c:v>
                </c:pt>
                <c:pt idx="1463">
                  <c:v>2.0739999999999998</c:v>
                </c:pt>
                <c:pt idx="1464">
                  <c:v>2.1419999999999999</c:v>
                </c:pt>
                <c:pt idx="1465">
                  <c:v>2.1724999999999999</c:v>
                </c:pt>
                <c:pt idx="1466">
                  <c:v>2.1779999999999999</c:v>
                </c:pt>
                <c:pt idx="1467">
                  <c:v>2.1539999999999999</c:v>
                </c:pt>
                <c:pt idx="1468">
                  <c:v>2.0459999999999998</c:v>
                </c:pt>
                <c:pt idx="1469">
                  <c:v>2.0840000000000001</c:v>
                </c:pt>
                <c:pt idx="1470">
                  <c:v>2.0249999999999999</c:v>
                </c:pt>
                <c:pt idx="1471">
                  <c:v>2.0459999999999998</c:v>
                </c:pt>
                <c:pt idx="1472">
                  <c:v>2.0659999999999998</c:v>
                </c:pt>
                <c:pt idx="1473">
                  <c:v>2.1920000000000002</c:v>
                </c:pt>
                <c:pt idx="1474">
                  <c:v>2.1825000000000001</c:v>
                </c:pt>
                <c:pt idx="1475">
                  <c:v>2.13</c:v>
                </c:pt>
                <c:pt idx="1476">
                  <c:v>2.0674999999999999</c:v>
                </c:pt>
                <c:pt idx="1477">
                  <c:v>2.0139999999999998</c:v>
                </c:pt>
                <c:pt idx="1478">
                  <c:v>1.954</c:v>
                </c:pt>
                <c:pt idx="1479">
                  <c:v>2.008</c:v>
                </c:pt>
                <c:pt idx="1480">
                  <c:v>2.0274999999999999</c:v>
                </c:pt>
                <c:pt idx="1481">
                  <c:v>2.0775000000000001</c:v>
                </c:pt>
                <c:pt idx="1482">
                  <c:v>1.986</c:v>
                </c:pt>
                <c:pt idx="1483">
                  <c:v>1.8740000000000001</c:v>
                </c:pt>
                <c:pt idx="1484">
                  <c:v>1.7625</c:v>
                </c:pt>
                <c:pt idx="1485">
                  <c:v>1.6759999999999999</c:v>
                </c:pt>
                <c:pt idx="1486">
                  <c:v>1.5680000000000001</c:v>
                </c:pt>
                <c:pt idx="1487">
                  <c:v>1.4119999999999999</c:v>
                </c:pt>
                <c:pt idx="1488">
                  <c:v>1.4724999999999999</c:v>
                </c:pt>
                <c:pt idx="1489">
                  <c:v>1.42</c:v>
                </c:pt>
                <c:pt idx="1490">
                  <c:v>1.506</c:v>
                </c:pt>
                <c:pt idx="1491">
                  <c:v>1.5980000000000001</c:v>
                </c:pt>
                <c:pt idx="1492">
                  <c:v>1.6180000000000001</c:v>
                </c:pt>
                <c:pt idx="1493">
                  <c:v>1.61</c:v>
                </c:pt>
                <c:pt idx="1494">
                  <c:v>1.5880000000000001</c:v>
                </c:pt>
                <c:pt idx="1495">
                  <c:v>1.508</c:v>
                </c:pt>
                <c:pt idx="1496">
                  <c:v>1.546</c:v>
                </c:pt>
                <c:pt idx="1497">
                  <c:v>1.6140000000000001</c:v>
                </c:pt>
                <c:pt idx="1498">
                  <c:v>1.6439999999999999</c:v>
                </c:pt>
                <c:pt idx="1499">
                  <c:v>1.6040000000000001</c:v>
                </c:pt>
                <c:pt idx="1500">
                  <c:v>1.486</c:v>
                </c:pt>
                <c:pt idx="1501">
                  <c:v>1.516</c:v>
                </c:pt>
                <c:pt idx="1502">
                  <c:v>1.518</c:v>
                </c:pt>
                <c:pt idx="1503">
                  <c:v>1.4950000000000001</c:v>
                </c:pt>
                <c:pt idx="1504">
                  <c:v>1.4319999999999999</c:v>
                </c:pt>
                <c:pt idx="1505">
                  <c:v>1.3380000000000001</c:v>
                </c:pt>
                <c:pt idx="1506">
                  <c:v>1.3959999999999999</c:v>
                </c:pt>
                <c:pt idx="1507">
                  <c:v>1.208</c:v>
                </c:pt>
                <c:pt idx="1508">
                  <c:v>1.1000000000000001</c:v>
                </c:pt>
                <c:pt idx="1509">
                  <c:v>1.204</c:v>
                </c:pt>
                <c:pt idx="1510">
                  <c:v>1.256</c:v>
                </c:pt>
                <c:pt idx="1511">
                  <c:v>1.236</c:v>
                </c:pt>
                <c:pt idx="1512">
                  <c:v>1.262</c:v>
                </c:pt>
                <c:pt idx="1513">
                  <c:v>1.254</c:v>
                </c:pt>
                <c:pt idx="1514">
                  <c:v>1.262</c:v>
                </c:pt>
                <c:pt idx="1515">
                  <c:v>1.258</c:v>
                </c:pt>
                <c:pt idx="1516">
                  <c:v>1.248</c:v>
                </c:pt>
                <c:pt idx="1517">
                  <c:v>1.2524999999999999</c:v>
                </c:pt>
                <c:pt idx="1518">
                  <c:v>1.3740000000000001</c:v>
                </c:pt>
                <c:pt idx="1519">
                  <c:v>1.4239999999999999</c:v>
                </c:pt>
                <c:pt idx="1520">
                  <c:v>1.31</c:v>
                </c:pt>
                <c:pt idx="1521">
                  <c:v>1.3779999999999999</c:v>
                </c:pt>
                <c:pt idx="1522">
                  <c:v>1.4424999999999999</c:v>
                </c:pt>
                <c:pt idx="1523">
                  <c:v>1.4119999999999999</c:v>
                </c:pt>
                <c:pt idx="1524">
                  <c:v>1.488</c:v>
                </c:pt>
                <c:pt idx="1525">
                  <c:v>1.454</c:v>
                </c:pt>
                <c:pt idx="1526">
                  <c:v>1.54</c:v>
                </c:pt>
                <c:pt idx="1527">
                  <c:v>1.78</c:v>
                </c:pt>
                <c:pt idx="1528">
                  <c:v>1.8525</c:v>
                </c:pt>
                <c:pt idx="1529">
                  <c:v>1.8859999999999999</c:v>
                </c:pt>
                <c:pt idx="1530">
                  <c:v>1.8879999999999999</c:v>
                </c:pt>
                <c:pt idx="1531">
                  <c:v>2.0179999999999998</c:v>
                </c:pt>
                <c:pt idx="1532">
                  <c:v>2.0339999999999998</c:v>
                </c:pt>
                <c:pt idx="1533">
                  <c:v>2</c:v>
                </c:pt>
                <c:pt idx="1534">
                  <c:v>1.8975</c:v>
                </c:pt>
                <c:pt idx="1535">
                  <c:v>1.8620000000000001</c:v>
                </c:pt>
                <c:pt idx="1536">
                  <c:v>1.9</c:v>
                </c:pt>
                <c:pt idx="1537">
                  <c:v>1.972</c:v>
                </c:pt>
                <c:pt idx="1538">
                  <c:v>1.964</c:v>
                </c:pt>
                <c:pt idx="1539">
                  <c:v>1.8560000000000001</c:v>
                </c:pt>
                <c:pt idx="1540">
                  <c:v>1.9239999999999999</c:v>
                </c:pt>
                <c:pt idx="1541">
                  <c:v>1.865</c:v>
                </c:pt>
                <c:pt idx="1542">
                  <c:v>1.8240000000000001</c:v>
                </c:pt>
                <c:pt idx="1543">
                  <c:v>1.81</c:v>
                </c:pt>
                <c:pt idx="1544">
                  <c:v>1.8</c:v>
                </c:pt>
                <c:pt idx="1545">
                  <c:v>1.6539999999999999</c:v>
                </c:pt>
                <c:pt idx="1546">
                  <c:v>1.6259999999999999</c:v>
                </c:pt>
                <c:pt idx="1547">
                  <c:v>1.556</c:v>
                </c:pt>
                <c:pt idx="1548">
                  <c:v>1.4875</c:v>
                </c:pt>
                <c:pt idx="1549">
                  <c:v>1.4179999999999999</c:v>
                </c:pt>
                <c:pt idx="1550">
                  <c:v>1.494</c:v>
                </c:pt>
                <c:pt idx="1551">
                  <c:v>1.482</c:v>
                </c:pt>
                <c:pt idx="1552">
                  <c:v>1.49</c:v>
                </c:pt>
                <c:pt idx="1553">
                  <c:v>1.36</c:v>
                </c:pt>
                <c:pt idx="1554">
                  <c:v>1.3280000000000001</c:v>
                </c:pt>
                <c:pt idx="1555">
                  <c:v>1.2275</c:v>
                </c:pt>
                <c:pt idx="1556">
                  <c:v>1.19</c:v>
                </c:pt>
                <c:pt idx="1557">
                  <c:v>1.17</c:v>
                </c:pt>
                <c:pt idx="1558">
                  <c:v>1.1719999999999999</c:v>
                </c:pt>
                <c:pt idx="1559">
                  <c:v>1.214</c:v>
                </c:pt>
                <c:pt idx="1560">
                  <c:v>1.31</c:v>
                </c:pt>
                <c:pt idx="1561">
                  <c:v>1.306</c:v>
                </c:pt>
                <c:pt idx="1562">
                  <c:v>1.1599999999999999</c:v>
                </c:pt>
                <c:pt idx="1563">
                  <c:v>1.1659999999999999</c:v>
                </c:pt>
                <c:pt idx="1564">
                  <c:v>1.19</c:v>
                </c:pt>
                <c:pt idx="1565">
                  <c:v>1.1919999999999999</c:v>
                </c:pt>
                <c:pt idx="1566">
                  <c:v>1.2</c:v>
                </c:pt>
                <c:pt idx="1567">
                  <c:v>1.1759999999999999</c:v>
                </c:pt>
                <c:pt idx="1568">
                  <c:v>1.1299999999999999</c:v>
                </c:pt>
                <c:pt idx="1569">
                  <c:v>1.0225</c:v>
                </c:pt>
                <c:pt idx="1570">
                  <c:v>1.1379999999999999</c:v>
                </c:pt>
                <c:pt idx="1571">
                  <c:v>1.216</c:v>
                </c:pt>
                <c:pt idx="1572">
                  <c:v>1.222</c:v>
                </c:pt>
                <c:pt idx="1573">
                  <c:v>1.284</c:v>
                </c:pt>
                <c:pt idx="1574">
                  <c:v>1.2375</c:v>
                </c:pt>
                <c:pt idx="1575">
                  <c:v>1.234</c:v>
                </c:pt>
                <c:pt idx="1576">
                  <c:v>1.3160000000000001</c:v>
                </c:pt>
                <c:pt idx="1577">
                  <c:v>1.202</c:v>
                </c:pt>
                <c:pt idx="1578">
                  <c:v>1.1160000000000001</c:v>
                </c:pt>
                <c:pt idx="1579">
                  <c:v>1.1040000000000001</c:v>
                </c:pt>
                <c:pt idx="1580">
                  <c:v>1.0525</c:v>
                </c:pt>
                <c:pt idx="1581">
                  <c:v>1.0840000000000001</c:v>
                </c:pt>
                <c:pt idx="1582">
                  <c:v>1.07</c:v>
                </c:pt>
                <c:pt idx="1583">
                  <c:v>1.05</c:v>
                </c:pt>
                <c:pt idx="1584">
                  <c:v>1.0980000000000001</c:v>
                </c:pt>
                <c:pt idx="1585">
                  <c:v>1.0075000000000001</c:v>
                </c:pt>
                <c:pt idx="1586">
                  <c:v>1.0449999999999999</c:v>
                </c:pt>
                <c:pt idx="1587">
                  <c:v>1.1020000000000001</c:v>
                </c:pt>
                <c:pt idx="1588">
                  <c:v>1.1475</c:v>
                </c:pt>
                <c:pt idx="1589">
                  <c:v>1.218</c:v>
                </c:pt>
                <c:pt idx="1590">
                  <c:v>1.294</c:v>
                </c:pt>
                <c:pt idx="1591">
                  <c:v>1.28</c:v>
                </c:pt>
                <c:pt idx="1592">
                  <c:v>1.276</c:v>
                </c:pt>
                <c:pt idx="1593">
                  <c:v>1.2625</c:v>
                </c:pt>
                <c:pt idx="1594">
                  <c:v>1.21</c:v>
                </c:pt>
                <c:pt idx="1595">
                  <c:v>1.202</c:v>
                </c:pt>
                <c:pt idx="1596">
                  <c:v>1.0880000000000001</c:v>
                </c:pt>
                <c:pt idx="1597">
                  <c:v>1.0940000000000001</c:v>
                </c:pt>
                <c:pt idx="1598">
                  <c:v>1.03</c:v>
                </c:pt>
                <c:pt idx="1599">
                  <c:v>1.046</c:v>
                </c:pt>
                <c:pt idx="1600">
                  <c:v>1.056</c:v>
                </c:pt>
                <c:pt idx="1601">
                  <c:v>1.0740000000000001</c:v>
                </c:pt>
                <c:pt idx="1602">
                  <c:v>1.1479999999999999</c:v>
                </c:pt>
                <c:pt idx="1603">
                  <c:v>1.1080000000000001</c:v>
                </c:pt>
                <c:pt idx="1604">
                  <c:v>1.0860000000000001</c:v>
                </c:pt>
                <c:pt idx="1605">
                  <c:v>1.1479999999999999</c:v>
                </c:pt>
                <c:pt idx="1606">
                  <c:v>1.0900000000000001</c:v>
                </c:pt>
                <c:pt idx="1607">
                  <c:v>0.90249999999999997</c:v>
                </c:pt>
                <c:pt idx="1608">
                  <c:v>0.998</c:v>
                </c:pt>
                <c:pt idx="1609">
                  <c:v>1.018</c:v>
                </c:pt>
                <c:pt idx="1610">
                  <c:v>0.97</c:v>
                </c:pt>
                <c:pt idx="1611">
                  <c:v>0.92400000000000004</c:v>
                </c:pt>
                <c:pt idx="1612">
                  <c:v>0.86750000000000005</c:v>
                </c:pt>
                <c:pt idx="1613">
                  <c:v>0.872</c:v>
                </c:pt>
                <c:pt idx="1614">
                  <c:v>0.86</c:v>
                </c:pt>
                <c:pt idx="1615">
                  <c:v>0.95599999999999996</c:v>
                </c:pt>
                <c:pt idx="1616">
                  <c:v>0.94799999999999995</c:v>
                </c:pt>
                <c:pt idx="1617">
                  <c:v>0.88</c:v>
                </c:pt>
                <c:pt idx="1618">
                  <c:v>0.80800000000000005</c:v>
                </c:pt>
                <c:pt idx="1619">
                  <c:v>0.746</c:v>
                </c:pt>
                <c:pt idx="1620">
                  <c:v>0.748</c:v>
                </c:pt>
                <c:pt idx="1621">
                  <c:v>0.77</c:v>
                </c:pt>
                <c:pt idx="1622">
                  <c:v>0.81799999999999995</c:v>
                </c:pt>
                <c:pt idx="1623">
                  <c:v>0.88400000000000001</c:v>
                </c:pt>
                <c:pt idx="1624">
                  <c:v>0.87</c:v>
                </c:pt>
                <c:pt idx="1625">
                  <c:v>0.91400000000000003</c:v>
                </c:pt>
                <c:pt idx="1626">
                  <c:v>0.91249999999999998</c:v>
                </c:pt>
                <c:pt idx="1627">
                  <c:v>0.86599999999999999</c:v>
                </c:pt>
                <c:pt idx="1628">
                  <c:v>0.80200000000000005</c:v>
                </c:pt>
                <c:pt idx="1629">
                  <c:v>0.81</c:v>
                </c:pt>
                <c:pt idx="1630">
                  <c:v>0.85599999999999998</c:v>
                </c:pt>
                <c:pt idx="1631">
                  <c:v>0.74</c:v>
                </c:pt>
                <c:pt idx="1632">
                  <c:v>0.66</c:v>
                </c:pt>
                <c:pt idx="1633">
                  <c:v>0.65400000000000003</c:v>
                </c:pt>
                <c:pt idx="1634">
                  <c:v>0.5</c:v>
                </c:pt>
                <c:pt idx="1635">
                  <c:v>0.47</c:v>
                </c:pt>
                <c:pt idx="1636">
                  <c:v>0.41199999999999998</c:v>
                </c:pt>
                <c:pt idx="1637">
                  <c:v>0.33500000000000002</c:v>
                </c:pt>
                <c:pt idx="1638">
                  <c:v>0.22</c:v>
                </c:pt>
                <c:pt idx="1639">
                  <c:v>0.28000000000000003</c:v>
                </c:pt>
                <c:pt idx="1640">
                  <c:v>0.308</c:v>
                </c:pt>
                <c:pt idx="1641">
                  <c:v>0.34499999999999997</c:v>
                </c:pt>
                <c:pt idx="1642">
                  <c:v>0.28599999999999998</c:v>
                </c:pt>
                <c:pt idx="1643">
                  <c:v>0.26200000000000001</c:v>
                </c:pt>
                <c:pt idx="1644">
                  <c:v>0.23599999999999999</c:v>
                </c:pt>
                <c:pt idx="1645">
                  <c:v>0.20749999999999999</c:v>
                </c:pt>
                <c:pt idx="1646">
                  <c:v>0.246</c:v>
                </c:pt>
                <c:pt idx="1647">
                  <c:v>0.218</c:v>
                </c:pt>
                <c:pt idx="1648">
                  <c:v>0.16200000000000001</c:v>
                </c:pt>
                <c:pt idx="1649">
                  <c:v>0.08</c:v>
                </c:pt>
                <c:pt idx="1650">
                  <c:v>-3.2000000000000001E-2</c:v>
                </c:pt>
                <c:pt idx="1651">
                  <c:v>6.6000000000000003E-2</c:v>
                </c:pt>
                <c:pt idx="1652">
                  <c:v>8.5999999999999993E-2</c:v>
                </c:pt>
                <c:pt idx="1653">
                  <c:v>0.14749999999999999</c:v>
                </c:pt>
                <c:pt idx="1654">
                  <c:v>0.112</c:v>
                </c:pt>
                <c:pt idx="1655">
                  <c:v>9.1999999999999998E-2</c:v>
                </c:pt>
                <c:pt idx="1656">
                  <c:v>4.2000000000000003E-2</c:v>
                </c:pt>
                <c:pt idx="1657">
                  <c:v>-0.01</c:v>
                </c:pt>
                <c:pt idx="1658">
                  <c:v>-4.0000000000000001E-3</c:v>
                </c:pt>
                <c:pt idx="1659">
                  <c:v>-0.15</c:v>
                </c:pt>
                <c:pt idx="1660">
                  <c:v>-0.22800000000000001</c:v>
                </c:pt>
                <c:pt idx="1661">
                  <c:v>-0.114</c:v>
                </c:pt>
                <c:pt idx="1662">
                  <c:v>-0.124</c:v>
                </c:pt>
                <c:pt idx="1663">
                  <c:v>-0.11600000000000001</c:v>
                </c:pt>
                <c:pt idx="1664">
                  <c:v>-0.21</c:v>
                </c:pt>
                <c:pt idx="1665">
                  <c:v>-0.11799999999999999</c:v>
                </c:pt>
                <c:pt idx="1666">
                  <c:v>-3.7999999999999999E-2</c:v>
                </c:pt>
                <c:pt idx="1667">
                  <c:v>-2.5999999999999999E-2</c:v>
                </c:pt>
                <c:pt idx="1668">
                  <c:v>-0.10199999999999999</c:v>
                </c:pt>
                <c:pt idx="1669">
                  <c:v>-0.29799999999999999</c:v>
                </c:pt>
                <c:pt idx="1670">
                  <c:v>-0.35</c:v>
                </c:pt>
                <c:pt idx="1671">
                  <c:v>-0.38800000000000001</c:v>
                </c:pt>
                <c:pt idx="1672">
                  <c:v>-0.49199999999999999</c:v>
                </c:pt>
                <c:pt idx="1673">
                  <c:v>-0.45500000000000002</c:v>
                </c:pt>
                <c:pt idx="1674">
                  <c:v>-0.19800000000000001</c:v>
                </c:pt>
                <c:pt idx="1675">
                  <c:v>-0.158</c:v>
                </c:pt>
                <c:pt idx="1676">
                  <c:v>-0.18</c:v>
                </c:pt>
                <c:pt idx="1677">
                  <c:v>-0.182</c:v>
                </c:pt>
                <c:pt idx="1678">
                  <c:v>-0.08</c:v>
                </c:pt>
                <c:pt idx="1679">
                  <c:v>9.7500000000000003E-2</c:v>
                </c:pt>
                <c:pt idx="1680">
                  <c:v>0.124</c:v>
                </c:pt>
                <c:pt idx="1681">
                  <c:v>0.186</c:v>
                </c:pt>
                <c:pt idx="1682">
                  <c:v>0.312</c:v>
                </c:pt>
                <c:pt idx="1683">
                  <c:v>0.28999999999999998</c:v>
                </c:pt>
                <c:pt idx="1684">
                  <c:v>0.2</c:v>
                </c:pt>
                <c:pt idx="1685">
                  <c:v>0.1575</c:v>
                </c:pt>
                <c:pt idx="1686">
                  <c:v>0.23400000000000001</c:v>
                </c:pt>
                <c:pt idx="1687">
                  <c:v>0.27800000000000002</c:v>
                </c:pt>
                <c:pt idx="1688">
                  <c:v>0.34</c:v>
                </c:pt>
                <c:pt idx="1689">
                  <c:v>0.32250000000000001</c:v>
                </c:pt>
                <c:pt idx="1690">
                  <c:v>0.33</c:v>
                </c:pt>
                <c:pt idx="1691">
                  <c:v>0.29399999999999998</c:v>
                </c:pt>
                <c:pt idx="1692">
                  <c:v>0.25800000000000001</c:v>
                </c:pt>
                <c:pt idx="1693">
                  <c:v>0.19750000000000001</c:v>
                </c:pt>
                <c:pt idx="1694">
                  <c:v>2.8000000000000001E-2</c:v>
                </c:pt>
                <c:pt idx="1695">
                  <c:v>4.2000000000000003E-2</c:v>
                </c:pt>
                <c:pt idx="1696">
                  <c:v>1.4E-2</c:v>
                </c:pt>
                <c:pt idx="1697">
                  <c:v>-5.2499999999999998E-2</c:v>
                </c:pt>
                <c:pt idx="1698">
                  <c:v>-0.16800000000000001</c:v>
                </c:pt>
                <c:pt idx="1699">
                  <c:v>0.186</c:v>
                </c:pt>
                <c:pt idx="1700">
                  <c:v>0.42799999999999999</c:v>
                </c:pt>
                <c:pt idx="1701">
                  <c:v>0.88600000000000001</c:v>
                </c:pt>
                <c:pt idx="1702">
                  <c:v>0.79400000000000004</c:v>
                </c:pt>
                <c:pt idx="1703">
                  <c:v>0.55200000000000005</c:v>
                </c:pt>
                <c:pt idx="1704">
                  <c:v>0.54</c:v>
                </c:pt>
                <c:pt idx="1705">
                  <c:v>0.51</c:v>
                </c:pt>
                <c:pt idx="1706">
                  <c:v>0.49399999999999999</c:v>
                </c:pt>
                <c:pt idx="1707">
                  <c:v>0.53200000000000003</c:v>
                </c:pt>
                <c:pt idx="1708">
                  <c:v>0.54600000000000004</c:v>
                </c:pt>
                <c:pt idx="1709">
                  <c:v>0.54200000000000004</c:v>
                </c:pt>
                <c:pt idx="1710">
                  <c:v>0.56599999999999995</c:v>
                </c:pt>
                <c:pt idx="1711">
                  <c:v>0.53500000000000003</c:v>
                </c:pt>
                <c:pt idx="1712">
                  <c:v>0.61799999999999999</c:v>
                </c:pt>
                <c:pt idx="1713">
                  <c:v>0.59599999999999997</c:v>
                </c:pt>
                <c:pt idx="1714">
                  <c:v>0.55600000000000005</c:v>
                </c:pt>
                <c:pt idx="1715">
                  <c:v>0.53400000000000003</c:v>
                </c:pt>
                <c:pt idx="1716">
                  <c:v>0.52249999999999996</c:v>
                </c:pt>
                <c:pt idx="1717">
                  <c:v>0.51400000000000001</c:v>
                </c:pt>
                <c:pt idx="1718">
                  <c:v>0.5</c:v>
                </c:pt>
                <c:pt idx="1719">
                  <c:v>0.47799999999999998</c:v>
                </c:pt>
                <c:pt idx="1720">
                  <c:v>0.47599999999999998</c:v>
                </c:pt>
                <c:pt idx="1721">
                  <c:v>0.45200000000000001</c:v>
                </c:pt>
                <c:pt idx="1722">
                  <c:v>0.56200000000000006</c:v>
                </c:pt>
                <c:pt idx="1723">
                  <c:v>0.56399999999999995</c:v>
                </c:pt>
                <c:pt idx="1724">
                  <c:v>0.59199999999999997</c:v>
                </c:pt>
                <c:pt idx="1725">
                  <c:v>0.56799999999999995</c:v>
                </c:pt>
                <c:pt idx="1726">
                  <c:v>0.5675</c:v>
                </c:pt>
                <c:pt idx="1727">
                  <c:v>0.58199999999999996</c:v>
                </c:pt>
                <c:pt idx="1728">
                  <c:v>0.57199999999999995</c:v>
                </c:pt>
                <c:pt idx="1729">
                  <c:v>0.58399999999999996</c:v>
                </c:pt>
                <c:pt idx="1730">
                  <c:v>0.68600000000000005</c:v>
                </c:pt>
                <c:pt idx="1731">
                  <c:v>0.63</c:v>
                </c:pt>
                <c:pt idx="1732">
                  <c:v>0.72799999999999998</c:v>
                </c:pt>
                <c:pt idx="1733">
                  <c:v>0.72599999999999998</c:v>
                </c:pt>
                <c:pt idx="1734">
                  <c:v>0.73599999999999999</c:v>
                </c:pt>
                <c:pt idx="1735">
                  <c:v>0.82750000000000001</c:v>
                </c:pt>
                <c:pt idx="1736">
                  <c:v>0.78800000000000003</c:v>
                </c:pt>
                <c:pt idx="1737">
                  <c:v>0.77749999999999997</c:v>
                </c:pt>
                <c:pt idx="1738">
                  <c:v>0.83399999999999996</c:v>
                </c:pt>
                <c:pt idx="1739">
                  <c:v>0.84399999999999997</c:v>
                </c:pt>
                <c:pt idx="1740">
                  <c:v>0.84199999999999997</c:v>
                </c:pt>
                <c:pt idx="1741">
                  <c:v>0.85499999999999998</c:v>
                </c:pt>
                <c:pt idx="1742">
                  <c:v>0.84</c:v>
                </c:pt>
                <c:pt idx="1743">
                  <c:v>0.94</c:v>
                </c:pt>
                <c:pt idx="1744">
                  <c:v>1.044</c:v>
                </c:pt>
                <c:pt idx="1745">
                  <c:v>1.02</c:v>
                </c:pt>
                <c:pt idx="1746">
                  <c:v>0.99</c:v>
                </c:pt>
                <c:pt idx="1747">
                  <c:v>1.0900000000000001</c:v>
                </c:pt>
                <c:pt idx="1748">
                  <c:v>1.1299999999999999</c:v>
                </c:pt>
                <c:pt idx="1749">
                  <c:v>1.2675000000000001</c:v>
                </c:pt>
                <c:pt idx="1750">
                  <c:v>1.3839999999999999</c:v>
                </c:pt>
                <c:pt idx="1751">
                  <c:v>1.444</c:v>
                </c:pt>
                <c:pt idx="1752">
                  <c:v>1.526</c:v>
                </c:pt>
                <c:pt idx="1753">
                  <c:v>1.6439999999999999</c:v>
                </c:pt>
                <c:pt idx="1754">
                  <c:v>1.6279999999999999</c:v>
                </c:pt>
                <c:pt idx="1755">
                  <c:v>1.698</c:v>
                </c:pt>
                <c:pt idx="1756">
                  <c:v>1.6579999999999999</c:v>
                </c:pt>
                <c:pt idx="1757">
                  <c:v>1.6020000000000001</c:v>
                </c:pt>
                <c:pt idx="1758">
                  <c:v>1.554</c:v>
                </c:pt>
                <c:pt idx="1759">
                  <c:v>1.6140000000000001</c:v>
                </c:pt>
                <c:pt idx="1760">
                  <c:v>1.5780000000000001</c:v>
                </c:pt>
                <c:pt idx="1761">
                  <c:v>1.6339999999999999</c:v>
                </c:pt>
                <c:pt idx="1762">
                  <c:v>1.63</c:v>
                </c:pt>
                <c:pt idx="1763">
                  <c:v>1.57</c:v>
                </c:pt>
                <c:pt idx="1764">
                  <c:v>1.58</c:v>
                </c:pt>
                <c:pt idx="1765">
                  <c:v>1.478</c:v>
                </c:pt>
                <c:pt idx="1766">
                  <c:v>1.474</c:v>
                </c:pt>
                <c:pt idx="1767">
                  <c:v>1.452</c:v>
                </c:pt>
                <c:pt idx="1768">
                  <c:v>1.4219999999999999</c:v>
                </c:pt>
                <c:pt idx="1769">
                  <c:v>1.2875000000000001</c:v>
                </c:pt>
                <c:pt idx="1770">
                  <c:v>1.306</c:v>
                </c:pt>
                <c:pt idx="1771">
                  <c:v>1.208</c:v>
                </c:pt>
                <c:pt idx="1772">
                  <c:v>1.21</c:v>
                </c:pt>
                <c:pt idx="1773">
                  <c:v>1.1719999999999999</c:v>
                </c:pt>
                <c:pt idx="1774">
                  <c:v>1.282</c:v>
                </c:pt>
                <c:pt idx="1775">
                  <c:v>1.196</c:v>
                </c:pt>
                <c:pt idx="1776">
                  <c:v>1.256</c:v>
                </c:pt>
                <c:pt idx="1777">
                  <c:v>1.256</c:v>
                </c:pt>
                <c:pt idx="1778">
                  <c:v>1.2975000000000001</c:v>
                </c:pt>
                <c:pt idx="1779">
                  <c:v>1.282</c:v>
                </c:pt>
                <c:pt idx="1780">
                  <c:v>1.3360000000000001</c:v>
                </c:pt>
                <c:pt idx="1781">
                  <c:v>1.474</c:v>
                </c:pt>
                <c:pt idx="1782">
                  <c:v>1.506</c:v>
                </c:pt>
                <c:pt idx="1783">
                  <c:v>1.5125</c:v>
                </c:pt>
                <c:pt idx="1784">
                  <c:v>1.59</c:v>
                </c:pt>
                <c:pt idx="1785">
                  <c:v>1.528</c:v>
                </c:pt>
                <c:pt idx="1786">
                  <c:v>1.496</c:v>
                </c:pt>
                <c:pt idx="1787">
                  <c:v>1.4775</c:v>
                </c:pt>
                <c:pt idx="1788">
                  <c:v>1.548</c:v>
                </c:pt>
                <c:pt idx="1789">
                  <c:v>1.5475000000000001</c:v>
                </c:pt>
                <c:pt idx="1790">
                  <c:v>1.3779999999999999</c:v>
                </c:pt>
                <c:pt idx="1791">
                  <c:v>1.42</c:v>
                </c:pt>
                <c:pt idx="1792">
                  <c:v>1.3859999999999999</c:v>
                </c:pt>
                <c:pt idx="1793">
                  <c:v>1.395</c:v>
                </c:pt>
                <c:pt idx="1794">
                  <c:v>1.456</c:v>
                </c:pt>
                <c:pt idx="1795">
                  <c:v>1.6080000000000001</c:v>
                </c:pt>
                <c:pt idx="1796">
                  <c:v>1.6279999999999999</c:v>
                </c:pt>
                <c:pt idx="1797">
                  <c:v>1.6525000000000001</c:v>
                </c:pt>
                <c:pt idx="1798">
                  <c:v>1.6020000000000001</c:v>
                </c:pt>
                <c:pt idx="1799">
                  <c:v>1.62</c:v>
                </c:pt>
                <c:pt idx="1800">
                  <c:v>1.6459999999999999</c:v>
                </c:pt>
                <c:pt idx="1801">
                  <c:v>1.6060000000000001</c:v>
                </c:pt>
                <c:pt idx="1802">
                  <c:v>1.625</c:v>
                </c:pt>
                <c:pt idx="1803">
                  <c:v>1.456</c:v>
                </c:pt>
                <c:pt idx="1804">
                  <c:v>1.53</c:v>
                </c:pt>
                <c:pt idx="1805">
                  <c:v>1.73</c:v>
                </c:pt>
                <c:pt idx="1806">
                  <c:v>1.8440000000000001</c:v>
                </c:pt>
                <c:pt idx="1807">
                  <c:v>1.8380000000000001</c:v>
                </c:pt>
                <c:pt idx="1808">
                  <c:v>1.9179999999999999</c:v>
                </c:pt>
                <c:pt idx="1809">
                  <c:v>1.9975000000000001</c:v>
                </c:pt>
                <c:pt idx="1810">
                  <c:v>2.0659999999999998</c:v>
                </c:pt>
                <c:pt idx="1811">
                  <c:v>1.982</c:v>
                </c:pt>
                <c:pt idx="1812">
                  <c:v>2.1320000000000001</c:v>
                </c:pt>
                <c:pt idx="1813">
                  <c:v>2.0019999999999998</c:v>
                </c:pt>
                <c:pt idx="1814">
                  <c:v>1.8260000000000001</c:v>
                </c:pt>
                <c:pt idx="1815">
                  <c:v>1.704</c:v>
                </c:pt>
                <c:pt idx="1816">
                  <c:v>1.7450000000000001</c:v>
                </c:pt>
                <c:pt idx="1817">
                  <c:v>1.75</c:v>
                </c:pt>
                <c:pt idx="1818">
                  <c:v>1.6519999999999999</c:v>
                </c:pt>
                <c:pt idx="1819">
                  <c:v>1.5</c:v>
                </c:pt>
                <c:pt idx="1820">
                  <c:v>1.31</c:v>
                </c:pt>
                <c:pt idx="1821">
                  <c:v>1.03</c:v>
                </c:pt>
                <c:pt idx="1822">
                  <c:v>0.63800000000000001</c:v>
                </c:pt>
                <c:pt idx="1823">
                  <c:v>0.438</c:v>
                </c:pt>
                <c:pt idx="1824">
                  <c:v>0.26200000000000001</c:v>
                </c:pt>
                <c:pt idx="1825">
                  <c:v>0.17399999999999999</c:v>
                </c:pt>
                <c:pt idx="1826">
                  <c:v>0.16800000000000001</c:v>
                </c:pt>
                <c:pt idx="1827">
                  <c:v>0.16200000000000001</c:v>
                </c:pt>
                <c:pt idx="1828">
                  <c:v>0.21</c:v>
                </c:pt>
                <c:pt idx="1829">
                  <c:v>0.20599999999999999</c:v>
                </c:pt>
                <c:pt idx="1830">
                  <c:v>0.24249999999999999</c:v>
                </c:pt>
                <c:pt idx="1831">
                  <c:v>0.19800000000000001</c:v>
                </c:pt>
                <c:pt idx="1832">
                  <c:v>0.28000000000000003</c:v>
                </c:pt>
                <c:pt idx="1833">
                  <c:v>0.46600000000000003</c:v>
                </c:pt>
                <c:pt idx="1834">
                  <c:v>0.29799999999999999</c:v>
                </c:pt>
                <c:pt idx="1835">
                  <c:v>0.21</c:v>
                </c:pt>
                <c:pt idx="1836">
                  <c:v>7.1999999999999995E-2</c:v>
                </c:pt>
                <c:pt idx="1837">
                  <c:v>-7.0000000000000007E-2</c:v>
                </c:pt>
                <c:pt idx="1838">
                  <c:v>-0.11</c:v>
                </c:pt>
                <c:pt idx="1839">
                  <c:v>-0.21</c:v>
                </c:pt>
                <c:pt idx="1840">
                  <c:v>-0.53800000000000003</c:v>
                </c:pt>
                <c:pt idx="1841">
                  <c:v>-0.66</c:v>
                </c:pt>
                <c:pt idx="1842">
                  <c:v>-0.73399999999999999</c:v>
                </c:pt>
                <c:pt idx="1843">
                  <c:v>-0.80600000000000005</c:v>
                </c:pt>
                <c:pt idx="1844">
                  <c:v>-0.83599999999999997</c:v>
                </c:pt>
                <c:pt idx="1845">
                  <c:v>-0.67600000000000005</c:v>
                </c:pt>
                <c:pt idx="1846">
                  <c:v>-0.59</c:v>
                </c:pt>
                <c:pt idx="1847">
                  <c:v>-0.91749999999999998</c:v>
                </c:pt>
                <c:pt idx="1848">
                  <c:v>-1.1759999999999999</c:v>
                </c:pt>
                <c:pt idx="1849">
                  <c:v>-1.2649999999999999</c:v>
                </c:pt>
                <c:pt idx="1850">
                  <c:v>-1.232</c:v>
                </c:pt>
                <c:pt idx="1851">
                  <c:v>-1.21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4-264D-B99B-8118E1D78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254015"/>
        <c:axId val="1102323887"/>
      </c:areaChart>
      <c:dateAx>
        <c:axId val="109525401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23887"/>
        <c:crosses val="autoZero"/>
        <c:auto val="1"/>
        <c:lblOffset val="100"/>
        <c:baseTimeUnit val="days"/>
      </c:dateAx>
      <c:valAx>
        <c:axId val="1102323887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2540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 County Taxable Receipts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'Tax Receipts'!$A$3</c:f>
              <c:strCache>
                <c:ptCount val="1"/>
                <c:pt idx="0">
                  <c:v>General Consumer Goods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'Tax Receipts'!$B$2:$AN$2</c:f>
              <c:strCache>
                <c:ptCount val="39"/>
                <c:pt idx="0">
                  <c:v>Q1-13</c:v>
                </c:pt>
                <c:pt idx="1">
                  <c:v>Q2-13</c:v>
                </c:pt>
                <c:pt idx="2">
                  <c:v>Q3-13</c:v>
                </c:pt>
                <c:pt idx="3">
                  <c:v>Q4-13</c:v>
                </c:pt>
                <c:pt idx="4">
                  <c:v>Q1-14</c:v>
                </c:pt>
                <c:pt idx="5">
                  <c:v>Q2-14</c:v>
                </c:pt>
                <c:pt idx="6">
                  <c:v>Q3-14</c:v>
                </c:pt>
                <c:pt idx="7">
                  <c:v>Q4-14</c:v>
                </c:pt>
                <c:pt idx="8">
                  <c:v>Q1-15</c:v>
                </c:pt>
                <c:pt idx="9">
                  <c:v>Q2-15</c:v>
                </c:pt>
                <c:pt idx="10">
                  <c:v>Q3-15</c:v>
                </c:pt>
                <c:pt idx="11">
                  <c:v>Q4-15</c:v>
                </c:pt>
                <c:pt idx="12">
                  <c:v>Q1-16</c:v>
                </c:pt>
                <c:pt idx="13">
                  <c:v>Q2-16</c:v>
                </c:pt>
                <c:pt idx="14">
                  <c:v>Q3-16</c:v>
                </c:pt>
                <c:pt idx="15">
                  <c:v>Q4-16</c:v>
                </c:pt>
                <c:pt idx="16">
                  <c:v>Q1-17</c:v>
                </c:pt>
                <c:pt idx="17">
                  <c:v>Q2-17</c:v>
                </c:pt>
                <c:pt idx="18">
                  <c:v>Q3-17</c:v>
                </c:pt>
                <c:pt idx="19">
                  <c:v>Q4-17</c:v>
                </c:pt>
                <c:pt idx="20">
                  <c:v>Q1-18</c:v>
                </c:pt>
                <c:pt idx="21">
                  <c:v>Q2-18</c:v>
                </c:pt>
                <c:pt idx="22">
                  <c:v>Q3-18</c:v>
                </c:pt>
                <c:pt idx="23">
                  <c:v>Q4-18</c:v>
                </c:pt>
                <c:pt idx="24">
                  <c:v>Q1-19</c:v>
                </c:pt>
                <c:pt idx="25">
                  <c:v>Q2-19</c:v>
                </c:pt>
                <c:pt idx="26">
                  <c:v>Q3-19</c:v>
                </c:pt>
                <c:pt idx="27">
                  <c:v>Q4-19</c:v>
                </c:pt>
                <c:pt idx="28">
                  <c:v>Q1-20</c:v>
                </c:pt>
                <c:pt idx="29">
                  <c:v>Q2-20</c:v>
                </c:pt>
                <c:pt idx="30">
                  <c:v>Q3-20</c:v>
                </c:pt>
                <c:pt idx="31">
                  <c:v>Q4-20</c:v>
                </c:pt>
                <c:pt idx="32">
                  <c:v>Q1-21</c:v>
                </c:pt>
                <c:pt idx="33">
                  <c:v>Q2-21</c:v>
                </c:pt>
                <c:pt idx="34">
                  <c:v>Q3-21</c:v>
                </c:pt>
                <c:pt idx="35">
                  <c:v>Q4-21</c:v>
                </c:pt>
                <c:pt idx="36">
                  <c:v>Q1-22</c:v>
                </c:pt>
                <c:pt idx="37">
                  <c:v>Q2-22</c:v>
                </c:pt>
                <c:pt idx="38">
                  <c:v>Q3-22</c:v>
                </c:pt>
              </c:strCache>
            </c:strRef>
          </c:cat>
          <c:val>
            <c:numRef>
              <c:f>'Tax Receipts'!$B$3:$AN$3</c:f>
              <c:numCache>
                <c:formatCode>0</c:formatCode>
                <c:ptCount val="39"/>
                <c:pt idx="0">
                  <c:v>84951149</c:v>
                </c:pt>
                <c:pt idx="1">
                  <c:v>84338723</c:v>
                </c:pt>
                <c:pt idx="2">
                  <c:v>84668911</c:v>
                </c:pt>
                <c:pt idx="3">
                  <c:v>84834724</c:v>
                </c:pt>
                <c:pt idx="4">
                  <c:v>85446758</c:v>
                </c:pt>
                <c:pt idx="5">
                  <c:v>87055822</c:v>
                </c:pt>
                <c:pt idx="6">
                  <c:v>87623533</c:v>
                </c:pt>
                <c:pt idx="7">
                  <c:v>87842655</c:v>
                </c:pt>
                <c:pt idx="8">
                  <c:v>89094599</c:v>
                </c:pt>
                <c:pt idx="9">
                  <c:v>89087765</c:v>
                </c:pt>
                <c:pt idx="10">
                  <c:v>89477678</c:v>
                </c:pt>
                <c:pt idx="11">
                  <c:v>90024851</c:v>
                </c:pt>
                <c:pt idx="12">
                  <c:v>89706919</c:v>
                </c:pt>
                <c:pt idx="13">
                  <c:v>90468553</c:v>
                </c:pt>
                <c:pt idx="14">
                  <c:v>90641847</c:v>
                </c:pt>
                <c:pt idx="15">
                  <c:v>89771430</c:v>
                </c:pt>
                <c:pt idx="16">
                  <c:v>89391091</c:v>
                </c:pt>
                <c:pt idx="17">
                  <c:v>91058405</c:v>
                </c:pt>
                <c:pt idx="18">
                  <c:v>91123518</c:v>
                </c:pt>
                <c:pt idx="19">
                  <c:v>89307423</c:v>
                </c:pt>
                <c:pt idx="20">
                  <c:v>93298813</c:v>
                </c:pt>
                <c:pt idx="21">
                  <c:v>92919137</c:v>
                </c:pt>
                <c:pt idx="22">
                  <c:v>91925162</c:v>
                </c:pt>
                <c:pt idx="23">
                  <c:v>90381999</c:v>
                </c:pt>
                <c:pt idx="24">
                  <c:v>90636736</c:v>
                </c:pt>
                <c:pt idx="25">
                  <c:v>92987536</c:v>
                </c:pt>
                <c:pt idx="26">
                  <c:v>91859614</c:v>
                </c:pt>
                <c:pt idx="27">
                  <c:v>89606692</c:v>
                </c:pt>
                <c:pt idx="28">
                  <c:v>79208110</c:v>
                </c:pt>
                <c:pt idx="29">
                  <c:v>52238930</c:v>
                </c:pt>
                <c:pt idx="30">
                  <c:v>78734444</c:v>
                </c:pt>
                <c:pt idx="31">
                  <c:v>78105376</c:v>
                </c:pt>
                <c:pt idx="32">
                  <c:v>86860929</c:v>
                </c:pt>
                <c:pt idx="33">
                  <c:v>100673699</c:v>
                </c:pt>
                <c:pt idx="34">
                  <c:v>100671921</c:v>
                </c:pt>
                <c:pt idx="35">
                  <c:v>94163319</c:v>
                </c:pt>
                <c:pt idx="36">
                  <c:v>98530021</c:v>
                </c:pt>
                <c:pt idx="37">
                  <c:v>102664464</c:v>
                </c:pt>
                <c:pt idx="38">
                  <c:v>101671422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BC-274E-AA29-EAE7CDF20775}"/>
            </c:ext>
          </c:extLst>
        </c:ser>
        <c:ser>
          <c:idx val="1"/>
          <c:order val="1"/>
          <c:tx>
            <c:strRef>
              <c:f>'Tax Receipts'!$A$4</c:f>
              <c:strCache>
                <c:ptCount val="1"/>
                <c:pt idx="0">
                  <c:v>Business And Industry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'Tax Receipts'!$B$2:$AN$2</c:f>
              <c:strCache>
                <c:ptCount val="39"/>
                <c:pt idx="0">
                  <c:v>Q1-13</c:v>
                </c:pt>
                <c:pt idx="1">
                  <c:v>Q2-13</c:v>
                </c:pt>
                <c:pt idx="2">
                  <c:v>Q3-13</c:v>
                </c:pt>
                <c:pt idx="3">
                  <c:v>Q4-13</c:v>
                </c:pt>
                <c:pt idx="4">
                  <c:v>Q1-14</c:v>
                </c:pt>
                <c:pt idx="5">
                  <c:v>Q2-14</c:v>
                </c:pt>
                <c:pt idx="6">
                  <c:v>Q3-14</c:v>
                </c:pt>
                <c:pt idx="7">
                  <c:v>Q4-14</c:v>
                </c:pt>
                <c:pt idx="8">
                  <c:v>Q1-15</c:v>
                </c:pt>
                <c:pt idx="9">
                  <c:v>Q2-15</c:v>
                </c:pt>
                <c:pt idx="10">
                  <c:v>Q3-15</c:v>
                </c:pt>
                <c:pt idx="11">
                  <c:v>Q4-15</c:v>
                </c:pt>
                <c:pt idx="12">
                  <c:v>Q1-16</c:v>
                </c:pt>
                <c:pt idx="13">
                  <c:v>Q2-16</c:v>
                </c:pt>
                <c:pt idx="14">
                  <c:v>Q3-16</c:v>
                </c:pt>
                <c:pt idx="15">
                  <c:v>Q4-16</c:v>
                </c:pt>
                <c:pt idx="16">
                  <c:v>Q1-17</c:v>
                </c:pt>
                <c:pt idx="17">
                  <c:v>Q2-17</c:v>
                </c:pt>
                <c:pt idx="18">
                  <c:v>Q3-17</c:v>
                </c:pt>
                <c:pt idx="19">
                  <c:v>Q4-17</c:v>
                </c:pt>
                <c:pt idx="20">
                  <c:v>Q1-18</c:v>
                </c:pt>
                <c:pt idx="21">
                  <c:v>Q2-18</c:v>
                </c:pt>
                <c:pt idx="22">
                  <c:v>Q3-18</c:v>
                </c:pt>
                <c:pt idx="23">
                  <c:v>Q4-18</c:v>
                </c:pt>
                <c:pt idx="24">
                  <c:v>Q1-19</c:v>
                </c:pt>
                <c:pt idx="25">
                  <c:v>Q2-19</c:v>
                </c:pt>
                <c:pt idx="26">
                  <c:v>Q3-19</c:v>
                </c:pt>
                <c:pt idx="27">
                  <c:v>Q4-19</c:v>
                </c:pt>
                <c:pt idx="28">
                  <c:v>Q1-20</c:v>
                </c:pt>
                <c:pt idx="29">
                  <c:v>Q2-20</c:v>
                </c:pt>
                <c:pt idx="30">
                  <c:v>Q3-20</c:v>
                </c:pt>
                <c:pt idx="31">
                  <c:v>Q4-20</c:v>
                </c:pt>
                <c:pt idx="32">
                  <c:v>Q1-21</c:v>
                </c:pt>
                <c:pt idx="33">
                  <c:v>Q2-21</c:v>
                </c:pt>
                <c:pt idx="34">
                  <c:v>Q3-21</c:v>
                </c:pt>
                <c:pt idx="35">
                  <c:v>Q4-21</c:v>
                </c:pt>
                <c:pt idx="36">
                  <c:v>Q1-22</c:v>
                </c:pt>
                <c:pt idx="37">
                  <c:v>Q2-22</c:v>
                </c:pt>
                <c:pt idx="38">
                  <c:v>Q3-22</c:v>
                </c:pt>
              </c:strCache>
            </c:strRef>
          </c:cat>
          <c:val>
            <c:numRef>
              <c:f>'Tax Receipts'!$B$4:$AN$4</c:f>
              <c:numCache>
                <c:formatCode>0</c:formatCode>
                <c:ptCount val="39"/>
                <c:pt idx="0">
                  <c:v>45670207</c:v>
                </c:pt>
                <c:pt idx="1">
                  <c:v>45046876</c:v>
                </c:pt>
                <c:pt idx="2">
                  <c:v>45415331</c:v>
                </c:pt>
                <c:pt idx="3">
                  <c:v>45750785</c:v>
                </c:pt>
                <c:pt idx="4">
                  <c:v>47627503</c:v>
                </c:pt>
                <c:pt idx="5">
                  <c:v>49403785</c:v>
                </c:pt>
                <c:pt idx="6">
                  <c:v>50577672</c:v>
                </c:pt>
                <c:pt idx="7">
                  <c:v>51809037</c:v>
                </c:pt>
                <c:pt idx="8">
                  <c:v>50079501</c:v>
                </c:pt>
                <c:pt idx="9">
                  <c:v>50009287</c:v>
                </c:pt>
                <c:pt idx="10">
                  <c:v>50414898</c:v>
                </c:pt>
                <c:pt idx="11">
                  <c:v>49882674</c:v>
                </c:pt>
                <c:pt idx="12">
                  <c:v>51226065</c:v>
                </c:pt>
                <c:pt idx="13">
                  <c:v>50990151</c:v>
                </c:pt>
                <c:pt idx="14">
                  <c:v>48947461</c:v>
                </c:pt>
                <c:pt idx="15">
                  <c:v>49506096</c:v>
                </c:pt>
                <c:pt idx="16">
                  <c:v>49346004</c:v>
                </c:pt>
                <c:pt idx="17">
                  <c:v>49104991</c:v>
                </c:pt>
                <c:pt idx="18">
                  <c:v>51429079</c:v>
                </c:pt>
                <c:pt idx="19">
                  <c:v>50559014</c:v>
                </c:pt>
                <c:pt idx="20">
                  <c:v>51558904</c:v>
                </c:pt>
                <c:pt idx="21">
                  <c:v>54121908</c:v>
                </c:pt>
                <c:pt idx="22">
                  <c:v>53566462</c:v>
                </c:pt>
                <c:pt idx="23">
                  <c:v>54592609</c:v>
                </c:pt>
                <c:pt idx="24">
                  <c:v>55139225</c:v>
                </c:pt>
                <c:pt idx="25">
                  <c:v>55512645</c:v>
                </c:pt>
                <c:pt idx="26">
                  <c:v>55770570</c:v>
                </c:pt>
                <c:pt idx="27">
                  <c:v>55433778</c:v>
                </c:pt>
                <c:pt idx="28">
                  <c:v>53344243</c:v>
                </c:pt>
                <c:pt idx="29">
                  <c:v>47229715</c:v>
                </c:pt>
                <c:pt idx="30">
                  <c:v>52083157</c:v>
                </c:pt>
                <c:pt idx="31">
                  <c:v>56782888</c:v>
                </c:pt>
                <c:pt idx="32">
                  <c:v>54787720</c:v>
                </c:pt>
                <c:pt idx="33">
                  <c:v>56836531</c:v>
                </c:pt>
                <c:pt idx="34">
                  <c:v>57414150</c:v>
                </c:pt>
                <c:pt idx="35">
                  <c:v>55967610</c:v>
                </c:pt>
                <c:pt idx="36">
                  <c:v>60270002</c:v>
                </c:pt>
                <c:pt idx="37">
                  <c:v>63421159</c:v>
                </c:pt>
                <c:pt idx="38">
                  <c:v>63185641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BC-274E-AA29-EAE7CDF20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555152"/>
        <c:axId val="1175653392"/>
      </c:lineChart>
      <c:catAx>
        <c:axId val="11795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653392"/>
        <c:crosses val="autoZero"/>
        <c:auto val="1"/>
        <c:lblAlgn val="ctr"/>
        <c:lblOffset val="100"/>
        <c:noMultiLvlLbl val="0"/>
      </c:catAx>
      <c:valAx>
        <c:axId val="1175653392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55515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 Year Cumulative Inflation (PCE Basis)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Graph'!$C$132:$C$777</c:f>
              <c:numCache>
                <c:formatCode>mmm\-yy</c:formatCode>
                <c:ptCount val="646"/>
                <c:pt idx="0">
                  <c:v>25204</c:v>
                </c:pt>
                <c:pt idx="1">
                  <c:v>25235</c:v>
                </c:pt>
                <c:pt idx="2">
                  <c:v>25263</c:v>
                </c:pt>
                <c:pt idx="3">
                  <c:v>25294</c:v>
                </c:pt>
                <c:pt idx="4">
                  <c:v>25324</c:v>
                </c:pt>
                <c:pt idx="5">
                  <c:v>25355</c:v>
                </c:pt>
                <c:pt idx="6">
                  <c:v>25385</c:v>
                </c:pt>
                <c:pt idx="7">
                  <c:v>25416</c:v>
                </c:pt>
                <c:pt idx="8">
                  <c:v>25447</c:v>
                </c:pt>
                <c:pt idx="9">
                  <c:v>25477</c:v>
                </c:pt>
                <c:pt idx="10">
                  <c:v>25508</c:v>
                </c:pt>
                <c:pt idx="11">
                  <c:v>25538</c:v>
                </c:pt>
                <c:pt idx="12">
                  <c:v>25569</c:v>
                </c:pt>
                <c:pt idx="13">
                  <c:v>25600</c:v>
                </c:pt>
                <c:pt idx="14">
                  <c:v>25628</c:v>
                </c:pt>
                <c:pt idx="15">
                  <c:v>25659</c:v>
                </c:pt>
                <c:pt idx="16">
                  <c:v>25689</c:v>
                </c:pt>
                <c:pt idx="17">
                  <c:v>25720</c:v>
                </c:pt>
                <c:pt idx="18">
                  <c:v>25750</c:v>
                </c:pt>
                <c:pt idx="19">
                  <c:v>25781</c:v>
                </c:pt>
                <c:pt idx="20">
                  <c:v>25812</c:v>
                </c:pt>
                <c:pt idx="21">
                  <c:v>25842</c:v>
                </c:pt>
                <c:pt idx="22">
                  <c:v>25873</c:v>
                </c:pt>
                <c:pt idx="23">
                  <c:v>25903</c:v>
                </c:pt>
                <c:pt idx="24">
                  <c:v>25934</c:v>
                </c:pt>
                <c:pt idx="25">
                  <c:v>25965</c:v>
                </c:pt>
                <c:pt idx="26">
                  <c:v>25993</c:v>
                </c:pt>
                <c:pt idx="27">
                  <c:v>26024</c:v>
                </c:pt>
                <c:pt idx="28">
                  <c:v>26054</c:v>
                </c:pt>
                <c:pt idx="29">
                  <c:v>26085</c:v>
                </c:pt>
                <c:pt idx="30">
                  <c:v>26115</c:v>
                </c:pt>
                <c:pt idx="31">
                  <c:v>26146</c:v>
                </c:pt>
                <c:pt idx="32">
                  <c:v>26177</c:v>
                </c:pt>
                <c:pt idx="33">
                  <c:v>26207</c:v>
                </c:pt>
                <c:pt idx="34">
                  <c:v>26238</c:v>
                </c:pt>
                <c:pt idx="35">
                  <c:v>26268</c:v>
                </c:pt>
                <c:pt idx="36">
                  <c:v>26299</c:v>
                </c:pt>
                <c:pt idx="37">
                  <c:v>26330</c:v>
                </c:pt>
                <c:pt idx="38">
                  <c:v>26359</c:v>
                </c:pt>
                <c:pt idx="39">
                  <c:v>26390</c:v>
                </c:pt>
                <c:pt idx="40">
                  <c:v>26420</c:v>
                </c:pt>
                <c:pt idx="41">
                  <c:v>26451</c:v>
                </c:pt>
                <c:pt idx="42">
                  <c:v>26481</c:v>
                </c:pt>
                <c:pt idx="43">
                  <c:v>26512</c:v>
                </c:pt>
                <c:pt idx="44">
                  <c:v>26543</c:v>
                </c:pt>
                <c:pt idx="45">
                  <c:v>26573</c:v>
                </c:pt>
                <c:pt idx="46">
                  <c:v>26604</c:v>
                </c:pt>
                <c:pt idx="47">
                  <c:v>26634</c:v>
                </c:pt>
                <c:pt idx="48">
                  <c:v>26665</c:v>
                </c:pt>
                <c:pt idx="49">
                  <c:v>26696</c:v>
                </c:pt>
                <c:pt idx="50">
                  <c:v>26724</c:v>
                </c:pt>
                <c:pt idx="51">
                  <c:v>26755</c:v>
                </c:pt>
                <c:pt idx="52">
                  <c:v>26785</c:v>
                </c:pt>
                <c:pt idx="53">
                  <c:v>26816</c:v>
                </c:pt>
                <c:pt idx="54">
                  <c:v>26846</c:v>
                </c:pt>
                <c:pt idx="55">
                  <c:v>26877</c:v>
                </c:pt>
                <c:pt idx="56">
                  <c:v>26908</c:v>
                </c:pt>
                <c:pt idx="57">
                  <c:v>26938</c:v>
                </c:pt>
                <c:pt idx="58">
                  <c:v>26969</c:v>
                </c:pt>
                <c:pt idx="59">
                  <c:v>26999</c:v>
                </c:pt>
                <c:pt idx="60">
                  <c:v>27030</c:v>
                </c:pt>
                <c:pt idx="61">
                  <c:v>27061</c:v>
                </c:pt>
                <c:pt idx="62">
                  <c:v>27089</c:v>
                </c:pt>
                <c:pt idx="63">
                  <c:v>27120</c:v>
                </c:pt>
                <c:pt idx="64">
                  <c:v>27150</c:v>
                </c:pt>
                <c:pt idx="65">
                  <c:v>27181</c:v>
                </c:pt>
                <c:pt idx="66">
                  <c:v>27211</c:v>
                </c:pt>
                <c:pt idx="67">
                  <c:v>27242</c:v>
                </c:pt>
                <c:pt idx="68">
                  <c:v>27273</c:v>
                </c:pt>
                <c:pt idx="69">
                  <c:v>27303</c:v>
                </c:pt>
                <c:pt idx="70">
                  <c:v>27334</c:v>
                </c:pt>
                <c:pt idx="71">
                  <c:v>27364</c:v>
                </c:pt>
                <c:pt idx="72">
                  <c:v>27395</c:v>
                </c:pt>
                <c:pt idx="73">
                  <c:v>27426</c:v>
                </c:pt>
                <c:pt idx="74">
                  <c:v>27454</c:v>
                </c:pt>
                <c:pt idx="75">
                  <c:v>27485</c:v>
                </c:pt>
                <c:pt idx="76">
                  <c:v>27515</c:v>
                </c:pt>
                <c:pt idx="77">
                  <c:v>27546</c:v>
                </c:pt>
                <c:pt idx="78">
                  <c:v>27576</c:v>
                </c:pt>
                <c:pt idx="79">
                  <c:v>27607</c:v>
                </c:pt>
                <c:pt idx="80">
                  <c:v>27638</c:v>
                </c:pt>
                <c:pt idx="81">
                  <c:v>27668</c:v>
                </c:pt>
                <c:pt idx="82">
                  <c:v>27699</c:v>
                </c:pt>
                <c:pt idx="83">
                  <c:v>27729</c:v>
                </c:pt>
                <c:pt idx="84">
                  <c:v>27760</c:v>
                </c:pt>
                <c:pt idx="85">
                  <c:v>27791</c:v>
                </c:pt>
                <c:pt idx="86">
                  <c:v>27820</c:v>
                </c:pt>
                <c:pt idx="87">
                  <c:v>27851</c:v>
                </c:pt>
                <c:pt idx="88">
                  <c:v>27881</c:v>
                </c:pt>
                <c:pt idx="89">
                  <c:v>27912</c:v>
                </c:pt>
                <c:pt idx="90">
                  <c:v>27942</c:v>
                </c:pt>
                <c:pt idx="91">
                  <c:v>27973</c:v>
                </c:pt>
                <c:pt idx="92">
                  <c:v>28004</c:v>
                </c:pt>
                <c:pt idx="93">
                  <c:v>28034</c:v>
                </c:pt>
                <c:pt idx="94">
                  <c:v>28065</c:v>
                </c:pt>
                <c:pt idx="95">
                  <c:v>28095</c:v>
                </c:pt>
                <c:pt idx="96">
                  <c:v>28126</c:v>
                </c:pt>
                <c:pt idx="97">
                  <c:v>28157</c:v>
                </c:pt>
                <c:pt idx="98">
                  <c:v>28185</c:v>
                </c:pt>
                <c:pt idx="99">
                  <c:v>28216</c:v>
                </c:pt>
                <c:pt idx="100">
                  <c:v>28246</c:v>
                </c:pt>
                <c:pt idx="101">
                  <c:v>28277</c:v>
                </c:pt>
                <c:pt idx="102">
                  <c:v>28307</c:v>
                </c:pt>
                <c:pt idx="103">
                  <c:v>28338</c:v>
                </c:pt>
                <c:pt idx="104">
                  <c:v>28369</c:v>
                </c:pt>
                <c:pt idx="105">
                  <c:v>28399</c:v>
                </c:pt>
                <c:pt idx="106">
                  <c:v>28430</c:v>
                </c:pt>
                <c:pt idx="107">
                  <c:v>28460</c:v>
                </c:pt>
                <c:pt idx="108">
                  <c:v>28491</c:v>
                </c:pt>
                <c:pt idx="109">
                  <c:v>28522</c:v>
                </c:pt>
                <c:pt idx="110">
                  <c:v>28550</c:v>
                </c:pt>
                <c:pt idx="111">
                  <c:v>28581</c:v>
                </c:pt>
                <c:pt idx="112">
                  <c:v>28611</c:v>
                </c:pt>
                <c:pt idx="113">
                  <c:v>28642</c:v>
                </c:pt>
                <c:pt idx="114">
                  <c:v>28672</c:v>
                </c:pt>
                <c:pt idx="115">
                  <c:v>28703</c:v>
                </c:pt>
                <c:pt idx="116">
                  <c:v>28734</c:v>
                </c:pt>
                <c:pt idx="117">
                  <c:v>28764</c:v>
                </c:pt>
                <c:pt idx="118">
                  <c:v>28795</c:v>
                </c:pt>
                <c:pt idx="119">
                  <c:v>28825</c:v>
                </c:pt>
                <c:pt idx="120">
                  <c:v>28856</c:v>
                </c:pt>
                <c:pt idx="121">
                  <c:v>28887</c:v>
                </c:pt>
                <c:pt idx="122">
                  <c:v>28915</c:v>
                </c:pt>
                <c:pt idx="123">
                  <c:v>28946</c:v>
                </c:pt>
                <c:pt idx="124">
                  <c:v>28976</c:v>
                </c:pt>
                <c:pt idx="125">
                  <c:v>29007</c:v>
                </c:pt>
                <c:pt idx="126">
                  <c:v>29037</c:v>
                </c:pt>
                <c:pt idx="127">
                  <c:v>29068</c:v>
                </c:pt>
                <c:pt idx="128">
                  <c:v>29099</c:v>
                </c:pt>
                <c:pt idx="129">
                  <c:v>29129</c:v>
                </c:pt>
                <c:pt idx="130">
                  <c:v>29160</c:v>
                </c:pt>
                <c:pt idx="131">
                  <c:v>29190</c:v>
                </c:pt>
                <c:pt idx="132">
                  <c:v>29221</c:v>
                </c:pt>
                <c:pt idx="133">
                  <c:v>29252</c:v>
                </c:pt>
                <c:pt idx="134">
                  <c:v>29281</c:v>
                </c:pt>
                <c:pt idx="135">
                  <c:v>29312</c:v>
                </c:pt>
                <c:pt idx="136">
                  <c:v>29342</c:v>
                </c:pt>
                <c:pt idx="137">
                  <c:v>29373</c:v>
                </c:pt>
                <c:pt idx="138">
                  <c:v>29403</c:v>
                </c:pt>
                <c:pt idx="139">
                  <c:v>29434</c:v>
                </c:pt>
                <c:pt idx="140">
                  <c:v>29465</c:v>
                </c:pt>
                <c:pt idx="141">
                  <c:v>29495</c:v>
                </c:pt>
                <c:pt idx="142">
                  <c:v>29526</c:v>
                </c:pt>
                <c:pt idx="143">
                  <c:v>29556</c:v>
                </c:pt>
                <c:pt idx="144">
                  <c:v>29587</c:v>
                </c:pt>
                <c:pt idx="145">
                  <c:v>29618</c:v>
                </c:pt>
                <c:pt idx="146">
                  <c:v>29646</c:v>
                </c:pt>
                <c:pt idx="147">
                  <c:v>29677</c:v>
                </c:pt>
                <c:pt idx="148">
                  <c:v>29707</c:v>
                </c:pt>
                <c:pt idx="149">
                  <c:v>29738</c:v>
                </c:pt>
                <c:pt idx="150">
                  <c:v>29768</c:v>
                </c:pt>
                <c:pt idx="151">
                  <c:v>29799</c:v>
                </c:pt>
                <c:pt idx="152">
                  <c:v>29830</c:v>
                </c:pt>
                <c:pt idx="153">
                  <c:v>29860</c:v>
                </c:pt>
                <c:pt idx="154">
                  <c:v>29891</c:v>
                </c:pt>
                <c:pt idx="155">
                  <c:v>29921</c:v>
                </c:pt>
                <c:pt idx="156">
                  <c:v>29952</c:v>
                </c:pt>
                <c:pt idx="157">
                  <c:v>29983</c:v>
                </c:pt>
                <c:pt idx="158">
                  <c:v>30011</c:v>
                </c:pt>
                <c:pt idx="159">
                  <c:v>30042</c:v>
                </c:pt>
                <c:pt idx="160">
                  <c:v>30072</c:v>
                </c:pt>
                <c:pt idx="161">
                  <c:v>30103</c:v>
                </c:pt>
                <c:pt idx="162">
                  <c:v>30133</c:v>
                </c:pt>
                <c:pt idx="163">
                  <c:v>30164</c:v>
                </c:pt>
                <c:pt idx="164">
                  <c:v>30195</c:v>
                </c:pt>
                <c:pt idx="165">
                  <c:v>30225</c:v>
                </c:pt>
                <c:pt idx="166">
                  <c:v>30256</c:v>
                </c:pt>
                <c:pt idx="167">
                  <c:v>30286</c:v>
                </c:pt>
                <c:pt idx="168">
                  <c:v>30317</c:v>
                </c:pt>
                <c:pt idx="169">
                  <c:v>30348</c:v>
                </c:pt>
                <c:pt idx="170">
                  <c:v>30376</c:v>
                </c:pt>
                <c:pt idx="171">
                  <c:v>30407</c:v>
                </c:pt>
                <c:pt idx="172">
                  <c:v>30437</c:v>
                </c:pt>
                <c:pt idx="173">
                  <c:v>30468</c:v>
                </c:pt>
                <c:pt idx="174">
                  <c:v>30498</c:v>
                </c:pt>
                <c:pt idx="175">
                  <c:v>30529</c:v>
                </c:pt>
                <c:pt idx="176">
                  <c:v>30560</c:v>
                </c:pt>
                <c:pt idx="177">
                  <c:v>30590</c:v>
                </c:pt>
                <c:pt idx="178">
                  <c:v>30621</c:v>
                </c:pt>
                <c:pt idx="179">
                  <c:v>30651</c:v>
                </c:pt>
                <c:pt idx="180">
                  <c:v>30682</c:v>
                </c:pt>
                <c:pt idx="181">
                  <c:v>30713</c:v>
                </c:pt>
                <c:pt idx="182">
                  <c:v>30742</c:v>
                </c:pt>
                <c:pt idx="183">
                  <c:v>30773</c:v>
                </c:pt>
                <c:pt idx="184">
                  <c:v>30803</c:v>
                </c:pt>
                <c:pt idx="185">
                  <c:v>30834</c:v>
                </c:pt>
                <c:pt idx="186">
                  <c:v>30864</c:v>
                </c:pt>
                <c:pt idx="187">
                  <c:v>30895</c:v>
                </c:pt>
                <c:pt idx="188">
                  <c:v>30926</c:v>
                </c:pt>
                <c:pt idx="189">
                  <c:v>30956</c:v>
                </c:pt>
                <c:pt idx="190">
                  <c:v>30987</c:v>
                </c:pt>
                <c:pt idx="191">
                  <c:v>31017</c:v>
                </c:pt>
                <c:pt idx="192">
                  <c:v>31048</c:v>
                </c:pt>
                <c:pt idx="193">
                  <c:v>31079</c:v>
                </c:pt>
                <c:pt idx="194">
                  <c:v>31107</c:v>
                </c:pt>
                <c:pt idx="195">
                  <c:v>31138</c:v>
                </c:pt>
                <c:pt idx="196">
                  <c:v>31168</c:v>
                </c:pt>
                <c:pt idx="197">
                  <c:v>31199</c:v>
                </c:pt>
                <c:pt idx="198">
                  <c:v>31229</c:v>
                </c:pt>
                <c:pt idx="199">
                  <c:v>31260</c:v>
                </c:pt>
                <c:pt idx="200">
                  <c:v>31291</c:v>
                </c:pt>
                <c:pt idx="201">
                  <c:v>31321</c:v>
                </c:pt>
                <c:pt idx="202">
                  <c:v>31352</c:v>
                </c:pt>
                <c:pt idx="203">
                  <c:v>31382</c:v>
                </c:pt>
                <c:pt idx="204">
                  <c:v>31413</c:v>
                </c:pt>
                <c:pt idx="205">
                  <c:v>31444</c:v>
                </c:pt>
                <c:pt idx="206">
                  <c:v>31472</c:v>
                </c:pt>
                <c:pt idx="207">
                  <c:v>31503</c:v>
                </c:pt>
                <c:pt idx="208">
                  <c:v>31533</c:v>
                </c:pt>
                <c:pt idx="209">
                  <c:v>31564</c:v>
                </c:pt>
                <c:pt idx="210">
                  <c:v>31594</c:v>
                </c:pt>
                <c:pt idx="211">
                  <c:v>31625</c:v>
                </c:pt>
                <c:pt idx="212">
                  <c:v>31656</c:v>
                </c:pt>
                <c:pt idx="213">
                  <c:v>31686</c:v>
                </c:pt>
                <c:pt idx="214">
                  <c:v>31717</c:v>
                </c:pt>
                <c:pt idx="215">
                  <c:v>31747</c:v>
                </c:pt>
                <c:pt idx="216">
                  <c:v>31778</c:v>
                </c:pt>
                <c:pt idx="217">
                  <c:v>31809</c:v>
                </c:pt>
                <c:pt idx="218">
                  <c:v>31837</c:v>
                </c:pt>
                <c:pt idx="219">
                  <c:v>31868</c:v>
                </c:pt>
                <c:pt idx="220">
                  <c:v>31898</c:v>
                </c:pt>
                <c:pt idx="221">
                  <c:v>31929</c:v>
                </c:pt>
                <c:pt idx="222">
                  <c:v>31959</c:v>
                </c:pt>
                <c:pt idx="223">
                  <c:v>31990</c:v>
                </c:pt>
                <c:pt idx="224">
                  <c:v>32021</c:v>
                </c:pt>
                <c:pt idx="225">
                  <c:v>32051</c:v>
                </c:pt>
                <c:pt idx="226">
                  <c:v>32082</c:v>
                </c:pt>
                <c:pt idx="227">
                  <c:v>32112</c:v>
                </c:pt>
                <c:pt idx="228">
                  <c:v>32143</c:v>
                </c:pt>
                <c:pt idx="229">
                  <c:v>32174</c:v>
                </c:pt>
                <c:pt idx="230">
                  <c:v>32203</c:v>
                </c:pt>
                <c:pt idx="231">
                  <c:v>32234</c:v>
                </c:pt>
                <c:pt idx="232">
                  <c:v>32264</c:v>
                </c:pt>
                <c:pt idx="233">
                  <c:v>32295</c:v>
                </c:pt>
                <c:pt idx="234">
                  <c:v>32325</c:v>
                </c:pt>
                <c:pt idx="235">
                  <c:v>32356</c:v>
                </c:pt>
                <c:pt idx="236">
                  <c:v>32387</c:v>
                </c:pt>
                <c:pt idx="237">
                  <c:v>32417</c:v>
                </c:pt>
                <c:pt idx="238">
                  <c:v>32448</c:v>
                </c:pt>
                <c:pt idx="239">
                  <c:v>32478</c:v>
                </c:pt>
                <c:pt idx="240">
                  <c:v>32509</c:v>
                </c:pt>
                <c:pt idx="241">
                  <c:v>32540</c:v>
                </c:pt>
                <c:pt idx="242">
                  <c:v>32568</c:v>
                </c:pt>
                <c:pt idx="243">
                  <c:v>32599</c:v>
                </c:pt>
                <c:pt idx="244">
                  <c:v>32629</c:v>
                </c:pt>
                <c:pt idx="245">
                  <c:v>32660</c:v>
                </c:pt>
                <c:pt idx="246">
                  <c:v>32690</c:v>
                </c:pt>
                <c:pt idx="247">
                  <c:v>32721</c:v>
                </c:pt>
                <c:pt idx="248">
                  <c:v>32752</c:v>
                </c:pt>
                <c:pt idx="249">
                  <c:v>32782</c:v>
                </c:pt>
                <c:pt idx="250">
                  <c:v>32813</c:v>
                </c:pt>
                <c:pt idx="251">
                  <c:v>32843</c:v>
                </c:pt>
                <c:pt idx="252">
                  <c:v>32874</c:v>
                </c:pt>
                <c:pt idx="253">
                  <c:v>32905</c:v>
                </c:pt>
                <c:pt idx="254">
                  <c:v>32933</c:v>
                </c:pt>
                <c:pt idx="255">
                  <c:v>32964</c:v>
                </c:pt>
                <c:pt idx="256">
                  <c:v>32994</c:v>
                </c:pt>
                <c:pt idx="257">
                  <c:v>33025</c:v>
                </c:pt>
                <c:pt idx="258">
                  <c:v>33055</c:v>
                </c:pt>
                <c:pt idx="259">
                  <c:v>33086</c:v>
                </c:pt>
                <c:pt idx="260">
                  <c:v>33117</c:v>
                </c:pt>
                <c:pt idx="261">
                  <c:v>33147</c:v>
                </c:pt>
                <c:pt idx="262">
                  <c:v>33178</c:v>
                </c:pt>
                <c:pt idx="263">
                  <c:v>33208</c:v>
                </c:pt>
                <c:pt idx="264">
                  <c:v>33239</c:v>
                </c:pt>
                <c:pt idx="265">
                  <c:v>33270</c:v>
                </c:pt>
                <c:pt idx="266">
                  <c:v>33298</c:v>
                </c:pt>
                <c:pt idx="267">
                  <c:v>33329</c:v>
                </c:pt>
                <c:pt idx="268">
                  <c:v>33359</c:v>
                </c:pt>
                <c:pt idx="269">
                  <c:v>33390</c:v>
                </c:pt>
                <c:pt idx="270">
                  <c:v>33420</c:v>
                </c:pt>
                <c:pt idx="271">
                  <c:v>33451</c:v>
                </c:pt>
                <c:pt idx="272">
                  <c:v>33482</c:v>
                </c:pt>
                <c:pt idx="273">
                  <c:v>33512</c:v>
                </c:pt>
                <c:pt idx="274">
                  <c:v>33543</c:v>
                </c:pt>
                <c:pt idx="275">
                  <c:v>33573</c:v>
                </c:pt>
                <c:pt idx="276">
                  <c:v>33604</c:v>
                </c:pt>
                <c:pt idx="277">
                  <c:v>33635</c:v>
                </c:pt>
                <c:pt idx="278">
                  <c:v>33664</c:v>
                </c:pt>
                <c:pt idx="279">
                  <c:v>33695</c:v>
                </c:pt>
                <c:pt idx="280">
                  <c:v>33725</c:v>
                </c:pt>
                <c:pt idx="281">
                  <c:v>33756</c:v>
                </c:pt>
                <c:pt idx="282">
                  <c:v>33786</c:v>
                </c:pt>
                <c:pt idx="283">
                  <c:v>33817</c:v>
                </c:pt>
                <c:pt idx="284">
                  <c:v>33848</c:v>
                </c:pt>
                <c:pt idx="285">
                  <c:v>33878</c:v>
                </c:pt>
                <c:pt idx="286">
                  <c:v>33909</c:v>
                </c:pt>
                <c:pt idx="287">
                  <c:v>33939</c:v>
                </c:pt>
                <c:pt idx="288">
                  <c:v>33970</c:v>
                </c:pt>
                <c:pt idx="289">
                  <c:v>34001</c:v>
                </c:pt>
                <c:pt idx="290">
                  <c:v>34029</c:v>
                </c:pt>
                <c:pt idx="291">
                  <c:v>34060</c:v>
                </c:pt>
                <c:pt idx="292">
                  <c:v>34090</c:v>
                </c:pt>
                <c:pt idx="293">
                  <c:v>34121</c:v>
                </c:pt>
                <c:pt idx="294">
                  <c:v>34151</c:v>
                </c:pt>
                <c:pt idx="295">
                  <c:v>34182</c:v>
                </c:pt>
                <c:pt idx="296">
                  <c:v>34213</c:v>
                </c:pt>
                <c:pt idx="297">
                  <c:v>34243</c:v>
                </c:pt>
                <c:pt idx="298">
                  <c:v>34274</c:v>
                </c:pt>
                <c:pt idx="299">
                  <c:v>34304</c:v>
                </c:pt>
                <c:pt idx="300">
                  <c:v>34335</c:v>
                </c:pt>
                <c:pt idx="301">
                  <c:v>34366</c:v>
                </c:pt>
                <c:pt idx="302">
                  <c:v>34394</c:v>
                </c:pt>
                <c:pt idx="303">
                  <c:v>34425</c:v>
                </c:pt>
                <c:pt idx="304">
                  <c:v>34455</c:v>
                </c:pt>
                <c:pt idx="305">
                  <c:v>34486</c:v>
                </c:pt>
                <c:pt idx="306">
                  <c:v>34516</c:v>
                </c:pt>
                <c:pt idx="307">
                  <c:v>34547</c:v>
                </c:pt>
                <c:pt idx="308">
                  <c:v>34578</c:v>
                </c:pt>
                <c:pt idx="309">
                  <c:v>34608</c:v>
                </c:pt>
                <c:pt idx="310">
                  <c:v>34639</c:v>
                </c:pt>
                <c:pt idx="311">
                  <c:v>34669</c:v>
                </c:pt>
                <c:pt idx="312">
                  <c:v>34700</c:v>
                </c:pt>
                <c:pt idx="313">
                  <c:v>34731</c:v>
                </c:pt>
                <c:pt idx="314">
                  <c:v>34759</c:v>
                </c:pt>
                <c:pt idx="315">
                  <c:v>34790</c:v>
                </c:pt>
                <c:pt idx="316">
                  <c:v>34820</c:v>
                </c:pt>
                <c:pt idx="317">
                  <c:v>34851</c:v>
                </c:pt>
                <c:pt idx="318">
                  <c:v>34881</c:v>
                </c:pt>
                <c:pt idx="319">
                  <c:v>34912</c:v>
                </c:pt>
                <c:pt idx="320">
                  <c:v>34943</c:v>
                </c:pt>
                <c:pt idx="321">
                  <c:v>34973</c:v>
                </c:pt>
                <c:pt idx="322">
                  <c:v>35004</c:v>
                </c:pt>
                <c:pt idx="323">
                  <c:v>35034</c:v>
                </c:pt>
                <c:pt idx="324">
                  <c:v>35065</c:v>
                </c:pt>
                <c:pt idx="325">
                  <c:v>35096</c:v>
                </c:pt>
                <c:pt idx="326">
                  <c:v>35125</c:v>
                </c:pt>
                <c:pt idx="327">
                  <c:v>35156</c:v>
                </c:pt>
                <c:pt idx="328">
                  <c:v>35186</c:v>
                </c:pt>
                <c:pt idx="329">
                  <c:v>35217</c:v>
                </c:pt>
                <c:pt idx="330">
                  <c:v>35247</c:v>
                </c:pt>
                <c:pt idx="331">
                  <c:v>35278</c:v>
                </c:pt>
                <c:pt idx="332">
                  <c:v>35309</c:v>
                </c:pt>
                <c:pt idx="333">
                  <c:v>35339</c:v>
                </c:pt>
                <c:pt idx="334">
                  <c:v>35370</c:v>
                </c:pt>
                <c:pt idx="335">
                  <c:v>35400</c:v>
                </c:pt>
                <c:pt idx="336">
                  <c:v>35431</c:v>
                </c:pt>
                <c:pt idx="337">
                  <c:v>35462</c:v>
                </c:pt>
                <c:pt idx="338">
                  <c:v>35490</c:v>
                </c:pt>
                <c:pt idx="339">
                  <c:v>35521</c:v>
                </c:pt>
                <c:pt idx="340">
                  <c:v>35551</c:v>
                </c:pt>
                <c:pt idx="341">
                  <c:v>35582</c:v>
                </c:pt>
                <c:pt idx="342">
                  <c:v>35612</c:v>
                </c:pt>
                <c:pt idx="343">
                  <c:v>35643</c:v>
                </c:pt>
                <c:pt idx="344">
                  <c:v>35674</c:v>
                </c:pt>
                <c:pt idx="345">
                  <c:v>35704</c:v>
                </c:pt>
                <c:pt idx="346">
                  <c:v>35735</c:v>
                </c:pt>
                <c:pt idx="347">
                  <c:v>35765</c:v>
                </c:pt>
                <c:pt idx="348">
                  <c:v>35796</c:v>
                </c:pt>
                <c:pt idx="349">
                  <c:v>35827</c:v>
                </c:pt>
                <c:pt idx="350">
                  <c:v>35855</c:v>
                </c:pt>
                <c:pt idx="351">
                  <c:v>35886</c:v>
                </c:pt>
                <c:pt idx="352">
                  <c:v>35916</c:v>
                </c:pt>
                <c:pt idx="353">
                  <c:v>35947</c:v>
                </c:pt>
                <c:pt idx="354">
                  <c:v>35977</c:v>
                </c:pt>
                <c:pt idx="355">
                  <c:v>36008</c:v>
                </c:pt>
                <c:pt idx="356">
                  <c:v>36039</c:v>
                </c:pt>
                <c:pt idx="357">
                  <c:v>36069</c:v>
                </c:pt>
                <c:pt idx="358">
                  <c:v>36100</c:v>
                </c:pt>
                <c:pt idx="359">
                  <c:v>36130</c:v>
                </c:pt>
                <c:pt idx="360">
                  <c:v>36161</c:v>
                </c:pt>
                <c:pt idx="361">
                  <c:v>36192</c:v>
                </c:pt>
                <c:pt idx="362">
                  <c:v>36220</c:v>
                </c:pt>
                <c:pt idx="363">
                  <c:v>36251</c:v>
                </c:pt>
                <c:pt idx="364">
                  <c:v>36281</c:v>
                </c:pt>
                <c:pt idx="365">
                  <c:v>36312</c:v>
                </c:pt>
                <c:pt idx="366">
                  <c:v>36342</c:v>
                </c:pt>
                <c:pt idx="367">
                  <c:v>36373</c:v>
                </c:pt>
                <c:pt idx="368">
                  <c:v>36404</c:v>
                </c:pt>
                <c:pt idx="369">
                  <c:v>36434</c:v>
                </c:pt>
                <c:pt idx="370">
                  <c:v>36465</c:v>
                </c:pt>
                <c:pt idx="371">
                  <c:v>36495</c:v>
                </c:pt>
                <c:pt idx="372">
                  <c:v>36526</c:v>
                </c:pt>
                <c:pt idx="373">
                  <c:v>36557</c:v>
                </c:pt>
                <c:pt idx="374">
                  <c:v>36586</c:v>
                </c:pt>
                <c:pt idx="375">
                  <c:v>36617</c:v>
                </c:pt>
                <c:pt idx="376">
                  <c:v>36647</c:v>
                </c:pt>
                <c:pt idx="377">
                  <c:v>36678</c:v>
                </c:pt>
                <c:pt idx="378">
                  <c:v>36708</c:v>
                </c:pt>
                <c:pt idx="379">
                  <c:v>36739</c:v>
                </c:pt>
                <c:pt idx="380">
                  <c:v>36770</c:v>
                </c:pt>
                <c:pt idx="381">
                  <c:v>36800</c:v>
                </c:pt>
                <c:pt idx="382">
                  <c:v>36831</c:v>
                </c:pt>
                <c:pt idx="383">
                  <c:v>36861</c:v>
                </c:pt>
                <c:pt idx="384">
                  <c:v>36892</c:v>
                </c:pt>
                <c:pt idx="385">
                  <c:v>36923</c:v>
                </c:pt>
                <c:pt idx="386">
                  <c:v>36951</c:v>
                </c:pt>
                <c:pt idx="387">
                  <c:v>36982</c:v>
                </c:pt>
                <c:pt idx="388">
                  <c:v>37012</c:v>
                </c:pt>
                <c:pt idx="389">
                  <c:v>37043</c:v>
                </c:pt>
                <c:pt idx="390">
                  <c:v>37073</c:v>
                </c:pt>
                <c:pt idx="391">
                  <c:v>37104</c:v>
                </c:pt>
                <c:pt idx="392">
                  <c:v>37135</c:v>
                </c:pt>
                <c:pt idx="393">
                  <c:v>37165</c:v>
                </c:pt>
                <c:pt idx="394">
                  <c:v>37196</c:v>
                </c:pt>
                <c:pt idx="395">
                  <c:v>37226</c:v>
                </c:pt>
                <c:pt idx="396">
                  <c:v>37257</c:v>
                </c:pt>
                <c:pt idx="397">
                  <c:v>37288</c:v>
                </c:pt>
                <c:pt idx="398">
                  <c:v>37316</c:v>
                </c:pt>
                <c:pt idx="399">
                  <c:v>37347</c:v>
                </c:pt>
                <c:pt idx="400">
                  <c:v>37377</c:v>
                </c:pt>
                <c:pt idx="401">
                  <c:v>37408</c:v>
                </c:pt>
                <c:pt idx="402">
                  <c:v>37438</c:v>
                </c:pt>
                <c:pt idx="403">
                  <c:v>37469</c:v>
                </c:pt>
                <c:pt idx="404">
                  <c:v>37500</c:v>
                </c:pt>
                <c:pt idx="405">
                  <c:v>37530</c:v>
                </c:pt>
                <c:pt idx="406">
                  <c:v>37561</c:v>
                </c:pt>
                <c:pt idx="407">
                  <c:v>37591</c:v>
                </c:pt>
                <c:pt idx="408">
                  <c:v>37622</c:v>
                </c:pt>
                <c:pt idx="409">
                  <c:v>37653</c:v>
                </c:pt>
                <c:pt idx="410">
                  <c:v>37681</c:v>
                </c:pt>
                <c:pt idx="411">
                  <c:v>37712</c:v>
                </c:pt>
                <c:pt idx="412">
                  <c:v>37742</c:v>
                </c:pt>
                <c:pt idx="413">
                  <c:v>37773</c:v>
                </c:pt>
                <c:pt idx="414">
                  <c:v>37803</c:v>
                </c:pt>
                <c:pt idx="415">
                  <c:v>37834</c:v>
                </c:pt>
                <c:pt idx="416">
                  <c:v>37865</c:v>
                </c:pt>
                <c:pt idx="417">
                  <c:v>37895</c:v>
                </c:pt>
                <c:pt idx="418">
                  <c:v>37926</c:v>
                </c:pt>
                <c:pt idx="419">
                  <c:v>37956</c:v>
                </c:pt>
                <c:pt idx="420">
                  <c:v>37987</c:v>
                </c:pt>
                <c:pt idx="421">
                  <c:v>38018</c:v>
                </c:pt>
                <c:pt idx="422">
                  <c:v>38047</c:v>
                </c:pt>
                <c:pt idx="423">
                  <c:v>38078</c:v>
                </c:pt>
                <c:pt idx="424">
                  <c:v>38108</c:v>
                </c:pt>
                <c:pt idx="425">
                  <c:v>38139</c:v>
                </c:pt>
                <c:pt idx="426">
                  <c:v>38169</c:v>
                </c:pt>
                <c:pt idx="427">
                  <c:v>38200</c:v>
                </c:pt>
                <c:pt idx="428">
                  <c:v>38231</c:v>
                </c:pt>
                <c:pt idx="429">
                  <c:v>38261</c:v>
                </c:pt>
                <c:pt idx="430">
                  <c:v>38292</c:v>
                </c:pt>
                <c:pt idx="431">
                  <c:v>38322</c:v>
                </c:pt>
                <c:pt idx="432">
                  <c:v>38353</c:v>
                </c:pt>
                <c:pt idx="433">
                  <c:v>38384</c:v>
                </c:pt>
                <c:pt idx="434">
                  <c:v>38412</c:v>
                </c:pt>
                <c:pt idx="435">
                  <c:v>38443</c:v>
                </c:pt>
                <c:pt idx="436">
                  <c:v>38473</c:v>
                </c:pt>
                <c:pt idx="437">
                  <c:v>38504</c:v>
                </c:pt>
                <c:pt idx="438">
                  <c:v>38534</c:v>
                </c:pt>
                <c:pt idx="439">
                  <c:v>38565</c:v>
                </c:pt>
                <c:pt idx="440">
                  <c:v>38596</c:v>
                </c:pt>
                <c:pt idx="441">
                  <c:v>38626</c:v>
                </c:pt>
                <c:pt idx="442">
                  <c:v>38657</c:v>
                </c:pt>
                <c:pt idx="443">
                  <c:v>38687</c:v>
                </c:pt>
                <c:pt idx="444">
                  <c:v>38718</c:v>
                </c:pt>
                <c:pt idx="445">
                  <c:v>38749</c:v>
                </c:pt>
                <c:pt idx="446">
                  <c:v>38777</c:v>
                </c:pt>
                <c:pt idx="447">
                  <c:v>38808</c:v>
                </c:pt>
                <c:pt idx="448">
                  <c:v>38838</c:v>
                </c:pt>
                <c:pt idx="449">
                  <c:v>38869</c:v>
                </c:pt>
                <c:pt idx="450">
                  <c:v>38899</c:v>
                </c:pt>
                <c:pt idx="451">
                  <c:v>38930</c:v>
                </c:pt>
                <c:pt idx="452">
                  <c:v>38961</c:v>
                </c:pt>
                <c:pt idx="453">
                  <c:v>38991</c:v>
                </c:pt>
                <c:pt idx="454">
                  <c:v>39022</c:v>
                </c:pt>
                <c:pt idx="455">
                  <c:v>39052</c:v>
                </c:pt>
                <c:pt idx="456">
                  <c:v>39083</c:v>
                </c:pt>
                <c:pt idx="457">
                  <c:v>39114</c:v>
                </c:pt>
                <c:pt idx="458">
                  <c:v>39142</c:v>
                </c:pt>
                <c:pt idx="459">
                  <c:v>39173</c:v>
                </c:pt>
                <c:pt idx="460">
                  <c:v>39203</c:v>
                </c:pt>
                <c:pt idx="461">
                  <c:v>39234</c:v>
                </c:pt>
                <c:pt idx="462">
                  <c:v>39264</c:v>
                </c:pt>
                <c:pt idx="463">
                  <c:v>39295</c:v>
                </c:pt>
                <c:pt idx="464">
                  <c:v>39326</c:v>
                </c:pt>
                <c:pt idx="465">
                  <c:v>39356</c:v>
                </c:pt>
                <c:pt idx="466">
                  <c:v>39387</c:v>
                </c:pt>
                <c:pt idx="467">
                  <c:v>39417</c:v>
                </c:pt>
                <c:pt idx="468">
                  <c:v>39448</c:v>
                </c:pt>
                <c:pt idx="469">
                  <c:v>39479</c:v>
                </c:pt>
                <c:pt idx="470">
                  <c:v>39508</c:v>
                </c:pt>
                <c:pt idx="471">
                  <c:v>39539</c:v>
                </c:pt>
                <c:pt idx="472">
                  <c:v>39569</c:v>
                </c:pt>
                <c:pt idx="473">
                  <c:v>39600</c:v>
                </c:pt>
                <c:pt idx="474">
                  <c:v>39630</c:v>
                </c:pt>
                <c:pt idx="475">
                  <c:v>39661</c:v>
                </c:pt>
                <c:pt idx="476">
                  <c:v>39692</c:v>
                </c:pt>
                <c:pt idx="477">
                  <c:v>39722</c:v>
                </c:pt>
                <c:pt idx="478">
                  <c:v>39753</c:v>
                </c:pt>
                <c:pt idx="479">
                  <c:v>39783</c:v>
                </c:pt>
                <c:pt idx="480">
                  <c:v>39814</c:v>
                </c:pt>
                <c:pt idx="481">
                  <c:v>39845</c:v>
                </c:pt>
                <c:pt idx="482">
                  <c:v>39873</c:v>
                </c:pt>
                <c:pt idx="483">
                  <c:v>39904</c:v>
                </c:pt>
                <c:pt idx="484">
                  <c:v>39934</c:v>
                </c:pt>
                <c:pt idx="485">
                  <c:v>39965</c:v>
                </c:pt>
                <c:pt idx="486">
                  <c:v>39995</c:v>
                </c:pt>
                <c:pt idx="487">
                  <c:v>40026</c:v>
                </c:pt>
                <c:pt idx="488">
                  <c:v>40057</c:v>
                </c:pt>
                <c:pt idx="489">
                  <c:v>40087</c:v>
                </c:pt>
                <c:pt idx="490">
                  <c:v>40118</c:v>
                </c:pt>
                <c:pt idx="491">
                  <c:v>40148</c:v>
                </c:pt>
                <c:pt idx="492">
                  <c:v>40179</c:v>
                </c:pt>
                <c:pt idx="493">
                  <c:v>40210</c:v>
                </c:pt>
                <c:pt idx="494">
                  <c:v>40238</c:v>
                </c:pt>
                <c:pt idx="495">
                  <c:v>40269</c:v>
                </c:pt>
                <c:pt idx="496">
                  <c:v>40299</c:v>
                </c:pt>
                <c:pt idx="497">
                  <c:v>40330</c:v>
                </c:pt>
                <c:pt idx="498">
                  <c:v>40360</c:v>
                </c:pt>
                <c:pt idx="499">
                  <c:v>40391</c:v>
                </c:pt>
                <c:pt idx="500">
                  <c:v>40422</c:v>
                </c:pt>
                <c:pt idx="501">
                  <c:v>40452</c:v>
                </c:pt>
                <c:pt idx="502">
                  <c:v>40483</c:v>
                </c:pt>
                <c:pt idx="503">
                  <c:v>40513</c:v>
                </c:pt>
                <c:pt idx="504">
                  <c:v>40544</c:v>
                </c:pt>
                <c:pt idx="505">
                  <c:v>40575</c:v>
                </c:pt>
                <c:pt idx="506">
                  <c:v>40603</c:v>
                </c:pt>
                <c:pt idx="507">
                  <c:v>40634</c:v>
                </c:pt>
                <c:pt idx="508">
                  <c:v>40664</c:v>
                </c:pt>
                <c:pt idx="509">
                  <c:v>40695</c:v>
                </c:pt>
                <c:pt idx="510">
                  <c:v>40725</c:v>
                </c:pt>
                <c:pt idx="511">
                  <c:v>40756</c:v>
                </c:pt>
                <c:pt idx="512">
                  <c:v>40787</c:v>
                </c:pt>
                <c:pt idx="513">
                  <c:v>40817</c:v>
                </c:pt>
                <c:pt idx="514">
                  <c:v>40848</c:v>
                </c:pt>
                <c:pt idx="515">
                  <c:v>40878</c:v>
                </c:pt>
                <c:pt idx="516">
                  <c:v>40909</c:v>
                </c:pt>
                <c:pt idx="517">
                  <c:v>40940</c:v>
                </c:pt>
                <c:pt idx="518">
                  <c:v>40969</c:v>
                </c:pt>
                <c:pt idx="519">
                  <c:v>41000</c:v>
                </c:pt>
                <c:pt idx="520">
                  <c:v>41030</c:v>
                </c:pt>
                <c:pt idx="521">
                  <c:v>41061</c:v>
                </c:pt>
                <c:pt idx="522">
                  <c:v>41091</c:v>
                </c:pt>
                <c:pt idx="523">
                  <c:v>41122</c:v>
                </c:pt>
                <c:pt idx="524">
                  <c:v>41153</c:v>
                </c:pt>
                <c:pt idx="525">
                  <c:v>41183</c:v>
                </c:pt>
                <c:pt idx="526">
                  <c:v>41214</c:v>
                </c:pt>
                <c:pt idx="527">
                  <c:v>41244</c:v>
                </c:pt>
                <c:pt idx="528">
                  <c:v>41275</c:v>
                </c:pt>
                <c:pt idx="529">
                  <c:v>41306</c:v>
                </c:pt>
                <c:pt idx="530">
                  <c:v>41334</c:v>
                </c:pt>
                <c:pt idx="531">
                  <c:v>41365</c:v>
                </c:pt>
                <c:pt idx="532">
                  <c:v>41395</c:v>
                </c:pt>
                <c:pt idx="533">
                  <c:v>41426</c:v>
                </c:pt>
                <c:pt idx="534">
                  <c:v>41456</c:v>
                </c:pt>
                <c:pt idx="535">
                  <c:v>41487</c:v>
                </c:pt>
                <c:pt idx="536">
                  <c:v>41518</c:v>
                </c:pt>
                <c:pt idx="537">
                  <c:v>41548</c:v>
                </c:pt>
                <c:pt idx="538">
                  <c:v>41579</c:v>
                </c:pt>
                <c:pt idx="539">
                  <c:v>41609</c:v>
                </c:pt>
                <c:pt idx="540">
                  <c:v>41640</c:v>
                </c:pt>
                <c:pt idx="541">
                  <c:v>41671</c:v>
                </c:pt>
                <c:pt idx="542">
                  <c:v>41699</c:v>
                </c:pt>
                <c:pt idx="543">
                  <c:v>41730</c:v>
                </c:pt>
                <c:pt idx="544">
                  <c:v>41760</c:v>
                </c:pt>
                <c:pt idx="545">
                  <c:v>41791</c:v>
                </c:pt>
                <c:pt idx="546">
                  <c:v>41821</c:v>
                </c:pt>
                <c:pt idx="547">
                  <c:v>41852</c:v>
                </c:pt>
                <c:pt idx="548">
                  <c:v>41883</c:v>
                </c:pt>
                <c:pt idx="549">
                  <c:v>41913</c:v>
                </c:pt>
                <c:pt idx="550">
                  <c:v>41944</c:v>
                </c:pt>
                <c:pt idx="551">
                  <c:v>41974</c:v>
                </c:pt>
                <c:pt idx="552">
                  <c:v>42005</c:v>
                </c:pt>
                <c:pt idx="553">
                  <c:v>42036</c:v>
                </c:pt>
                <c:pt idx="554">
                  <c:v>42064</c:v>
                </c:pt>
                <c:pt idx="555">
                  <c:v>42095</c:v>
                </c:pt>
                <c:pt idx="556">
                  <c:v>42125</c:v>
                </c:pt>
                <c:pt idx="557">
                  <c:v>42156</c:v>
                </c:pt>
                <c:pt idx="558">
                  <c:v>42186</c:v>
                </c:pt>
                <c:pt idx="559">
                  <c:v>42217</c:v>
                </c:pt>
                <c:pt idx="560">
                  <c:v>42248</c:v>
                </c:pt>
                <c:pt idx="561">
                  <c:v>42278</c:v>
                </c:pt>
                <c:pt idx="562">
                  <c:v>42309</c:v>
                </c:pt>
                <c:pt idx="563">
                  <c:v>42339</c:v>
                </c:pt>
                <c:pt idx="564">
                  <c:v>42370</c:v>
                </c:pt>
                <c:pt idx="565">
                  <c:v>42401</c:v>
                </c:pt>
                <c:pt idx="566">
                  <c:v>42430</c:v>
                </c:pt>
                <c:pt idx="567">
                  <c:v>42461</c:v>
                </c:pt>
                <c:pt idx="568">
                  <c:v>42491</c:v>
                </c:pt>
                <c:pt idx="569">
                  <c:v>42522</c:v>
                </c:pt>
                <c:pt idx="570">
                  <c:v>42552</c:v>
                </c:pt>
                <c:pt idx="571">
                  <c:v>42583</c:v>
                </c:pt>
                <c:pt idx="572">
                  <c:v>42614</c:v>
                </c:pt>
                <c:pt idx="573">
                  <c:v>42644</c:v>
                </c:pt>
                <c:pt idx="574">
                  <c:v>42675</c:v>
                </c:pt>
                <c:pt idx="575">
                  <c:v>42705</c:v>
                </c:pt>
                <c:pt idx="576">
                  <c:v>42736</c:v>
                </c:pt>
                <c:pt idx="577">
                  <c:v>42767</c:v>
                </c:pt>
                <c:pt idx="578">
                  <c:v>42795</c:v>
                </c:pt>
                <c:pt idx="579">
                  <c:v>42826</c:v>
                </c:pt>
                <c:pt idx="580">
                  <c:v>42856</c:v>
                </c:pt>
                <c:pt idx="581">
                  <c:v>42887</c:v>
                </c:pt>
                <c:pt idx="582">
                  <c:v>42917</c:v>
                </c:pt>
                <c:pt idx="583">
                  <c:v>42948</c:v>
                </c:pt>
                <c:pt idx="584">
                  <c:v>42979</c:v>
                </c:pt>
                <c:pt idx="585">
                  <c:v>43009</c:v>
                </c:pt>
                <c:pt idx="586">
                  <c:v>43040</c:v>
                </c:pt>
                <c:pt idx="587">
                  <c:v>43070</c:v>
                </c:pt>
                <c:pt idx="588">
                  <c:v>43101</c:v>
                </c:pt>
                <c:pt idx="589">
                  <c:v>43132</c:v>
                </c:pt>
                <c:pt idx="590">
                  <c:v>43160</c:v>
                </c:pt>
                <c:pt idx="591">
                  <c:v>43191</c:v>
                </c:pt>
                <c:pt idx="592">
                  <c:v>43221</c:v>
                </c:pt>
                <c:pt idx="593">
                  <c:v>43252</c:v>
                </c:pt>
                <c:pt idx="594">
                  <c:v>43282</c:v>
                </c:pt>
                <c:pt idx="595">
                  <c:v>43313</c:v>
                </c:pt>
                <c:pt idx="596">
                  <c:v>43344</c:v>
                </c:pt>
                <c:pt idx="597">
                  <c:v>43374</c:v>
                </c:pt>
                <c:pt idx="598">
                  <c:v>43405</c:v>
                </c:pt>
                <c:pt idx="599">
                  <c:v>43435</c:v>
                </c:pt>
                <c:pt idx="600">
                  <c:v>43466</c:v>
                </c:pt>
                <c:pt idx="601">
                  <c:v>43497</c:v>
                </c:pt>
                <c:pt idx="602">
                  <c:v>43525</c:v>
                </c:pt>
                <c:pt idx="603">
                  <c:v>43556</c:v>
                </c:pt>
                <c:pt idx="604">
                  <c:v>43586</c:v>
                </c:pt>
                <c:pt idx="605">
                  <c:v>43617</c:v>
                </c:pt>
                <c:pt idx="606">
                  <c:v>43647</c:v>
                </c:pt>
                <c:pt idx="607">
                  <c:v>43678</c:v>
                </c:pt>
                <c:pt idx="608">
                  <c:v>43709</c:v>
                </c:pt>
                <c:pt idx="609">
                  <c:v>43739</c:v>
                </c:pt>
                <c:pt idx="610">
                  <c:v>43770</c:v>
                </c:pt>
                <c:pt idx="611">
                  <c:v>43800</c:v>
                </c:pt>
                <c:pt idx="612">
                  <c:v>43831</c:v>
                </c:pt>
                <c:pt idx="613">
                  <c:v>43862</c:v>
                </c:pt>
                <c:pt idx="614">
                  <c:v>43891</c:v>
                </c:pt>
                <c:pt idx="615">
                  <c:v>43922</c:v>
                </c:pt>
                <c:pt idx="616">
                  <c:v>43952</c:v>
                </c:pt>
                <c:pt idx="617">
                  <c:v>43983</c:v>
                </c:pt>
                <c:pt idx="618">
                  <c:v>44013</c:v>
                </c:pt>
                <c:pt idx="619">
                  <c:v>44044</c:v>
                </c:pt>
                <c:pt idx="620">
                  <c:v>44075</c:v>
                </c:pt>
                <c:pt idx="621">
                  <c:v>44105</c:v>
                </c:pt>
                <c:pt idx="622">
                  <c:v>44136</c:v>
                </c:pt>
                <c:pt idx="623">
                  <c:v>44166</c:v>
                </c:pt>
                <c:pt idx="624">
                  <c:v>44197</c:v>
                </c:pt>
                <c:pt idx="625">
                  <c:v>44228</c:v>
                </c:pt>
                <c:pt idx="626">
                  <c:v>44256</c:v>
                </c:pt>
                <c:pt idx="627">
                  <c:v>44287</c:v>
                </c:pt>
                <c:pt idx="628">
                  <c:v>44317</c:v>
                </c:pt>
                <c:pt idx="629">
                  <c:v>44348</c:v>
                </c:pt>
                <c:pt idx="630">
                  <c:v>44378</c:v>
                </c:pt>
                <c:pt idx="631">
                  <c:v>44409</c:v>
                </c:pt>
                <c:pt idx="632">
                  <c:v>44440</c:v>
                </c:pt>
                <c:pt idx="633">
                  <c:v>44470</c:v>
                </c:pt>
                <c:pt idx="634">
                  <c:v>44501</c:v>
                </c:pt>
                <c:pt idx="635">
                  <c:v>44531</c:v>
                </c:pt>
                <c:pt idx="636">
                  <c:v>44562</c:v>
                </c:pt>
                <c:pt idx="637">
                  <c:v>44593</c:v>
                </c:pt>
                <c:pt idx="638">
                  <c:v>44621</c:v>
                </c:pt>
                <c:pt idx="639">
                  <c:v>44652</c:v>
                </c:pt>
                <c:pt idx="640">
                  <c:v>44682</c:v>
                </c:pt>
                <c:pt idx="641">
                  <c:v>44713</c:v>
                </c:pt>
                <c:pt idx="642">
                  <c:v>44743</c:v>
                </c:pt>
                <c:pt idx="643">
                  <c:v>44774</c:v>
                </c:pt>
                <c:pt idx="644">
                  <c:v>44805</c:v>
                </c:pt>
                <c:pt idx="645">
                  <c:v>44835</c:v>
                </c:pt>
              </c:numCache>
            </c:numRef>
          </c:cat>
          <c:val>
            <c:numRef>
              <c:f>'FRED Graph'!$D$132:$D$777</c:f>
              <c:numCache>
                <c:formatCode>0.0%</c:formatCode>
                <c:ptCount val="646"/>
                <c:pt idx="0">
                  <c:v>0.13884519023480735</c:v>
                </c:pt>
                <c:pt idx="1">
                  <c:v>0.1400395624854549</c:v>
                </c:pt>
                <c:pt idx="2">
                  <c:v>0.14472613094545883</c:v>
                </c:pt>
                <c:pt idx="3">
                  <c:v>0.14891639068037898</c:v>
                </c:pt>
                <c:pt idx="4">
                  <c:v>0.15343054667983491</c:v>
                </c:pt>
                <c:pt idx="5">
                  <c:v>0.15739397807042987</c:v>
                </c:pt>
                <c:pt idx="6">
                  <c:v>0.16095949939162169</c:v>
                </c:pt>
                <c:pt idx="7">
                  <c:v>0.16326058009610378</c:v>
                </c:pt>
                <c:pt idx="8">
                  <c:v>0.16631019134053981</c:v>
                </c:pt>
                <c:pt idx="9">
                  <c:v>0.16955517042172175</c:v>
                </c:pt>
                <c:pt idx="10">
                  <c:v>0.17295488635052503</c:v>
                </c:pt>
                <c:pt idx="11">
                  <c:v>0.17668068437121942</c:v>
                </c:pt>
                <c:pt idx="12">
                  <c:v>0.17959489009091945</c:v>
                </c:pt>
                <c:pt idx="13">
                  <c:v>0.18377911993097484</c:v>
                </c:pt>
                <c:pt idx="14">
                  <c:v>0.18514476102941169</c:v>
                </c:pt>
                <c:pt idx="15">
                  <c:v>0.18933180384284487</c:v>
                </c:pt>
                <c:pt idx="16">
                  <c:v>0.19045438937850512</c:v>
                </c:pt>
                <c:pt idx="17">
                  <c:v>0.1900713266761771</c:v>
                </c:pt>
                <c:pt idx="18">
                  <c:v>0.19352263656061108</c:v>
                </c:pt>
                <c:pt idx="19">
                  <c:v>0.19638581689659085</c:v>
                </c:pt>
                <c:pt idx="20">
                  <c:v>0.20119658119658101</c:v>
                </c:pt>
                <c:pt idx="21">
                  <c:v>0.20670995670995662</c:v>
                </c:pt>
                <c:pt idx="22">
                  <c:v>0.20949673016775638</c:v>
                </c:pt>
                <c:pt idx="23">
                  <c:v>0.21043685194628581</c:v>
                </c:pt>
                <c:pt idx="24">
                  <c:v>0.21154499151103567</c:v>
                </c:pt>
                <c:pt idx="25">
                  <c:v>0.21011102970185425</c:v>
                </c:pt>
                <c:pt idx="26">
                  <c:v>0.21117733048465093</c:v>
                </c:pt>
                <c:pt idx="27">
                  <c:v>0.21167637830569275</c:v>
                </c:pt>
                <c:pt idx="28">
                  <c:v>0.21527700055959698</c:v>
                </c:pt>
                <c:pt idx="29">
                  <c:v>0.21758303097962606</c:v>
                </c:pt>
                <c:pt idx="30">
                  <c:v>0.21895370215610899</c:v>
                </c:pt>
                <c:pt idx="31">
                  <c:v>0.21778221778221774</c:v>
                </c:pt>
                <c:pt idx="32">
                  <c:v>0.21576763485477191</c:v>
                </c:pt>
                <c:pt idx="33">
                  <c:v>0.2144236605418528</c:v>
                </c:pt>
                <c:pt idx="34">
                  <c:v>0.2150964187327824</c:v>
                </c:pt>
                <c:pt idx="35">
                  <c:v>0.21740803870896785</c:v>
                </c:pt>
                <c:pt idx="36">
                  <c:v>0.22234440290301305</c:v>
                </c:pt>
                <c:pt idx="37">
                  <c:v>0.22571255972321369</c:v>
                </c:pt>
                <c:pt idx="38">
                  <c:v>0.22672886937431391</c:v>
                </c:pt>
                <c:pt idx="39">
                  <c:v>0.2266973532796317</c:v>
                </c:pt>
                <c:pt idx="40">
                  <c:v>0.22690730106644796</c:v>
                </c:pt>
                <c:pt idx="41">
                  <c:v>0.22493594286648855</c:v>
                </c:pt>
                <c:pt idx="42">
                  <c:v>0.22515620755229548</c:v>
                </c:pt>
                <c:pt idx="43">
                  <c:v>0.22488219682608435</c:v>
                </c:pt>
                <c:pt idx="44">
                  <c:v>0.22663210756520358</c:v>
                </c:pt>
                <c:pt idx="45">
                  <c:v>0.22460958535271947</c:v>
                </c:pt>
                <c:pt idx="46">
                  <c:v>0.22418419922713606</c:v>
                </c:pt>
                <c:pt idx="47">
                  <c:v>0.22619366593430157</c:v>
                </c:pt>
                <c:pt idx="48">
                  <c:v>0.2241839129507146</c:v>
                </c:pt>
                <c:pt idx="49">
                  <c:v>0.22566935826604317</c:v>
                </c:pt>
                <c:pt idx="50">
                  <c:v>0.2302763952133855</c:v>
                </c:pt>
                <c:pt idx="51">
                  <c:v>0.23557666930588561</c:v>
                </c:pt>
                <c:pt idx="52">
                  <c:v>0.23707599263739154</c:v>
                </c:pt>
                <c:pt idx="53">
                  <c:v>0.24026212319790319</c:v>
                </c:pt>
                <c:pt idx="54">
                  <c:v>0.2409323716943661</c:v>
                </c:pt>
                <c:pt idx="55">
                  <c:v>0.25010410160316465</c:v>
                </c:pt>
                <c:pt idx="56">
                  <c:v>0.25073914622127691</c:v>
                </c:pt>
                <c:pt idx="57">
                  <c:v>0.25227225779797546</c:v>
                </c:pt>
                <c:pt idx="58">
                  <c:v>0.2582604220277922</c:v>
                </c:pt>
                <c:pt idx="59">
                  <c:v>0.26599897277863382</c:v>
                </c:pt>
                <c:pt idx="60">
                  <c:v>0.27315051672976587</c:v>
                </c:pt>
                <c:pt idx="61">
                  <c:v>0.2847665220719573</c:v>
                </c:pt>
                <c:pt idx="62">
                  <c:v>0.29359475796210677</c:v>
                </c:pt>
                <c:pt idx="63">
                  <c:v>0.29700616971781102</c:v>
                </c:pt>
                <c:pt idx="64">
                  <c:v>0.30452301803163095</c:v>
                </c:pt>
                <c:pt idx="65">
                  <c:v>0.3092230576441104</c:v>
                </c:pt>
                <c:pt idx="66">
                  <c:v>0.31317063432649617</c:v>
                </c:pt>
                <c:pt idx="67">
                  <c:v>0.32319713333001543</c:v>
                </c:pt>
                <c:pt idx="68">
                  <c:v>0.33143338620142759</c:v>
                </c:pt>
                <c:pt idx="69">
                  <c:v>0.33642874783897248</c:v>
                </c:pt>
                <c:pt idx="70">
                  <c:v>0.34069447176864043</c:v>
                </c:pt>
                <c:pt idx="71">
                  <c:v>0.34505042592773938</c:v>
                </c:pt>
                <c:pt idx="72">
                  <c:v>0.34860237084735846</c:v>
                </c:pt>
                <c:pt idx="73">
                  <c:v>0.35058309037900903</c:v>
                </c:pt>
                <c:pt idx="74">
                  <c:v>0.35180068828462008</c:v>
                </c:pt>
                <c:pt idx="75">
                  <c:v>0.34953703703703698</c:v>
                </c:pt>
                <c:pt idx="76">
                  <c:v>0.35059128929910588</c:v>
                </c:pt>
                <c:pt idx="77">
                  <c:v>0.35553317990026834</c:v>
                </c:pt>
                <c:pt idx="78">
                  <c:v>0.36222052360022938</c:v>
                </c:pt>
                <c:pt idx="79">
                  <c:v>0.36451136417782459</c:v>
                </c:pt>
                <c:pt idx="80">
                  <c:v>0.36516294293439588</c:v>
                </c:pt>
                <c:pt idx="81">
                  <c:v>0.36634411139957535</c:v>
                </c:pt>
                <c:pt idx="82">
                  <c:v>0.36969298039400078</c:v>
                </c:pt>
                <c:pt idx="83">
                  <c:v>0.37120254645883066</c:v>
                </c:pt>
                <c:pt idx="84">
                  <c:v>0.37355194319880414</c:v>
                </c:pt>
                <c:pt idx="85">
                  <c:v>0.37124493502864331</c:v>
                </c:pt>
                <c:pt idx="86">
                  <c:v>0.36876798811623801</c:v>
                </c:pt>
                <c:pt idx="87">
                  <c:v>0.36654952372144645</c:v>
                </c:pt>
                <c:pt idx="88">
                  <c:v>0.36736197449003094</c:v>
                </c:pt>
                <c:pt idx="89">
                  <c:v>0.36725805712189996</c:v>
                </c:pt>
                <c:pt idx="90">
                  <c:v>0.37003519356460535</c:v>
                </c:pt>
                <c:pt idx="91">
                  <c:v>0.3736213654179199</c:v>
                </c:pt>
                <c:pt idx="92">
                  <c:v>0.37929465301478937</c:v>
                </c:pt>
                <c:pt idx="93">
                  <c:v>0.38438820482529867</c:v>
                </c:pt>
                <c:pt idx="94">
                  <c:v>0.38782080348236159</c:v>
                </c:pt>
                <c:pt idx="95">
                  <c:v>0.39009078180750656</c:v>
                </c:pt>
                <c:pt idx="96">
                  <c:v>0.39245232097876936</c:v>
                </c:pt>
                <c:pt idx="97">
                  <c:v>0.39786728796093018</c:v>
                </c:pt>
                <c:pt idx="98">
                  <c:v>0.40289025099548126</c:v>
                </c:pt>
                <c:pt idx="99">
                  <c:v>0.40882694541231124</c:v>
                </c:pt>
                <c:pt idx="100">
                  <c:v>0.4129446376036372</c:v>
                </c:pt>
                <c:pt idx="101">
                  <c:v>0.41862121144688236</c:v>
                </c:pt>
                <c:pt idx="102">
                  <c:v>0.4209499312608096</c:v>
                </c:pt>
                <c:pt idx="103">
                  <c:v>0.42339155427813391</c:v>
                </c:pt>
                <c:pt idx="104">
                  <c:v>0.42238950519457652</c:v>
                </c:pt>
                <c:pt idx="105">
                  <c:v>0.4274218372103249</c:v>
                </c:pt>
                <c:pt idx="106">
                  <c:v>0.43136481213556066</c:v>
                </c:pt>
                <c:pt idx="107">
                  <c:v>0.43370334760947449</c:v>
                </c:pt>
                <c:pt idx="108">
                  <c:v>0.43784584549692829</c:v>
                </c:pt>
                <c:pt idx="109">
                  <c:v>0.43693654646324553</c:v>
                </c:pt>
                <c:pt idx="110">
                  <c:v>0.43610931783946638</c:v>
                </c:pt>
                <c:pt idx="111">
                  <c:v>0.43630382775119614</c:v>
                </c:pt>
                <c:pt idx="112">
                  <c:v>0.43948475959699018</c:v>
                </c:pt>
                <c:pt idx="113">
                  <c:v>0.44061205511877577</c:v>
                </c:pt>
                <c:pt idx="114">
                  <c:v>0.44326987870619949</c:v>
                </c:pt>
                <c:pt idx="115">
                  <c:v>0.43406753549569066</c:v>
                </c:pt>
                <c:pt idx="116">
                  <c:v>0.43648654252892616</c:v>
                </c:pt>
                <c:pt idx="117">
                  <c:v>0.43977071219431729</c:v>
                </c:pt>
                <c:pt idx="118">
                  <c:v>0.43619109947643975</c:v>
                </c:pt>
                <c:pt idx="119">
                  <c:v>0.43113310884822931</c:v>
                </c:pt>
                <c:pt idx="120">
                  <c:v>0.42824994976893715</c:v>
                </c:pt>
                <c:pt idx="121">
                  <c:v>0.41934458788480633</c:v>
                </c:pt>
                <c:pt idx="122">
                  <c:v>0.41402599442415688</c:v>
                </c:pt>
                <c:pt idx="123">
                  <c:v>0.41872343743907692</c:v>
                </c:pt>
                <c:pt idx="124">
                  <c:v>0.41942084942084934</c:v>
                </c:pt>
                <c:pt idx="125">
                  <c:v>0.41912018071135959</c:v>
                </c:pt>
                <c:pt idx="126">
                  <c:v>0.41946640316205519</c:v>
                </c:pt>
                <c:pt idx="127">
                  <c:v>0.41554143002219113</c:v>
                </c:pt>
                <c:pt idx="128">
                  <c:v>0.41335666157912376</c:v>
                </c:pt>
                <c:pt idx="129">
                  <c:v>0.41469544648137213</c:v>
                </c:pt>
                <c:pt idx="130">
                  <c:v>0.41391833889724494</c:v>
                </c:pt>
                <c:pt idx="131">
                  <c:v>0.41464657494358304</c:v>
                </c:pt>
                <c:pt idx="132">
                  <c:v>0.42061855670103099</c:v>
                </c:pt>
                <c:pt idx="133">
                  <c:v>0.42827846735024266</c:v>
                </c:pt>
                <c:pt idx="134">
                  <c:v>0.44092653017318661</c:v>
                </c:pt>
                <c:pt idx="135">
                  <c:v>0.44353916523727843</c:v>
                </c:pt>
                <c:pt idx="136">
                  <c:v>0.44901227976508284</c:v>
                </c:pt>
                <c:pt idx="137">
                  <c:v>0.44908209826323797</c:v>
                </c:pt>
                <c:pt idx="138">
                  <c:v>0.44788524935119578</c:v>
                </c:pt>
                <c:pt idx="139">
                  <c:v>0.45367880713761899</c:v>
                </c:pt>
                <c:pt idx="140">
                  <c:v>0.45988394315299352</c:v>
                </c:pt>
                <c:pt idx="141">
                  <c:v>0.46310371035721687</c:v>
                </c:pt>
                <c:pt idx="142">
                  <c:v>0.46560483317314283</c:v>
                </c:pt>
                <c:pt idx="143">
                  <c:v>0.4670057692964189</c:v>
                </c:pt>
                <c:pt idx="144">
                  <c:v>0.47546335657201166</c:v>
                </c:pt>
                <c:pt idx="145">
                  <c:v>0.48851980164391007</c:v>
                </c:pt>
                <c:pt idx="146">
                  <c:v>0.49664247439462805</c:v>
                </c:pt>
                <c:pt idx="147">
                  <c:v>0.49978005617027033</c:v>
                </c:pt>
                <c:pt idx="148">
                  <c:v>0.49930964808890388</c:v>
                </c:pt>
                <c:pt idx="149">
                  <c:v>0.49875938841201695</c:v>
                </c:pt>
                <c:pt idx="150">
                  <c:v>0.50021684737281058</c:v>
                </c:pt>
                <c:pt idx="151">
                  <c:v>0.50132714001327128</c:v>
                </c:pt>
                <c:pt idx="152">
                  <c:v>0.50194655229297269</c:v>
                </c:pt>
                <c:pt idx="153">
                  <c:v>0.50086973645344424</c:v>
                </c:pt>
                <c:pt idx="154">
                  <c:v>0.50214003332570978</c:v>
                </c:pt>
                <c:pt idx="155">
                  <c:v>0.49840795373318625</c:v>
                </c:pt>
                <c:pt idx="156">
                  <c:v>0.49859482507994968</c:v>
                </c:pt>
                <c:pt idx="157">
                  <c:v>0.49142600724382191</c:v>
                </c:pt>
                <c:pt idx="158">
                  <c:v>0.48778543181528256</c:v>
                </c:pt>
                <c:pt idx="159">
                  <c:v>0.47996068235144884</c:v>
                </c:pt>
                <c:pt idx="160">
                  <c:v>0.48119755189601876</c:v>
                </c:pt>
                <c:pt idx="161">
                  <c:v>0.48367058823529407</c:v>
                </c:pt>
                <c:pt idx="162">
                  <c:v>0.48472269904185294</c:v>
                </c:pt>
                <c:pt idx="163">
                  <c:v>0.48244796520658606</c:v>
                </c:pt>
                <c:pt idx="164">
                  <c:v>0.48098170901550552</c:v>
                </c:pt>
                <c:pt idx="165">
                  <c:v>0.48242506392286133</c:v>
                </c:pt>
                <c:pt idx="166">
                  <c:v>0.478344768439108</c:v>
                </c:pt>
                <c:pt idx="167">
                  <c:v>0.47344997866243999</c:v>
                </c:pt>
                <c:pt idx="168">
                  <c:v>0.47163636363636363</c:v>
                </c:pt>
                <c:pt idx="169">
                  <c:v>0.46731819141555819</c:v>
                </c:pt>
                <c:pt idx="170">
                  <c:v>0.45975185806760965</c:v>
                </c:pt>
                <c:pt idx="171">
                  <c:v>0.45537015555753824</c:v>
                </c:pt>
                <c:pt idx="172">
                  <c:v>0.44915980036029657</c:v>
                </c:pt>
                <c:pt idx="173">
                  <c:v>0.44513232791502833</c:v>
                </c:pt>
                <c:pt idx="174">
                  <c:v>0.44532959817911233</c:v>
                </c:pt>
                <c:pt idx="175">
                  <c:v>0.44425410835607693</c:v>
                </c:pt>
                <c:pt idx="176">
                  <c:v>0.44107627461169807</c:v>
                </c:pt>
                <c:pt idx="177">
                  <c:v>0.43218858304929419</c:v>
                </c:pt>
                <c:pt idx="178">
                  <c:v>0.42606516290726826</c:v>
                </c:pt>
                <c:pt idx="179">
                  <c:v>0.42022905091280172</c:v>
                </c:pt>
                <c:pt idx="180">
                  <c:v>0.4157334983962635</c:v>
                </c:pt>
                <c:pt idx="181">
                  <c:v>0.41766483824023282</c:v>
                </c:pt>
                <c:pt idx="182">
                  <c:v>0.41131876371108822</c:v>
                </c:pt>
                <c:pt idx="183">
                  <c:v>0.40207772220084625</c:v>
                </c:pt>
                <c:pt idx="184">
                  <c:v>0.38944047003780979</c:v>
                </c:pt>
                <c:pt idx="185">
                  <c:v>0.38053741973776489</c:v>
                </c:pt>
                <c:pt idx="186">
                  <c:v>0.37497657233125392</c:v>
                </c:pt>
                <c:pt idx="187">
                  <c:v>0.36872592002125693</c:v>
                </c:pt>
                <c:pt idx="188">
                  <c:v>0.35860089024679342</c:v>
                </c:pt>
                <c:pt idx="189">
                  <c:v>0.35082035740411732</c:v>
                </c:pt>
                <c:pt idx="190">
                  <c:v>0.34336567899953296</c:v>
                </c:pt>
                <c:pt idx="191">
                  <c:v>0.33592342921833995</c:v>
                </c:pt>
                <c:pt idx="192">
                  <c:v>0.32869910625620657</c:v>
                </c:pt>
                <c:pt idx="193">
                  <c:v>0.32053704123529569</c:v>
                </c:pt>
                <c:pt idx="194">
                  <c:v>0.30963519633703274</c:v>
                </c:pt>
                <c:pt idx="195">
                  <c:v>0.30473314189523726</c:v>
                </c:pt>
                <c:pt idx="196">
                  <c:v>0.29774011299435044</c:v>
                </c:pt>
                <c:pt idx="197">
                  <c:v>0.29308955988966723</c:v>
                </c:pt>
                <c:pt idx="198">
                  <c:v>0.28627830931331011</c:v>
                </c:pt>
                <c:pt idx="199">
                  <c:v>0.27987700881596966</c:v>
                </c:pt>
                <c:pt idx="200">
                  <c:v>0.27029085542914255</c:v>
                </c:pt>
                <c:pt idx="201">
                  <c:v>0.26228424358338653</c:v>
                </c:pt>
                <c:pt idx="202">
                  <c:v>0.2557148210605209</c:v>
                </c:pt>
                <c:pt idx="203">
                  <c:v>0.25183254601726679</c:v>
                </c:pt>
                <c:pt idx="204">
                  <c:v>0.24560918268565901</c:v>
                </c:pt>
                <c:pt idx="205">
                  <c:v>0.23313177410154018</c:v>
                </c:pt>
                <c:pt idx="206">
                  <c:v>0.22193519147971896</c:v>
                </c:pt>
                <c:pt idx="207">
                  <c:v>0.21411005572727482</c:v>
                </c:pt>
                <c:pt idx="208">
                  <c:v>0.21090696734198833</c:v>
                </c:pt>
                <c:pt idx="209">
                  <c:v>0.21058636658538221</c:v>
                </c:pt>
                <c:pt idx="210">
                  <c:v>0.20362916675932308</c:v>
                </c:pt>
                <c:pt idx="211">
                  <c:v>0.197657458563536</c:v>
                </c:pt>
                <c:pt idx="212">
                  <c:v>0.19433705298304194</c:v>
                </c:pt>
                <c:pt idx="213">
                  <c:v>0.19109993439755102</c:v>
                </c:pt>
                <c:pt idx="214">
                  <c:v>0.18683661040542909</c:v>
                </c:pt>
                <c:pt idx="215">
                  <c:v>0.18478685112103732</c:v>
                </c:pt>
                <c:pt idx="216">
                  <c:v>0.18328591136402816</c:v>
                </c:pt>
                <c:pt idx="217">
                  <c:v>0.18389890610560711</c:v>
                </c:pt>
                <c:pt idx="218">
                  <c:v>0.18396175859038366</c:v>
                </c:pt>
                <c:pt idx="219">
                  <c:v>0.18776647027316562</c:v>
                </c:pt>
                <c:pt idx="220">
                  <c:v>0.18378735277203884</c:v>
                </c:pt>
                <c:pt idx="221">
                  <c:v>0.1797132707434661</c:v>
                </c:pt>
                <c:pt idx="222">
                  <c:v>0.17546035483057243</c:v>
                </c:pt>
                <c:pt idx="223">
                  <c:v>0.17644593461860869</c:v>
                </c:pt>
                <c:pt idx="224">
                  <c:v>0.17715038033937991</c:v>
                </c:pt>
                <c:pt idx="225">
                  <c:v>0.17428981110118236</c:v>
                </c:pt>
                <c:pt idx="226">
                  <c:v>0.17302393038433639</c:v>
                </c:pt>
                <c:pt idx="227">
                  <c:v>0.17340394720509744</c:v>
                </c:pt>
                <c:pt idx="228">
                  <c:v>0.17249402849847639</c:v>
                </c:pt>
                <c:pt idx="229">
                  <c:v>0.17222382107470291</c:v>
                </c:pt>
                <c:pt idx="230">
                  <c:v>0.17475209920137957</c:v>
                </c:pt>
                <c:pt idx="231">
                  <c:v>0.17510371747971654</c:v>
                </c:pt>
                <c:pt idx="232">
                  <c:v>0.17517831669044215</c:v>
                </c:pt>
                <c:pt idx="233">
                  <c:v>0.17580654985483113</c:v>
                </c:pt>
                <c:pt idx="234">
                  <c:v>0.17490409852614563</c:v>
                </c:pt>
                <c:pt idx="235">
                  <c:v>0.17335102426472071</c:v>
                </c:pt>
                <c:pt idx="236">
                  <c:v>0.17497395624649426</c:v>
                </c:pt>
                <c:pt idx="237">
                  <c:v>0.17677292908283659</c:v>
                </c:pt>
                <c:pt idx="238">
                  <c:v>0.17786387601853337</c:v>
                </c:pt>
                <c:pt idx="239">
                  <c:v>0.1808782435129741</c:v>
                </c:pt>
                <c:pt idx="240">
                  <c:v>0.18178385468420855</c:v>
                </c:pt>
                <c:pt idx="241">
                  <c:v>0.17780716993051171</c:v>
                </c:pt>
                <c:pt idx="242">
                  <c:v>0.17830509808551231</c:v>
                </c:pt>
                <c:pt idx="243">
                  <c:v>0.18166849615806813</c:v>
                </c:pt>
                <c:pt idx="244">
                  <c:v>0.18449490994518403</c:v>
                </c:pt>
                <c:pt idx="245">
                  <c:v>0.18498759062750381</c:v>
                </c:pt>
                <c:pt idx="246">
                  <c:v>0.18358842543910892</c:v>
                </c:pt>
                <c:pt idx="247">
                  <c:v>0.18009395868923739</c:v>
                </c:pt>
                <c:pt idx="248">
                  <c:v>0.18110968942654404</c:v>
                </c:pt>
                <c:pt idx="249">
                  <c:v>0.18292588581154257</c:v>
                </c:pt>
                <c:pt idx="250">
                  <c:v>0.18386897404202718</c:v>
                </c:pt>
                <c:pt idx="251">
                  <c:v>0.18394900042371254</c:v>
                </c:pt>
                <c:pt idx="252">
                  <c:v>0.18698018473803213</c:v>
                </c:pt>
                <c:pt idx="253">
                  <c:v>0.18670837784220984</c:v>
                </c:pt>
                <c:pt idx="254">
                  <c:v>0.18653214007486363</c:v>
                </c:pt>
                <c:pt idx="255">
                  <c:v>0.18728418016924064</c:v>
                </c:pt>
                <c:pt idx="256">
                  <c:v>0.18714391171849853</c:v>
                </c:pt>
                <c:pt idx="257">
                  <c:v>0.18916827122739455</c:v>
                </c:pt>
                <c:pt idx="258">
                  <c:v>0.18919478758662245</c:v>
                </c:pt>
                <c:pt idx="259">
                  <c:v>0.19314939939939935</c:v>
                </c:pt>
                <c:pt idx="260">
                  <c:v>0.19844481918680912</c:v>
                </c:pt>
                <c:pt idx="261">
                  <c:v>0.20329598383808145</c:v>
                </c:pt>
                <c:pt idx="262">
                  <c:v>0.20134666318498917</c:v>
                </c:pt>
                <c:pt idx="263">
                  <c:v>0.19841992750255577</c:v>
                </c:pt>
                <c:pt idx="264">
                  <c:v>0.19747603715628581</c:v>
                </c:pt>
                <c:pt idx="265">
                  <c:v>0.19808667332815211</c:v>
                </c:pt>
                <c:pt idx="266">
                  <c:v>0.20094948445961003</c:v>
                </c:pt>
                <c:pt idx="267">
                  <c:v>0.20561945998178865</c:v>
                </c:pt>
                <c:pt idx="268">
                  <c:v>0.20839516248701595</c:v>
                </c:pt>
                <c:pt idx="269">
                  <c:v>0.20596170904790068</c:v>
                </c:pt>
                <c:pt idx="270">
                  <c:v>0.20755274729335249</c:v>
                </c:pt>
                <c:pt idx="271">
                  <c:v>0.20882385503930312</c:v>
                </c:pt>
                <c:pt idx="272">
                  <c:v>0.20904526309981408</c:v>
                </c:pt>
                <c:pt idx="273">
                  <c:v>0.20912812792597624</c:v>
                </c:pt>
                <c:pt idx="274">
                  <c:v>0.20963603709269485</c:v>
                </c:pt>
                <c:pt idx="275">
                  <c:v>0.21101756954612005</c:v>
                </c:pt>
                <c:pt idx="276">
                  <c:v>0.20703160579287738</c:v>
                </c:pt>
                <c:pt idx="277">
                  <c:v>0.2058524542550102</c:v>
                </c:pt>
                <c:pt idx="278">
                  <c:v>0.20560172360726381</c:v>
                </c:pt>
                <c:pt idx="279">
                  <c:v>0.20436876567037654</c:v>
                </c:pt>
                <c:pt idx="280">
                  <c:v>0.20289672544080606</c:v>
                </c:pt>
                <c:pt idx="281">
                  <c:v>0.20048036421645077</c:v>
                </c:pt>
                <c:pt idx="282">
                  <c:v>0.20168457948103513</c:v>
                </c:pt>
                <c:pt idx="283">
                  <c:v>0.19855717848236565</c:v>
                </c:pt>
                <c:pt idx="284">
                  <c:v>0.19648848728008672</c:v>
                </c:pt>
                <c:pt idx="285">
                  <c:v>0.19691017201104266</c:v>
                </c:pt>
                <c:pt idx="286">
                  <c:v>0.19697611982478458</c:v>
                </c:pt>
                <c:pt idx="287">
                  <c:v>0.19686177715091668</c:v>
                </c:pt>
                <c:pt idx="288">
                  <c:v>0.19513180309443112</c:v>
                </c:pt>
                <c:pt idx="289">
                  <c:v>0.19518097643097643</c:v>
                </c:pt>
                <c:pt idx="290">
                  <c:v>0.19351287114870419</c:v>
                </c:pt>
                <c:pt idx="291">
                  <c:v>0.19089027635263212</c:v>
                </c:pt>
                <c:pt idx="292">
                  <c:v>0.19111781639094105</c:v>
                </c:pt>
                <c:pt idx="293">
                  <c:v>0.18647257908550907</c:v>
                </c:pt>
                <c:pt idx="294">
                  <c:v>0.1826164658979601</c:v>
                </c:pt>
                <c:pt idx="295">
                  <c:v>0.18113285131754786</c:v>
                </c:pt>
                <c:pt idx="296">
                  <c:v>0.17664109121909655</c:v>
                </c:pt>
                <c:pt idx="297">
                  <c:v>0.17650957665573319</c:v>
                </c:pt>
                <c:pt idx="298">
                  <c:v>0.17599782969920996</c:v>
                </c:pt>
                <c:pt idx="299">
                  <c:v>0.17261079747134978</c:v>
                </c:pt>
                <c:pt idx="300">
                  <c:v>0.16702261834692678</c:v>
                </c:pt>
                <c:pt idx="301">
                  <c:v>0.16584818061445139</c:v>
                </c:pt>
                <c:pt idx="302">
                  <c:v>0.16473240377389997</c:v>
                </c:pt>
                <c:pt idx="303">
                  <c:v>0.15838365071992566</c:v>
                </c:pt>
                <c:pt idx="304">
                  <c:v>0.15584093613645389</c:v>
                </c:pt>
                <c:pt idx="305">
                  <c:v>0.15612579778023328</c:v>
                </c:pt>
                <c:pt idx="306">
                  <c:v>0.15700371820604797</c:v>
                </c:pt>
                <c:pt idx="307">
                  <c:v>0.15951899192288077</c:v>
                </c:pt>
                <c:pt idx="308">
                  <c:v>0.15824633970192359</c:v>
                </c:pt>
                <c:pt idx="309">
                  <c:v>0.15568490239037303</c:v>
                </c:pt>
                <c:pt idx="310">
                  <c:v>0.15536087183503011</c:v>
                </c:pt>
                <c:pt idx="311">
                  <c:v>0.15278252240821177</c:v>
                </c:pt>
                <c:pt idx="312">
                  <c:v>0.14641825021391996</c:v>
                </c:pt>
                <c:pt idx="313">
                  <c:v>0.14341284639619367</c:v>
                </c:pt>
                <c:pt idx="314">
                  <c:v>0.14122601928065848</c:v>
                </c:pt>
                <c:pt idx="315">
                  <c:v>0.14184125157805583</c:v>
                </c:pt>
                <c:pt idx="316">
                  <c:v>0.14102809400809968</c:v>
                </c:pt>
                <c:pt idx="317">
                  <c:v>0.13712199380903245</c:v>
                </c:pt>
                <c:pt idx="318">
                  <c:v>0.13572231635286847</c:v>
                </c:pt>
                <c:pt idx="319">
                  <c:v>0.1306570606093973</c:v>
                </c:pt>
                <c:pt idx="320">
                  <c:v>0.12452900986538684</c:v>
                </c:pt>
                <c:pt idx="321">
                  <c:v>0.12103782237629623</c:v>
                </c:pt>
                <c:pt idx="322">
                  <c:v>0.11957956186247265</c:v>
                </c:pt>
                <c:pt idx="323">
                  <c:v>0.12067815539251425</c:v>
                </c:pt>
                <c:pt idx="324">
                  <c:v>0.11892326235435924</c:v>
                </c:pt>
                <c:pt idx="325">
                  <c:v>0.12011367322038091</c:v>
                </c:pt>
                <c:pt idx="326">
                  <c:v>0.12327053736874594</c:v>
                </c:pt>
                <c:pt idx="327">
                  <c:v>0.12458768765991546</c:v>
                </c:pt>
                <c:pt idx="328">
                  <c:v>0.12187821388552034</c:v>
                </c:pt>
                <c:pt idx="329">
                  <c:v>0.11997180379116412</c:v>
                </c:pt>
                <c:pt idx="330">
                  <c:v>0.12057833537331697</c:v>
                </c:pt>
                <c:pt idx="331">
                  <c:v>0.11904870937705136</c:v>
                </c:pt>
                <c:pt idx="332">
                  <c:v>0.11835039627606991</c:v>
                </c:pt>
                <c:pt idx="333">
                  <c:v>0.11964773762526559</c:v>
                </c:pt>
                <c:pt idx="334">
                  <c:v>0.11917278994015601</c:v>
                </c:pt>
                <c:pt idx="335">
                  <c:v>0.11766661629137065</c:v>
                </c:pt>
                <c:pt idx="336">
                  <c:v>0.11759734379716269</c:v>
                </c:pt>
                <c:pt idx="337">
                  <c:v>0.11711928704763053</c:v>
                </c:pt>
                <c:pt idx="338">
                  <c:v>0.11558966195617892</c:v>
                </c:pt>
                <c:pt idx="339">
                  <c:v>0.11367550809507398</c:v>
                </c:pt>
                <c:pt idx="340">
                  <c:v>0.11168613608148736</c:v>
                </c:pt>
                <c:pt idx="341">
                  <c:v>0.11114429049211672</c:v>
                </c:pt>
                <c:pt idx="342">
                  <c:v>0.10814470884116845</c:v>
                </c:pt>
                <c:pt idx="343">
                  <c:v>0.10755420809368821</c:v>
                </c:pt>
                <c:pt idx="344">
                  <c:v>0.10841728860335009</c:v>
                </c:pt>
                <c:pt idx="345">
                  <c:v>0.10595106084128036</c:v>
                </c:pt>
                <c:pt idx="346">
                  <c:v>0.10382481407153832</c:v>
                </c:pt>
                <c:pt idx="347">
                  <c:v>0.10167044751495147</c:v>
                </c:pt>
                <c:pt idx="348">
                  <c:v>9.9526832422265343E-2</c:v>
                </c:pt>
                <c:pt idx="349">
                  <c:v>9.7323708072893922E-2</c:v>
                </c:pt>
                <c:pt idx="350">
                  <c:v>9.5249948750988578E-2</c:v>
                </c:pt>
                <c:pt idx="351">
                  <c:v>9.3698430083972495E-2</c:v>
                </c:pt>
                <c:pt idx="352">
                  <c:v>9.1822324457320859E-2</c:v>
                </c:pt>
                <c:pt idx="353">
                  <c:v>9.0524079113970091E-2</c:v>
                </c:pt>
                <c:pt idx="354">
                  <c:v>9.1485033420517503E-2</c:v>
                </c:pt>
                <c:pt idx="355">
                  <c:v>9.1125359018248142E-2</c:v>
                </c:pt>
                <c:pt idx="356">
                  <c:v>8.9349369656571476E-2</c:v>
                </c:pt>
                <c:pt idx="357">
                  <c:v>8.8318141765495906E-2</c:v>
                </c:pt>
                <c:pt idx="358">
                  <c:v>8.6320251449003571E-2</c:v>
                </c:pt>
                <c:pt idx="359">
                  <c:v>8.7150805777380658E-2</c:v>
                </c:pt>
                <c:pt idx="360">
                  <c:v>8.8332348660604909E-2</c:v>
                </c:pt>
                <c:pt idx="361">
                  <c:v>8.519508899048267E-2</c:v>
                </c:pt>
                <c:pt idx="362">
                  <c:v>8.3025089605734737E-2</c:v>
                </c:pt>
                <c:pt idx="363">
                  <c:v>8.6980181005842816E-2</c:v>
                </c:pt>
                <c:pt idx="364">
                  <c:v>8.6110991949437166E-2</c:v>
                </c:pt>
                <c:pt idx="365">
                  <c:v>8.3804062535661306E-2</c:v>
                </c:pt>
                <c:pt idx="366">
                  <c:v>8.3270529683611816E-2</c:v>
                </c:pt>
                <c:pt idx="367">
                  <c:v>8.27540220753058E-2</c:v>
                </c:pt>
                <c:pt idx="368">
                  <c:v>8.5424785658612779E-2</c:v>
                </c:pt>
                <c:pt idx="369">
                  <c:v>8.5436591024842912E-2</c:v>
                </c:pt>
                <c:pt idx="370">
                  <c:v>8.4341772688120376E-2</c:v>
                </c:pt>
                <c:pt idx="371">
                  <c:v>8.6149721301065574E-2</c:v>
                </c:pt>
                <c:pt idx="372">
                  <c:v>8.6919783686345342E-2</c:v>
                </c:pt>
                <c:pt idx="373">
                  <c:v>8.8396547361317968E-2</c:v>
                </c:pt>
                <c:pt idx="374">
                  <c:v>9.1068546972567166E-2</c:v>
                </c:pt>
                <c:pt idx="375">
                  <c:v>8.7288147453570719E-2</c:v>
                </c:pt>
                <c:pt idx="376">
                  <c:v>8.6525159649539551E-2</c:v>
                </c:pt>
                <c:pt idx="377">
                  <c:v>8.9148855974201968E-2</c:v>
                </c:pt>
                <c:pt idx="378">
                  <c:v>9.0516159616296221E-2</c:v>
                </c:pt>
                <c:pt idx="379">
                  <c:v>8.8094939966887997E-2</c:v>
                </c:pt>
                <c:pt idx="380">
                  <c:v>9.2025136946305874E-2</c:v>
                </c:pt>
                <c:pt idx="381">
                  <c:v>9.0677131723822413E-2</c:v>
                </c:pt>
                <c:pt idx="382">
                  <c:v>9.2232807754711432E-2</c:v>
                </c:pt>
                <c:pt idx="383">
                  <c:v>9.1821340087752112E-2</c:v>
                </c:pt>
                <c:pt idx="384">
                  <c:v>9.4669244579478118E-2</c:v>
                </c:pt>
                <c:pt idx="385">
                  <c:v>9.4644531465446047E-2</c:v>
                </c:pt>
                <c:pt idx="386">
                  <c:v>9.1445224970100325E-2</c:v>
                </c:pt>
                <c:pt idx="387">
                  <c:v>9.008922575074374E-2</c:v>
                </c:pt>
                <c:pt idx="388">
                  <c:v>9.1069547251905192E-2</c:v>
                </c:pt>
                <c:pt idx="389">
                  <c:v>9.3027392387051044E-2</c:v>
                </c:pt>
                <c:pt idx="390">
                  <c:v>9.034557146953226E-2</c:v>
                </c:pt>
                <c:pt idx="391">
                  <c:v>8.9182921838766749E-2</c:v>
                </c:pt>
                <c:pt idx="392">
                  <c:v>8.2429914169511953E-2</c:v>
                </c:pt>
                <c:pt idx="393">
                  <c:v>8.2953620829943064E-2</c:v>
                </c:pt>
                <c:pt idx="394">
                  <c:v>8.0302148339673307E-2</c:v>
                </c:pt>
                <c:pt idx="395">
                  <c:v>7.7951755097625641E-2</c:v>
                </c:pt>
                <c:pt idx="396">
                  <c:v>7.7526602927672439E-2</c:v>
                </c:pt>
                <c:pt idx="397">
                  <c:v>7.7053686934023258E-2</c:v>
                </c:pt>
                <c:pt idx="398">
                  <c:v>7.8857389010042356E-2</c:v>
                </c:pt>
                <c:pt idx="399">
                  <c:v>8.2303419895372487E-2</c:v>
                </c:pt>
                <c:pt idx="400">
                  <c:v>8.3512728055540775E-2</c:v>
                </c:pt>
                <c:pt idx="401">
                  <c:v>8.3472184896533186E-2</c:v>
                </c:pt>
                <c:pt idx="402">
                  <c:v>8.5222389342501037E-2</c:v>
                </c:pt>
                <c:pt idx="403">
                  <c:v>8.6482207074231043E-2</c:v>
                </c:pt>
                <c:pt idx="404">
                  <c:v>8.5818697793960119E-2</c:v>
                </c:pt>
                <c:pt idx="405">
                  <c:v>8.6375850590232783E-2</c:v>
                </c:pt>
                <c:pt idx="406">
                  <c:v>8.7415111491364161E-2</c:v>
                </c:pt>
                <c:pt idx="407">
                  <c:v>8.8690699042627275E-2</c:v>
                </c:pt>
                <c:pt idx="408">
                  <c:v>9.1399933177414017E-2</c:v>
                </c:pt>
                <c:pt idx="409">
                  <c:v>9.6567585275515677E-2</c:v>
                </c:pt>
                <c:pt idx="410">
                  <c:v>9.9199187154908275E-2</c:v>
                </c:pt>
                <c:pt idx="411">
                  <c:v>9.5992842931727385E-2</c:v>
                </c:pt>
                <c:pt idx="412">
                  <c:v>9.3234125396698397E-2</c:v>
                </c:pt>
                <c:pt idx="413">
                  <c:v>9.5327701485366623E-2</c:v>
                </c:pt>
                <c:pt idx="414">
                  <c:v>9.5838436551467066E-2</c:v>
                </c:pt>
                <c:pt idx="415">
                  <c:v>9.8019143844722212E-2</c:v>
                </c:pt>
                <c:pt idx="416">
                  <c:v>0.10210705544322662</c:v>
                </c:pt>
                <c:pt idx="417">
                  <c:v>9.9826123890046636E-2</c:v>
                </c:pt>
                <c:pt idx="418">
                  <c:v>0.10116132457362803</c:v>
                </c:pt>
                <c:pt idx="419">
                  <c:v>0.10249270750464068</c:v>
                </c:pt>
                <c:pt idx="420">
                  <c:v>0.10518092867451379</c:v>
                </c:pt>
                <c:pt idx="421">
                  <c:v>0.10816861851518222</c:v>
                </c:pt>
                <c:pt idx="422">
                  <c:v>0.10904012390622331</c:v>
                </c:pt>
                <c:pt idx="423">
                  <c:v>0.10576239032487544</c:v>
                </c:pt>
                <c:pt idx="424">
                  <c:v>0.10863010993351341</c:v>
                </c:pt>
                <c:pt idx="425">
                  <c:v>0.11145184853709589</c:v>
                </c:pt>
                <c:pt idx="426">
                  <c:v>0.10952862262243879</c:v>
                </c:pt>
                <c:pt idx="427">
                  <c:v>0.1080989006669375</c:v>
                </c:pt>
                <c:pt idx="428">
                  <c:v>0.10630214249343939</c:v>
                </c:pt>
                <c:pt idx="429">
                  <c:v>0.10917195625822762</c:v>
                </c:pt>
                <c:pt idx="430">
                  <c:v>0.11244660902177306</c:v>
                </c:pt>
                <c:pt idx="431">
                  <c:v>0.11047161231648706</c:v>
                </c:pt>
                <c:pt idx="432">
                  <c:v>0.10890126975900483</c:v>
                </c:pt>
                <c:pt idx="433">
                  <c:v>0.10850920926868324</c:v>
                </c:pt>
                <c:pt idx="434">
                  <c:v>0.10706706964182366</c:v>
                </c:pt>
                <c:pt idx="435">
                  <c:v>0.11109537907066547</c:v>
                </c:pt>
                <c:pt idx="436">
                  <c:v>0.11079673332904649</c:v>
                </c:pt>
                <c:pt idx="437">
                  <c:v>0.10771735090170331</c:v>
                </c:pt>
                <c:pt idx="438">
                  <c:v>0.10964788912470924</c:v>
                </c:pt>
                <c:pt idx="439">
                  <c:v>0.1141940185912107</c:v>
                </c:pt>
                <c:pt idx="440">
                  <c:v>0.12013495448469014</c:v>
                </c:pt>
                <c:pt idx="441">
                  <c:v>0.12039108986421199</c:v>
                </c:pt>
                <c:pt idx="442">
                  <c:v>0.11650288210050541</c:v>
                </c:pt>
                <c:pt idx="443">
                  <c:v>0.11479025899116424</c:v>
                </c:pt>
                <c:pt idx="444">
                  <c:v>0.11479215290481304</c:v>
                </c:pt>
                <c:pt idx="445">
                  <c:v>0.11373255403839355</c:v>
                </c:pt>
                <c:pt idx="446">
                  <c:v>0.11578814786825364</c:v>
                </c:pt>
                <c:pt idx="447">
                  <c:v>0.11900570825055934</c:v>
                </c:pt>
                <c:pt idx="448">
                  <c:v>0.11908255270055057</c:v>
                </c:pt>
                <c:pt idx="449">
                  <c:v>0.11984728046566939</c:v>
                </c:pt>
                <c:pt idx="450">
                  <c:v>0.12405770242179859</c:v>
                </c:pt>
                <c:pt idx="451">
                  <c:v>0.12773018735597641</c:v>
                </c:pt>
                <c:pt idx="452">
                  <c:v>0.12861756537693059</c:v>
                </c:pt>
                <c:pt idx="453">
                  <c:v>0.12199306259939657</c:v>
                </c:pt>
                <c:pt idx="454">
                  <c:v>0.12314073405761694</c:v>
                </c:pt>
                <c:pt idx="455">
                  <c:v>0.12829743731262777</c:v>
                </c:pt>
                <c:pt idx="456">
                  <c:v>0.13103906357700534</c:v>
                </c:pt>
                <c:pt idx="457">
                  <c:v>0.13266021069489264</c:v>
                </c:pt>
                <c:pt idx="458">
                  <c:v>0.13372180075863449</c:v>
                </c:pt>
                <c:pt idx="459">
                  <c:v>0.13164925011493689</c:v>
                </c:pt>
                <c:pt idx="460">
                  <c:v>0.13420918652444391</c:v>
                </c:pt>
                <c:pt idx="461">
                  <c:v>0.13518206171247127</c:v>
                </c:pt>
                <c:pt idx="462">
                  <c:v>0.13441405766613035</c:v>
                </c:pt>
                <c:pt idx="463">
                  <c:v>0.13295211747705915</c:v>
                </c:pt>
                <c:pt idx="464">
                  <c:v>0.13527707575664172</c:v>
                </c:pt>
                <c:pt idx="465">
                  <c:v>0.13665673992764149</c:v>
                </c:pt>
                <c:pt idx="466">
                  <c:v>0.1415364567326014</c:v>
                </c:pt>
                <c:pt idx="467">
                  <c:v>0.14309576153572179</c:v>
                </c:pt>
                <c:pt idx="468">
                  <c:v>0.14257200235109724</c:v>
                </c:pt>
                <c:pt idx="469">
                  <c:v>0.14002121718347982</c:v>
                </c:pt>
                <c:pt idx="470">
                  <c:v>0.14036901446137762</c:v>
                </c:pt>
                <c:pt idx="471">
                  <c:v>0.14442007797270962</c:v>
                </c:pt>
                <c:pt idx="472">
                  <c:v>0.15064767155367997</c:v>
                </c:pt>
                <c:pt idx="473">
                  <c:v>0.15774788605404888</c:v>
                </c:pt>
                <c:pt idx="474">
                  <c:v>0.15972787462795357</c:v>
                </c:pt>
                <c:pt idx="475">
                  <c:v>0.15489206107055065</c:v>
                </c:pt>
                <c:pt idx="476">
                  <c:v>0.15223531115724431</c:v>
                </c:pt>
                <c:pt idx="477">
                  <c:v>0.14449325384374023</c:v>
                </c:pt>
                <c:pt idx="478">
                  <c:v>0.12955753492352384</c:v>
                </c:pt>
                <c:pt idx="479">
                  <c:v>0.12076969332531551</c:v>
                </c:pt>
                <c:pt idx="480">
                  <c:v>0.11659139102203153</c:v>
                </c:pt>
                <c:pt idx="481">
                  <c:v>0.11619983502492559</c:v>
                </c:pt>
                <c:pt idx="482">
                  <c:v>0.11326362529542355</c:v>
                </c:pt>
                <c:pt idx="483">
                  <c:v>0.11279100245430929</c:v>
                </c:pt>
                <c:pt idx="484">
                  <c:v>0.11034843122817861</c:v>
                </c:pt>
                <c:pt idx="485">
                  <c:v>0.11375182066858502</c:v>
                </c:pt>
                <c:pt idx="486">
                  <c:v>0.11284235433303746</c:v>
                </c:pt>
                <c:pt idx="487">
                  <c:v>0.11549149215433552</c:v>
                </c:pt>
                <c:pt idx="488">
                  <c:v>0.11511181920103852</c:v>
                </c:pt>
                <c:pt idx="489">
                  <c:v>0.11454893712029501</c:v>
                </c:pt>
                <c:pt idx="490">
                  <c:v>0.11304388542264143</c:v>
                </c:pt>
                <c:pt idx="491">
                  <c:v>0.11310004328852385</c:v>
                </c:pt>
                <c:pt idx="492">
                  <c:v>0.11407372787287495</c:v>
                </c:pt>
                <c:pt idx="493">
                  <c:v>0.11094927933071563</c:v>
                </c:pt>
                <c:pt idx="494">
                  <c:v>0.10920074349442377</c:v>
                </c:pt>
                <c:pt idx="495">
                  <c:v>0.10670636345732776</c:v>
                </c:pt>
                <c:pt idx="496">
                  <c:v>0.10642584230635621</c:v>
                </c:pt>
                <c:pt idx="497">
                  <c:v>0.10528447288337595</c:v>
                </c:pt>
                <c:pt idx="498">
                  <c:v>0.10155547874179049</c:v>
                </c:pt>
                <c:pt idx="499">
                  <c:v>9.8634381455129594E-2</c:v>
                </c:pt>
                <c:pt idx="500">
                  <c:v>8.9212443595776403E-2</c:v>
                </c:pt>
                <c:pt idx="501">
                  <c:v>9.0943135007546472E-2</c:v>
                </c:pt>
                <c:pt idx="502">
                  <c:v>9.5396756805931293E-2</c:v>
                </c:pt>
                <c:pt idx="503">
                  <c:v>9.7875776114989987E-2</c:v>
                </c:pt>
                <c:pt idx="504">
                  <c:v>9.5864831831967701E-2</c:v>
                </c:pt>
                <c:pt idx="505">
                  <c:v>9.8261646515941603E-2</c:v>
                </c:pt>
                <c:pt idx="506">
                  <c:v>0.10055537996116848</c:v>
                </c:pt>
                <c:pt idx="507">
                  <c:v>0.10010224833986903</c:v>
                </c:pt>
                <c:pt idx="508">
                  <c:v>0.10048297269131212</c:v>
                </c:pt>
                <c:pt idx="509">
                  <c:v>9.7553069003677662E-2</c:v>
                </c:pt>
                <c:pt idx="510">
                  <c:v>9.5672032529382278E-2</c:v>
                </c:pt>
                <c:pt idx="511">
                  <c:v>9.4806045731673505E-2</c:v>
                </c:pt>
                <c:pt idx="512">
                  <c:v>9.9218367256046047E-2</c:v>
                </c:pt>
                <c:pt idx="513">
                  <c:v>0.10185381533276039</c:v>
                </c:pt>
                <c:pt idx="514">
                  <c:v>0.10373758786120724</c:v>
                </c:pt>
                <c:pt idx="515">
                  <c:v>0.10044580818019089</c:v>
                </c:pt>
                <c:pt idx="516">
                  <c:v>0.10054405034958824</c:v>
                </c:pt>
                <c:pt idx="517">
                  <c:v>9.9592395806868517E-2</c:v>
                </c:pt>
                <c:pt idx="518">
                  <c:v>9.766566513685726E-2</c:v>
                </c:pt>
                <c:pt idx="519">
                  <c:v>9.6536882095878074E-2</c:v>
                </c:pt>
                <c:pt idx="520">
                  <c:v>9.2129320443622209E-2</c:v>
                </c:pt>
                <c:pt idx="521">
                  <c:v>8.9280251715247116E-2</c:v>
                </c:pt>
                <c:pt idx="522">
                  <c:v>8.800942490618735E-2</c:v>
                </c:pt>
                <c:pt idx="523">
                  <c:v>9.0925938038241005E-2</c:v>
                </c:pt>
                <c:pt idx="524">
                  <c:v>9.0033446268786399E-2</c:v>
                </c:pt>
                <c:pt idx="525">
                  <c:v>8.9967196076520928E-2</c:v>
                </c:pt>
                <c:pt idx="526">
                  <c:v>8.3494873783061863E-2</c:v>
                </c:pt>
                <c:pt idx="527">
                  <c:v>8.0808406395048937E-2</c:v>
                </c:pt>
                <c:pt idx="528">
                  <c:v>8.0165475259091012E-2</c:v>
                </c:pt>
                <c:pt idx="529">
                  <c:v>8.1974928336114417E-2</c:v>
                </c:pt>
                <c:pt idx="530">
                  <c:v>7.7463737201365124E-2</c:v>
                </c:pt>
                <c:pt idx="531">
                  <c:v>7.4626865671641784E-2</c:v>
                </c:pt>
                <c:pt idx="532">
                  <c:v>7.0735766454307347E-2</c:v>
                </c:pt>
                <c:pt idx="533">
                  <c:v>6.5322402416307934E-2</c:v>
                </c:pt>
                <c:pt idx="534">
                  <c:v>6.1709772372542382E-2</c:v>
                </c:pt>
                <c:pt idx="535">
                  <c:v>6.4202293837670288E-2</c:v>
                </c:pt>
                <c:pt idx="536">
                  <c:v>6.3740637930131294E-2</c:v>
                </c:pt>
                <c:pt idx="537">
                  <c:v>7.2620867823061097E-2</c:v>
                </c:pt>
                <c:pt idx="538">
                  <c:v>8.7124930641512721E-2</c:v>
                </c:pt>
                <c:pt idx="539">
                  <c:v>9.5415915529230011E-2</c:v>
                </c:pt>
                <c:pt idx="540">
                  <c:v>9.7368110468547098E-2</c:v>
                </c:pt>
                <c:pt idx="541">
                  <c:v>9.6059720035557739E-2</c:v>
                </c:pt>
                <c:pt idx="542">
                  <c:v>9.9456399369552084E-2</c:v>
                </c:pt>
                <c:pt idx="543">
                  <c:v>0.10000963587113643</c:v>
                </c:pt>
                <c:pt idx="544">
                  <c:v>0.10076151361526442</c:v>
                </c:pt>
                <c:pt idx="545">
                  <c:v>9.5499346113361527E-2</c:v>
                </c:pt>
                <c:pt idx="546">
                  <c:v>9.7030713458001516E-2</c:v>
                </c:pt>
                <c:pt idx="547">
                  <c:v>9.3718198778833139E-2</c:v>
                </c:pt>
                <c:pt idx="548">
                  <c:v>9.2222375091280506E-2</c:v>
                </c:pt>
                <c:pt idx="549">
                  <c:v>8.7825656056596646E-2</c:v>
                </c:pt>
                <c:pt idx="550">
                  <c:v>8.4283370493458465E-2</c:v>
                </c:pt>
                <c:pt idx="551">
                  <c:v>8.1984443977296539E-2</c:v>
                </c:pt>
                <c:pt idx="552">
                  <c:v>7.4642362713428723E-2</c:v>
                </c:pt>
                <c:pt idx="553">
                  <c:v>7.6448686349572581E-2</c:v>
                </c:pt>
                <c:pt idx="554">
                  <c:v>7.6989945538332716E-2</c:v>
                </c:pt>
                <c:pt idx="555">
                  <c:v>7.7230666164217254E-2</c:v>
                </c:pt>
                <c:pt idx="556">
                  <c:v>7.9466733638894116E-2</c:v>
                </c:pt>
                <c:pt idx="557">
                  <c:v>8.2012520675865064E-2</c:v>
                </c:pt>
                <c:pt idx="558">
                  <c:v>8.1973557591732638E-2</c:v>
                </c:pt>
                <c:pt idx="559">
                  <c:v>8.0503473128949565E-2</c:v>
                </c:pt>
                <c:pt idx="560">
                  <c:v>7.7835750808723736E-2</c:v>
                </c:pt>
                <c:pt idx="561">
                  <c:v>7.426015499037808E-2</c:v>
                </c:pt>
                <c:pt idx="562">
                  <c:v>7.2772950470792352E-2</c:v>
                </c:pt>
                <c:pt idx="563">
                  <c:v>6.9480553109948717E-2</c:v>
                </c:pt>
                <c:pt idx="564">
                  <c:v>6.682501161770027E-2</c:v>
                </c:pt>
                <c:pt idx="565">
                  <c:v>6.319962926728806E-2</c:v>
                </c:pt>
                <c:pt idx="566">
                  <c:v>6.1387133831131591E-2</c:v>
                </c:pt>
                <c:pt idx="567">
                  <c:v>6.0413857907423152E-2</c:v>
                </c:pt>
                <c:pt idx="568">
                  <c:v>5.8764230291428188E-2</c:v>
                </c:pt>
                <c:pt idx="569">
                  <c:v>6.099647607601888E-2</c:v>
                </c:pt>
                <c:pt idx="570">
                  <c:v>5.96321413683365E-2</c:v>
                </c:pt>
                <c:pt idx="571">
                  <c:v>5.8731640022721576E-2</c:v>
                </c:pt>
                <c:pt idx="572">
                  <c:v>5.9074379830434731E-2</c:v>
                </c:pt>
                <c:pt idx="573">
                  <c:v>6.1392757660167163E-2</c:v>
                </c:pt>
                <c:pt idx="574">
                  <c:v>5.9619116933527394E-2</c:v>
                </c:pt>
                <c:pt idx="575">
                  <c:v>6.0949244322314744E-2</c:v>
                </c:pt>
                <c:pt idx="576">
                  <c:v>6.1264762441730625E-2</c:v>
                </c:pt>
                <c:pt idx="577">
                  <c:v>6.0525390526897205E-2</c:v>
                </c:pt>
                <c:pt idx="578">
                  <c:v>5.7923497267759583E-2</c:v>
                </c:pt>
                <c:pt idx="579">
                  <c:v>5.8858870886988601E-2</c:v>
                </c:pt>
                <c:pt idx="580">
                  <c:v>5.97469775648094E-2</c:v>
                </c:pt>
                <c:pt idx="581">
                  <c:v>6.1291422610928459E-2</c:v>
                </c:pt>
                <c:pt idx="582">
                  <c:v>6.117906557048336E-2</c:v>
                </c:pt>
                <c:pt idx="583">
                  <c:v>6.0134898825880523E-2</c:v>
                </c:pt>
                <c:pt idx="584">
                  <c:v>6.0889229818986035E-2</c:v>
                </c:pt>
                <c:pt idx="585">
                  <c:v>5.9308481579705363E-2</c:v>
                </c:pt>
                <c:pt idx="586">
                  <c:v>6.1783737041417819E-2</c:v>
                </c:pt>
                <c:pt idx="587">
                  <c:v>6.3493483642002913E-2</c:v>
                </c:pt>
                <c:pt idx="588">
                  <c:v>6.5236588052030475E-2</c:v>
                </c:pt>
                <c:pt idx="589">
                  <c:v>6.3950729566214504E-2</c:v>
                </c:pt>
                <c:pt idx="590">
                  <c:v>6.685606248082121E-2</c:v>
                </c:pt>
                <c:pt idx="591">
                  <c:v>6.9781264859724246E-2</c:v>
                </c:pt>
                <c:pt idx="592">
                  <c:v>7.1111771111771027E-2</c:v>
                </c:pt>
                <c:pt idx="593">
                  <c:v>7.0030031216659516E-2</c:v>
                </c:pt>
                <c:pt idx="594">
                  <c:v>6.9686445527556984E-2</c:v>
                </c:pt>
                <c:pt idx="595">
                  <c:v>6.8879913309033425E-2</c:v>
                </c:pt>
                <c:pt idx="596">
                  <c:v>7.0782865583456367E-2</c:v>
                </c:pt>
                <c:pt idx="597">
                  <c:v>7.0800810050923202E-2</c:v>
                </c:pt>
                <c:pt idx="598">
                  <c:v>6.9571362668210845E-2</c:v>
                </c:pt>
                <c:pt idx="599">
                  <c:v>6.7659966302260788E-2</c:v>
                </c:pt>
                <c:pt idx="600">
                  <c:v>6.5497956549795733E-2</c:v>
                </c:pt>
                <c:pt idx="601">
                  <c:v>6.6524653598858841E-2</c:v>
                </c:pt>
                <c:pt idx="602">
                  <c:v>6.7288844679792792E-2</c:v>
                </c:pt>
                <c:pt idx="603">
                  <c:v>6.8501683829397919E-2</c:v>
                </c:pt>
                <c:pt idx="604">
                  <c:v>6.7402520428686552E-2</c:v>
                </c:pt>
                <c:pt idx="605">
                  <c:v>6.6967535303537717E-2</c:v>
                </c:pt>
                <c:pt idx="606">
                  <c:v>6.6905707917433777E-2</c:v>
                </c:pt>
                <c:pt idx="607">
                  <c:v>6.7408434050224342E-2</c:v>
                </c:pt>
                <c:pt idx="608">
                  <c:v>6.7866244198327541E-2</c:v>
                </c:pt>
                <c:pt idx="609">
                  <c:v>7.022883006871683E-2</c:v>
                </c:pt>
                <c:pt idx="610">
                  <c:v>7.1495082348833172E-2</c:v>
                </c:pt>
                <c:pt idx="611">
                  <c:v>7.5733436953565159E-2</c:v>
                </c:pt>
                <c:pt idx="612">
                  <c:v>8.2750207387888519E-2</c:v>
                </c:pt>
                <c:pt idx="613">
                  <c:v>8.2194984118323378E-2</c:v>
                </c:pt>
                <c:pt idx="614">
                  <c:v>7.772947846466538E-2</c:v>
                </c:pt>
                <c:pt idx="615">
                  <c:v>7.1198134292099979E-2</c:v>
                </c:pt>
                <c:pt idx="616">
                  <c:v>6.9768118189925898E-2</c:v>
                </c:pt>
                <c:pt idx="617">
                  <c:v>7.1500445063663376E-2</c:v>
                </c:pt>
                <c:pt idx="618">
                  <c:v>7.3771521930375838E-2</c:v>
                </c:pt>
                <c:pt idx="619">
                  <c:v>7.7038340325979782E-2</c:v>
                </c:pt>
                <c:pt idx="620">
                  <c:v>8.0589414168013906E-2</c:v>
                </c:pt>
                <c:pt idx="621">
                  <c:v>8.1085268315355119E-2</c:v>
                </c:pt>
                <c:pt idx="622">
                  <c:v>8.060036579347174E-2</c:v>
                </c:pt>
                <c:pt idx="623">
                  <c:v>8.6166987884129354E-2</c:v>
                </c:pt>
                <c:pt idx="624">
                  <c:v>8.9801173213559737E-2</c:v>
                </c:pt>
                <c:pt idx="625">
                  <c:v>9.4138044594254122E-2</c:v>
                </c:pt>
                <c:pt idx="626">
                  <c:v>9.8095302519303207E-2</c:v>
                </c:pt>
                <c:pt idx="627">
                  <c:v>0.10031495911310606</c:v>
                </c:pt>
                <c:pt idx="628">
                  <c:v>0.10427306038835504</c:v>
                </c:pt>
                <c:pt idx="629">
                  <c:v>0.10830813534917216</c:v>
                </c:pt>
                <c:pt idx="630">
                  <c:v>0.11291715442629879</c:v>
                </c:pt>
                <c:pt idx="631">
                  <c:v>0.11564182650851751</c:v>
                </c:pt>
                <c:pt idx="632">
                  <c:v>0.11719190856487005</c:v>
                </c:pt>
                <c:pt idx="633">
                  <c:v>0.12113259404882326</c:v>
                </c:pt>
                <c:pt idx="634">
                  <c:v>0.12758285158262272</c:v>
                </c:pt>
                <c:pt idx="635">
                  <c:v>0.13163583038936544</c:v>
                </c:pt>
                <c:pt idx="636">
                  <c:v>0.13339594717668479</c:v>
                </c:pt>
                <c:pt idx="637">
                  <c:v>0.13837264374348779</c:v>
                </c:pt>
                <c:pt idx="638">
                  <c:v>0.14983129880961399</c:v>
                </c:pt>
                <c:pt idx="639">
                  <c:v>0.14959714026327742</c:v>
                </c:pt>
                <c:pt idx="640">
                  <c:v>0.1568950186351854</c:v>
                </c:pt>
                <c:pt idx="641">
                  <c:v>0.16724471955771869</c:v>
                </c:pt>
                <c:pt idx="642">
                  <c:v>0.16574705693392033</c:v>
                </c:pt>
                <c:pt idx="643">
                  <c:v>0.16605242570197842</c:v>
                </c:pt>
                <c:pt idx="644">
                  <c:v>0.16567597261740419</c:v>
                </c:pt>
                <c:pt idx="645">
                  <c:v>0.16786062560948167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96-F249-8AD9-924B31AAC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741039"/>
        <c:axId val="1484504511"/>
      </c:lineChart>
      <c:dateAx>
        <c:axId val="148474103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504511"/>
        <c:crosses val="autoZero"/>
        <c:auto val="1"/>
        <c:lblOffset val="100"/>
        <c:baseTimeUnit val="months"/>
      </c:dateAx>
      <c:valAx>
        <c:axId val="1484504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741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 Financial Obligations Ratio </a:t>
            </a:r>
          </a:p>
          <a:p>
            <a:pPr>
              <a:defRPr/>
            </a:pPr>
            <a:r>
              <a:rPr lang="en-US" dirty="0"/>
              <a:t>(% of DPI)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Graph'!$A$12:$A$181</c:f>
              <c:numCache>
                <c:formatCode>yyyy\-mm\-dd</c:formatCode>
                <c:ptCount val="170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  <c:pt idx="167">
                  <c:v>44470</c:v>
                </c:pt>
                <c:pt idx="168">
                  <c:v>44562</c:v>
                </c:pt>
                <c:pt idx="169">
                  <c:v>44652</c:v>
                </c:pt>
              </c:numCache>
            </c:numRef>
          </c:cat>
          <c:val>
            <c:numRef>
              <c:f>'FRED Graph'!$B$12:$B$181</c:f>
              <c:numCache>
                <c:formatCode>General</c:formatCode>
                <c:ptCount val="170"/>
                <c:pt idx="0">
                  <c:v>15.419559</c:v>
                </c:pt>
                <c:pt idx="1">
                  <c:v>15.506130000000001</c:v>
                </c:pt>
                <c:pt idx="2">
                  <c:v>15.262320000000001</c:v>
                </c:pt>
                <c:pt idx="3">
                  <c:v>15.088144</c:v>
                </c:pt>
                <c:pt idx="4">
                  <c:v>15.138375999999999</c:v>
                </c:pt>
                <c:pt idx="5">
                  <c:v>15.324870000000001</c:v>
                </c:pt>
                <c:pt idx="6">
                  <c:v>15.18066</c:v>
                </c:pt>
                <c:pt idx="7">
                  <c:v>15.322148</c:v>
                </c:pt>
                <c:pt idx="8">
                  <c:v>15.425924999999999</c:v>
                </c:pt>
                <c:pt idx="9">
                  <c:v>15.495569</c:v>
                </c:pt>
                <c:pt idx="10">
                  <c:v>15.418619</c:v>
                </c:pt>
                <c:pt idx="11">
                  <c:v>15.426242</c:v>
                </c:pt>
                <c:pt idx="12">
                  <c:v>15.393660000000001</c:v>
                </c:pt>
                <c:pt idx="13">
                  <c:v>15.416808</c:v>
                </c:pt>
                <c:pt idx="14">
                  <c:v>15.394973</c:v>
                </c:pt>
                <c:pt idx="15">
                  <c:v>15.420396</c:v>
                </c:pt>
                <c:pt idx="16">
                  <c:v>15.425305</c:v>
                </c:pt>
                <c:pt idx="17">
                  <c:v>15.540898</c:v>
                </c:pt>
                <c:pt idx="18">
                  <c:v>15.691755000000001</c:v>
                </c:pt>
                <c:pt idx="19">
                  <c:v>15.929233</c:v>
                </c:pt>
                <c:pt idx="20">
                  <c:v>16.369067999999999</c:v>
                </c:pt>
                <c:pt idx="21">
                  <c:v>16.474530999999999</c:v>
                </c:pt>
                <c:pt idx="22">
                  <c:v>16.885491999999999</c:v>
                </c:pt>
                <c:pt idx="23">
                  <c:v>17.066061000000001</c:v>
                </c:pt>
                <c:pt idx="24">
                  <c:v>17.064554999999999</c:v>
                </c:pt>
                <c:pt idx="25">
                  <c:v>17.183377</c:v>
                </c:pt>
                <c:pt idx="26">
                  <c:v>17.330634</c:v>
                </c:pt>
                <c:pt idx="27">
                  <c:v>17.539071</c:v>
                </c:pt>
                <c:pt idx="28">
                  <c:v>17.394269000000001</c:v>
                </c:pt>
                <c:pt idx="29">
                  <c:v>17.600463999999999</c:v>
                </c:pt>
                <c:pt idx="30">
                  <c:v>17.419134</c:v>
                </c:pt>
                <c:pt idx="31">
                  <c:v>17.242252000000001</c:v>
                </c:pt>
                <c:pt idx="32">
                  <c:v>17.145897000000001</c:v>
                </c:pt>
                <c:pt idx="33">
                  <c:v>17.082063999999999</c:v>
                </c:pt>
                <c:pt idx="34">
                  <c:v>16.997349</c:v>
                </c:pt>
                <c:pt idx="35">
                  <c:v>16.849392000000002</c:v>
                </c:pt>
                <c:pt idx="36">
                  <c:v>16.792459000000001</c:v>
                </c:pt>
                <c:pt idx="37">
                  <c:v>16.976870999999999</c:v>
                </c:pt>
                <c:pt idx="38">
                  <c:v>17.053177999999999</c:v>
                </c:pt>
                <c:pt idx="39">
                  <c:v>17.007588999999999</c:v>
                </c:pt>
                <c:pt idx="40">
                  <c:v>16.900918999999998</c:v>
                </c:pt>
                <c:pt idx="41">
                  <c:v>16.875751999999999</c:v>
                </c:pt>
                <c:pt idx="42">
                  <c:v>16.888248999999998</c:v>
                </c:pt>
                <c:pt idx="43">
                  <c:v>16.960267999999999</c:v>
                </c:pt>
                <c:pt idx="44">
                  <c:v>16.960137</c:v>
                </c:pt>
                <c:pt idx="45">
                  <c:v>16.818953</c:v>
                </c:pt>
                <c:pt idx="46">
                  <c:v>16.703078000000001</c:v>
                </c:pt>
                <c:pt idx="47">
                  <c:v>16.479745999999999</c:v>
                </c:pt>
                <c:pt idx="48">
                  <c:v>16.160733</c:v>
                </c:pt>
                <c:pt idx="49">
                  <c:v>15.971126999999999</c:v>
                </c:pt>
                <c:pt idx="50">
                  <c:v>15.826784</c:v>
                </c:pt>
                <c:pt idx="51">
                  <c:v>15.752580999999999</c:v>
                </c:pt>
                <c:pt idx="52">
                  <c:v>15.673178</c:v>
                </c:pt>
                <c:pt idx="53">
                  <c:v>15.593555</c:v>
                </c:pt>
                <c:pt idx="54">
                  <c:v>15.669738000000001</c:v>
                </c:pt>
                <c:pt idx="55">
                  <c:v>15.641764</c:v>
                </c:pt>
                <c:pt idx="56">
                  <c:v>15.690103000000001</c:v>
                </c:pt>
                <c:pt idx="57">
                  <c:v>15.761009</c:v>
                </c:pt>
                <c:pt idx="58">
                  <c:v>15.914828999999999</c:v>
                </c:pt>
                <c:pt idx="59">
                  <c:v>15.995620000000001</c:v>
                </c:pt>
                <c:pt idx="60">
                  <c:v>16.198637000000002</c:v>
                </c:pt>
                <c:pt idx="61">
                  <c:v>16.411954999999999</c:v>
                </c:pt>
                <c:pt idx="62">
                  <c:v>16.529219999999999</c:v>
                </c:pt>
                <c:pt idx="63">
                  <c:v>16.572482999999998</c:v>
                </c:pt>
                <c:pt idx="64">
                  <c:v>16.558361000000001</c:v>
                </c:pt>
                <c:pt idx="65">
                  <c:v>16.557834</c:v>
                </c:pt>
                <c:pt idx="66">
                  <c:v>16.606741</c:v>
                </c:pt>
                <c:pt idx="67">
                  <c:v>16.664822000000001</c:v>
                </c:pt>
                <c:pt idx="68">
                  <c:v>16.631997999999999</c:v>
                </c:pt>
                <c:pt idx="69">
                  <c:v>16.653272000000001</c:v>
                </c:pt>
                <c:pt idx="70">
                  <c:v>16.649239999999999</c:v>
                </c:pt>
                <c:pt idx="71">
                  <c:v>16.548342000000002</c:v>
                </c:pt>
                <c:pt idx="72">
                  <c:v>16.32527</c:v>
                </c:pt>
                <c:pt idx="73">
                  <c:v>16.305444000000001</c:v>
                </c:pt>
                <c:pt idx="74">
                  <c:v>16.275289000000001</c:v>
                </c:pt>
                <c:pt idx="75">
                  <c:v>16.349509000000001</c:v>
                </c:pt>
                <c:pt idx="76">
                  <c:v>16.402076000000001</c:v>
                </c:pt>
                <c:pt idx="77">
                  <c:v>16.596273</c:v>
                </c:pt>
                <c:pt idx="78">
                  <c:v>16.704224</c:v>
                </c:pt>
                <c:pt idx="79">
                  <c:v>16.660038</c:v>
                </c:pt>
                <c:pt idx="80">
                  <c:v>16.564585999999998</c:v>
                </c:pt>
                <c:pt idx="81">
                  <c:v>16.672077000000002</c:v>
                </c:pt>
                <c:pt idx="82">
                  <c:v>16.793402</c:v>
                </c:pt>
                <c:pt idx="83">
                  <c:v>16.996535999999999</c:v>
                </c:pt>
                <c:pt idx="84">
                  <c:v>17.090243000000001</c:v>
                </c:pt>
                <c:pt idx="85">
                  <c:v>17.377009000000001</c:v>
                </c:pt>
                <c:pt idx="86">
                  <c:v>17.27891</c:v>
                </c:pt>
                <c:pt idx="87">
                  <c:v>17.756633000000001</c:v>
                </c:pt>
                <c:pt idx="88">
                  <c:v>17.430071999999999</c:v>
                </c:pt>
                <c:pt idx="89">
                  <c:v>17.268408000000001</c:v>
                </c:pt>
                <c:pt idx="90">
                  <c:v>17.252065999999999</c:v>
                </c:pt>
                <c:pt idx="91">
                  <c:v>17.175968000000001</c:v>
                </c:pt>
                <c:pt idx="92">
                  <c:v>17.190113</c:v>
                </c:pt>
                <c:pt idx="93">
                  <c:v>17.070139999999999</c:v>
                </c:pt>
                <c:pt idx="94">
                  <c:v>16.833622999999999</c:v>
                </c:pt>
                <c:pt idx="95">
                  <c:v>16.919630000000002</c:v>
                </c:pt>
                <c:pt idx="96">
                  <c:v>16.922813999999999</c:v>
                </c:pt>
                <c:pt idx="97">
                  <c:v>16.839777999999999</c:v>
                </c:pt>
                <c:pt idx="98">
                  <c:v>16.974768000000001</c:v>
                </c:pt>
                <c:pt idx="99">
                  <c:v>16.951872999999999</c:v>
                </c:pt>
                <c:pt idx="100">
                  <c:v>17.387407</c:v>
                </c:pt>
                <c:pt idx="101">
                  <c:v>17.390249000000001</c:v>
                </c:pt>
                <c:pt idx="102">
                  <c:v>17.418386000000002</c:v>
                </c:pt>
                <c:pt idx="103">
                  <c:v>17.413716000000001</c:v>
                </c:pt>
                <c:pt idx="104">
                  <c:v>17.358325000000001</c:v>
                </c:pt>
                <c:pt idx="105">
                  <c:v>17.410855999999999</c:v>
                </c:pt>
                <c:pt idx="106">
                  <c:v>17.547986000000002</c:v>
                </c:pt>
                <c:pt idx="107">
                  <c:v>17.657484</c:v>
                </c:pt>
                <c:pt idx="108">
                  <c:v>17.678529000000001</c:v>
                </c:pt>
                <c:pt idx="109">
                  <c:v>17.733308000000001</c:v>
                </c:pt>
                <c:pt idx="110">
                  <c:v>17.872088000000002</c:v>
                </c:pt>
                <c:pt idx="111">
                  <c:v>18.000001000000001</c:v>
                </c:pt>
                <c:pt idx="112">
                  <c:v>17.952811000000001</c:v>
                </c:pt>
                <c:pt idx="113">
                  <c:v>17.521073999999999</c:v>
                </c:pt>
                <c:pt idx="114">
                  <c:v>17.690935</c:v>
                </c:pt>
                <c:pt idx="115">
                  <c:v>17.708490000000001</c:v>
                </c:pt>
                <c:pt idx="116">
                  <c:v>17.705345000000001</c:v>
                </c:pt>
                <c:pt idx="117">
                  <c:v>17.388936999999999</c:v>
                </c:pt>
                <c:pt idx="118">
                  <c:v>17.322096999999999</c:v>
                </c:pt>
                <c:pt idx="119">
                  <c:v>16.997924000000001</c:v>
                </c:pt>
                <c:pt idx="120">
                  <c:v>16.659551</c:v>
                </c:pt>
                <c:pt idx="121">
                  <c:v>16.268543999999999</c:v>
                </c:pt>
                <c:pt idx="122">
                  <c:v>16.060631999999998</c:v>
                </c:pt>
                <c:pt idx="123">
                  <c:v>15.903378</c:v>
                </c:pt>
                <c:pt idx="124">
                  <c:v>15.670062</c:v>
                </c:pt>
                <c:pt idx="125">
                  <c:v>15.593999</c:v>
                </c:pt>
                <c:pt idx="126">
                  <c:v>15.488759</c:v>
                </c:pt>
                <c:pt idx="127">
                  <c:v>15.394466</c:v>
                </c:pt>
                <c:pt idx="128">
                  <c:v>15.139333000000001</c:v>
                </c:pt>
                <c:pt idx="129">
                  <c:v>15.016932000000001</c:v>
                </c:pt>
                <c:pt idx="130">
                  <c:v>15.143959000000001</c:v>
                </c:pt>
                <c:pt idx="131">
                  <c:v>14.745156</c:v>
                </c:pt>
                <c:pt idx="132">
                  <c:v>15.327743</c:v>
                </c:pt>
                <c:pt idx="133">
                  <c:v>15.255267999999999</c:v>
                </c:pt>
                <c:pt idx="134">
                  <c:v>15.225754</c:v>
                </c:pt>
                <c:pt idx="135">
                  <c:v>15.247135</c:v>
                </c:pt>
                <c:pt idx="136">
                  <c:v>15.127586000000001</c:v>
                </c:pt>
                <c:pt idx="137">
                  <c:v>15.028165</c:v>
                </c:pt>
                <c:pt idx="138">
                  <c:v>14.965633</c:v>
                </c:pt>
                <c:pt idx="139">
                  <c:v>14.912262</c:v>
                </c:pt>
                <c:pt idx="140">
                  <c:v>14.931592999999999</c:v>
                </c:pt>
                <c:pt idx="141">
                  <c:v>14.978964</c:v>
                </c:pt>
                <c:pt idx="142">
                  <c:v>15.054152</c:v>
                </c:pt>
                <c:pt idx="143">
                  <c:v>15.023778999999999</c:v>
                </c:pt>
                <c:pt idx="144">
                  <c:v>15.005357999999999</c:v>
                </c:pt>
                <c:pt idx="145">
                  <c:v>15.121763</c:v>
                </c:pt>
                <c:pt idx="146">
                  <c:v>15.17515</c:v>
                </c:pt>
                <c:pt idx="147">
                  <c:v>15.126702999999999</c:v>
                </c:pt>
                <c:pt idx="148">
                  <c:v>15.017996</c:v>
                </c:pt>
                <c:pt idx="149">
                  <c:v>14.942333</c:v>
                </c:pt>
                <c:pt idx="150">
                  <c:v>14.927187</c:v>
                </c:pt>
                <c:pt idx="151">
                  <c:v>14.919343</c:v>
                </c:pt>
                <c:pt idx="152">
                  <c:v>14.812657</c:v>
                </c:pt>
                <c:pt idx="153">
                  <c:v>14.741985</c:v>
                </c:pt>
                <c:pt idx="154">
                  <c:v>14.733885000000001</c:v>
                </c:pt>
                <c:pt idx="155">
                  <c:v>14.735414</c:v>
                </c:pt>
                <c:pt idx="156">
                  <c:v>14.761426</c:v>
                </c:pt>
                <c:pt idx="157">
                  <c:v>14.852099000000001</c:v>
                </c:pt>
                <c:pt idx="158">
                  <c:v>14.883542</c:v>
                </c:pt>
                <c:pt idx="159">
                  <c:v>14.866275</c:v>
                </c:pt>
                <c:pt idx="160">
                  <c:v>14.770234</c:v>
                </c:pt>
                <c:pt idx="161">
                  <c:v>13.340389999999999</c:v>
                </c:pt>
                <c:pt idx="162">
                  <c:v>13.880140000000001</c:v>
                </c:pt>
                <c:pt idx="163">
                  <c:v>14.194345</c:v>
                </c:pt>
                <c:pt idx="164">
                  <c:v>12.65527</c:v>
                </c:pt>
                <c:pt idx="165">
                  <c:v>13.714791999999999</c:v>
                </c:pt>
                <c:pt idx="166">
                  <c:v>13.825937</c:v>
                </c:pt>
                <c:pt idx="167">
                  <c:v>13.968533000000001</c:v>
                </c:pt>
                <c:pt idx="168">
                  <c:v>14.235896</c:v>
                </c:pt>
                <c:pt idx="169">
                  <c:v>14.271495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13-3948-A2B5-661AE1502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0526543"/>
        <c:axId val="1719802191"/>
      </c:lineChart>
      <c:dateAx>
        <c:axId val="172052654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02191"/>
        <c:crosses val="autoZero"/>
        <c:auto val="1"/>
        <c:lblOffset val="100"/>
        <c:baseTimeUnit val="months"/>
      </c:dateAx>
      <c:valAx>
        <c:axId val="1719802191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0526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Savings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Graph'!$C$26:$C$335</c:f>
              <c:numCache>
                <c:formatCode>mmm\-yy</c:formatCode>
                <c:ptCount val="310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  <c:pt idx="225">
                  <c:v>42278</c:v>
                </c:pt>
                <c:pt idx="226">
                  <c:v>42309</c:v>
                </c:pt>
                <c:pt idx="227">
                  <c:v>42339</c:v>
                </c:pt>
                <c:pt idx="228">
                  <c:v>42370</c:v>
                </c:pt>
                <c:pt idx="229">
                  <c:v>42401</c:v>
                </c:pt>
                <c:pt idx="230">
                  <c:v>42430</c:v>
                </c:pt>
                <c:pt idx="231">
                  <c:v>42461</c:v>
                </c:pt>
                <c:pt idx="232">
                  <c:v>42491</c:v>
                </c:pt>
                <c:pt idx="233">
                  <c:v>42522</c:v>
                </c:pt>
                <c:pt idx="234">
                  <c:v>42552</c:v>
                </c:pt>
                <c:pt idx="235">
                  <c:v>42583</c:v>
                </c:pt>
                <c:pt idx="236">
                  <c:v>42614</c:v>
                </c:pt>
                <c:pt idx="237">
                  <c:v>42644</c:v>
                </c:pt>
                <c:pt idx="238">
                  <c:v>42675</c:v>
                </c:pt>
                <c:pt idx="239">
                  <c:v>42705</c:v>
                </c:pt>
                <c:pt idx="240">
                  <c:v>42736</c:v>
                </c:pt>
                <c:pt idx="241">
                  <c:v>42767</c:v>
                </c:pt>
                <c:pt idx="242">
                  <c:v>42795</c:v>
                </c:pt>
                <c:pt idx="243">
                  <c:v>42826</c:v>
                </c:pt>
                <c:pt idx="244">
                  <c:v>42856</c:v>
                </c:pt>
                <c:pt idx="245">
                  <c:v>42887</c:v>
                </c:pt>
                <c:pt idx="246">
                  <c:v>42917</c:v>
                </c:pt>
                <c:pt idx="247">
                  <c:v>42948</c:v>
                </c:pt>
                <c:pt idx="248">
                  <c:v>42979</c:v>
                </c:pt>
                <c:pt idx="249">
                  <c:v>43009</c:v>
                </c:pt>
                <c:pt idx="250">
                  <c:v>43040</c:v>
                </c:pt>
                <c:pt idx="251">
                  <c:v>43070</c:v>
                </c:pt>
                <c:pt idx="252">
                  <c:v>43101</c:v>
                </c:pt>
                <c:pt idx="253">
                  <c:v>43132</c:v>
                </c:pt>
                <c:pt idx="254">
                  <c:v>43160</c:v>
                </c:pt>
                <c:pt idx="255">
                  <c:v>43191</c:v>
                </c:pt>
                <c:pt idx="256">
                  <c:v>43221</c:v>
                </c:pt>
                <c:pt idx="257">
                  <c:v>43252</c:v>
                </c:pt>
                <c:pt idx="258">
                  <c:v>43282</c:v>
                </c:pt>
                <c:pt idx="259">
                  <c:v>43313</c:v>
                </c:pt>
                <c:pt idx="260">
                  <c:v>43344</c:v>
                </c:pt>
                <c:pt idx="261">
                  <c:v>43374</c:v>
                </c:pt>
                <c:pt idx="262">
                  <c:v>43405</c:v>
                </c:pt>
                <c:pt idx="263">
                  <c:v>43435</c:v>
                </c:pt>
                <c:pt idx="264">
                  <c:v>43466</c:v>
                </c:pt>
                <c:pt idx="265">
                  <c:v>43497</c:v>
                </c:pt>
                <c:pt idx="266">
                  <c:v>43525</c:v>
                </c:pt>
                <c:pt idx="267">
                  <c:v>43556</c:v>
                </c:pt>
                <c:pt idx="268">
                  <c:v>43586</c:v>
                </c:pt>
                <c:pt idx="269">
                  <c:v>43617</c:v>
                </c:pt>
                <c:pt idx="270">
                  <c:v>43647</c:v>
                </c:pt>
                <c:pt idx="271">
                  <c:v>43678</c:v>
                </c:pt>
                <c:pt idx="272">
                  <c:v>43709</c:v>
                </c:pt>
                <c:pt idx="273">
                  <c:v>43739</c:v>
                </c:pt>
                <c:pt idx="274">
                  <c:v>43770</c:v>
                </c:pt>
                <c:pt idx="275">
                  <c:v>43800</c:v>
                </c:pt>
                <c:pt idx="276">
                  <c:v>43831</c:v>
                </c:pt>
                <c:pt idx="277">
                  <c:v>43862</c:v>
                </c:pt>
                <c:pt idx="278">
                  <c:v>43891</c:v>
                </c:pt>
                <c:pt idx="279">
                  <c:v>43922</c:v>
                </c:pt>
                <c:pt idx="280">
                  <c:v>43952</c:v>
                </c:pt>
                <c:pt idx="281">
                  <c:v>43983</c:v>
                </c:pt>
                <c:pt idx="282">
                  <c:v>44013</c:v>
                </c:pt>
                <c:pt idx="283">
                  <c:v>44044</c:v>
                </c:pt>
                <c:pt idx="284">
                  <c:v>44075</c:v>
                </c:pt>
                <c:pt idx="285">
                  <c:v>44105</c:v>
                </c:pt>
                <c:pt idx="286">
                  <c:v>44136</c:v>
                </c:pt>
                <c:pt idx="287">
                  <c:v>44166</c:v>
                </c:pt>
                <c:pt idx="288">
                  <c:v>44197</c:v>
                </c:pt>
                <c:pt idx="289">
                  <c:v>44228</c:v>
                </c:pt>
                <c:pt idx="290">
                  <c:v>44256</c:v>
                </c:pt>
                <c:pt idx="291">
                  <c:v>44287</c:v>
                </c:pt>
                <c:pt idx="292">
                  <c:v>44317</c:v>
                </c:pt>
                <c:pt idx="293">
                  <c:v>44348</c:v>
                </c:pt>
                <c:pt idx="294">
                  <c:v>44378</c:v>
                </c:pt>
                <c:pt idx="295">
                  <c:v>44409</c:v>
                </c:pt>
                <c:pt idx="296">
                  <c:v>44440</c:v>
                </c:pt>
                <c:pt idx="297">
                  <c:v>44470</c:v>
                </c:pt>
                <c:pt idx="298">
                  <c:v>44501</c:v>
                </c:pt>
                <c:pt idx="299">
                  <c:v>44531</c:v>
                </c:pt>
                <c:pt idx="300">
                  <c:v>44562</c:v>
                </c:pt>
                <c:pt idx="301">
                  <c:v>44593</c:v>
                </c:pt>
                <c:pt idx="302">
                  <c:v>44621</c:v>
                </c:pt>
                <c:pt idx="303">
                  <c:v>44652</c:v>
                </c:pt>
                <c:pt idx="304">
                  <c:v>44682</c:v>
                </c:pt>
                <c:pt idx="305">
                  <c:v>44713</c:v>
                </c:pt>
                <c:pt idx="306">
                  <c:v>44743</c:v>
                </c:pt>
                <c:pt idx="307">
                  <c:v>44774</c:v>
                </c:pt>
                <c:pt idx="308">
                  <c:v>44805</c:v>
                </c:pt>
                <c:pt idx="309">
                  <c:v>44835</c:v>
                </c:pt>
              </c:numCache>
            </c:numRef>
          </c:cat>
          <c:val>
            <c:numRef>
              <c:f>'FRED Graph'!$D$26:$D$335</c:f>
              <c:numCache>
                <c:formatCode>0.0%</c:formatCode>
                <c:ptCount val="310"/>
                <c:pt idx="0">
                  <c:v>6.2E-2</c:v>
                </c:pt>
                <c:pt idx="1">
                  <c:v>6.2E-2</c:v>
                </c:pt>
                <c:pt idx="2">
                  <c:v>6.4000000000000001E-2</c:v>
                </c:pt>
                <c:pt idx="3">
                  <c:v>6.5000000000000002E-2</c:v>
                </c:pt>
                <c:pt idx="4">
                  <c:v>6.8000000000000005E-2</c:v>
                </c:pt>
                <c:pt idx="5">
                  <c:v>6.6000000000000003E-2</c:v>
                </c:pt>
                <c:pt idx="6">
                  <c:v>6.0999999999999999E-2</c:v>
                </c:pt>
                <c:pt idx="7">
                  <c:v>0.06</c:v>
                </c:pt>
                <c:pt idx="8">
                  <c:v>6.2E-2</c:v>
                </c:pt>
                <c:pt idx="9">
                  <c:v>6.2E-2</c:v>
                </c:pt>
                <c:pt idx="10">
                  <c:v>6.4000000000000001E-2</c:v>
                </c:pt>
                <c:pt idx="11">
                  <c:v>6.4000000000000001E-2</c:v>
                </c:pt>
                <c:pt idx="12">
                  <c:v>7.400000000000001E-2</c:v>
                </c:pt>
                <c:pt idx="13">
                  <c:v>7.400000000000001E-2</c:v>
                </c:pt>
                <c:pt idx="14">
                  <c:v>7.4999999999999997E-2</c:v>
                </c:pt>
                <c:pt idx="15">
                  <c:v>7.2000000000000008E-2</c:v>
                </c:pt>
                <c:pt idx="16">
                  <c:v>6.9000000000000006E-2</c:v>
                </c:pt>
                <c:pt idx="17">
                  <c:v>6.8000000000000005E-2</c:v>
                </c:pt>
                <c:pt idx="18">
                  <c:v>6.9000000000000006E-2</c:v>
                </c:pt>
                <c:pt idx="19">
                  <c:v>6.8000000000000005E-2</c:v>
                </c:pt>
                <c:pt idx="20">
                  <c:v>6.4000000000000001E-2</c:v>
                </c:pt>
                <c:pt idx="21">
                  <c:v>6.2E-2</c:v>
                </c:pt>
                <c:pt idx="22">
                  <c:v>6.3E-2</c:v>
                </c:pt>
                <c:pt idx="23">
                  <c:v>5.7999999999999996E-2</c:v>
                </c:pt>
                <c:pt idx="24">
                  <c:v>6.4000000000000001E-2</c:v>
                </c:pt>
                <c:pt idx="25">
                  <c:v>6.3E-2</c:v>
                </c:pt>
                <c:pt idx="26">
                  <c:v>0.06</c:v>
                </c:pt>
                <c:pt idx="27">
                  <c:v>0.05</c:v>
                </c:pt>
                <c:pt idx="28">
                  <c:v>4.8000000000000001E-2</c:v>
                </c:pt>
                <c:pt idx="29">
                  <c:v>4.7E-2</c:v>
                </c:pt>
                <c:pt idx="30">
                  <c:v>4.8000000000000001E-2</c:v>
                </c:pt>
                <c:pt idx="31">
                  <c:v>4.7E-2</c:v>
                </c:pt>
                <c:pt idx="32">
                  <c:v>4.0999999999999995E-2</c:v>
                </c:pt>
                <c:pt idx="33">
                  <c:v>4.4000000000000004E-2</c:v>
                </c:pt>
                <c:pt idx="34">
                  <c:v>4.5999999999999999E-2</c:v>
                </c:pt>
                <c:pt idx="35">
                  <c:v>4.2000000000000003E-2</c:v>
                </c:pt>
                <c:pt idx="36">
                  <c:v>0.05</c:v>
                </c:pt>
                <c:pt idx="37">
                  <c:v>4.4999999999999998E-2</c:v>
                </c:pt>
                <c:pt idx="38">
                  <c:v>4.2999999999999997E-2</c:v>
                </c:pt>
                <c:pt idx="39">
                  <c:v>4.8000000000000001E-2</c:v>
                </c:pt>
                <c:pt idx="40">
                  <c:v>4.8000000000000001E-2</c:v>
                </c:pt>
                <c:pt idx="41">
                  <c:v>4.8000000000000001E-2</c:v>
                </c:pt>
                <c:pt idx="42">
                  <c:v>5.0999999999999997E-2</c:v>
                </c:pt>
                <c:pt idx="43">
                  <c:v>5.2000000000000005E-2</c:v>
                </c:pt>
                <c:pt idx="44">
                  <c:v>4.4999999999999998E-2</c:v>
                </c:pt>
                <c:pt idx="45">
                  <c:v>4.8000000000000001E-2</c:v>
                </c:pt>
                <c:pt idx="46">
                  <c:v>4.7E-2</c:v>
                </c:pt>
                <c:pt idx="47">
                  <c:v>4.4000000000000004E-2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5.2999999999999999E-2</c:v>
                </c:pt>
                <c:pt idx="51">
                  <c:v>5.0999999999999997E-2</c:v>
                </c:pt>
                <c:pt idx="52">
                  <c:v>4.4999999999999998E-2</c:v>
                </c:pt>
                <c:pt idx="53">
                  <c:v>4.4000000000000004E-2</c:v>
                </c:pt>
                <c:pt idx="54">
                  <c:v>5.5999999999999994E-2</c:v>
                </c:pt>
                <c:pt idx="55">
                  <c:v>6.6000000000000003E-2</c:v>
                </c:pt>
                <c:pt idx="56">
                  <c:v>7.0000000000000007E-2</c:v>
                </c:pt>
                <c:pt idx="57">
                  <c:v>3.1E-2</c:v>
                </c:pt>
                <c:pt idx="58">
                  <c:v>3.5000000000000003E-2</c:v>
                </c:pt>
                <c:pt idx="59">
                  <c:v>3.7999999999999999E-2</c:v>
                </c:pt>
                <c:pt idx="60">
                  <c:v>5.7000000000000002E-2</c:v>
                </c:pt>
                <c:pt idx="61">
                  <c:v>5.5E-2</c:v>
                </c:pt>
                <c:pt idx="62">
                  <c:v>5.5999999999999994E-2</c:v>
                </c:pt>
                <c:pt idx="63">
                  <c:v>5.5E-2</c:v>
                </c:pt>
                <c:pt idx="64">
                  <c:v>6.2E-2</c:v>
                </c:pt>
                <c:pt idx="65">
                  <c:v>6.2E-2</c:v>
                </c:pt>
                <c:pt idx="66">
                  <c:v>5.4000000000000006E-2</c:v>
                </c:pt>
                <c:pt idx="67">
                  <c:v>5.4000000000000006E-2</c:v>
                </c:pt>
                <c:pt idx="68">
                  <c:v>5.9000000000000004E-2</c:v>
                </c:pt>
                <c:pt idx="69">
                  <c:v>5.7999999999999996E-2</c:v>
                </c:pt>
                <c:pt idx="70">
                  <c:v>5.7999999999999996E-2</c:v>
                </c:pt>
                <c:pt idx="71">
                  <c:v>5.4000000000000006E-2</c:v>
                </c:pt>
                <c:pt idx="72">
                  <c:v>5.4000000000000006E-2</c:v>
                </c:pt>
                <c:pt idx="73">
                  <c:v>5.2999999999999999E-2</c:v>
                </c:pt>
                <c:pt idx="74">
                  <c:v>0.05</c:v>
                </c:pt>
                <c:pt idx="75">
                  <c:v>5.0999999999999997E-2</c:v>
                </c:pt>
                <c:pt idx="76">
                  <c:v>5.5E-2</c:v>
                </c:pt>
                <c:pt idx="77">
                  <c:v>5.2999999999999999E-2</c:v>
                </c:pt>
                <c:pt idx="78">
                  <c:v>6.0999999999999999E-2</c:v>
                </c:pt>
                <c:pt idx="79">
                  <c:v>5.9000000000000004E-2</c:v>
                </c:pt>
                <c:pt idx="80">
                  <c:v>5.0999999999999997E-2</c:v>
                </c:pt>
                <c:pt idx="81">
                  <c:v>5.2999999999999999E-2</c:v>
                </c:pt>
                <c:pt idx="82">
                  <c:v>5.2999999999999999E-2</c:v>
                </c:pt>
                <c:pt idx="83">
                  <c:v>5.2000000000000005E-2</c:v>
                </c:pt>
                <c:pt idx="84">
                  <c:v>4.9000000000000002E-2</c:v>
                </c:pt>
                <c:pt idx="85">
                  <c:v>4.9000000000000002E-2</c:v>
                </c:pt>
                <c:pt idx="86">
                  <c:v>4.7E-2</c:v>
                </c:pt>
                <c:pt idx="87">
                  <c:v>5.0999999999999997E-2</c:v>
                </c:pt>
                <c:pt idx="88">
                  <c:v>5.0999999999999997E-2</c:v>
                </c:pt>
                <c:pt idx="89">
                  <c:v>5.5999999999999994E-2</c:v>
                </c:pt>
                <c:pt idx="90">
                  <c:v>0.05</c:v>
                </c:pt>
                <c:pt idx="91">
                  <c:v>0.05</c:v>
                </c:pt>
                <c:pt idx="92">
                  <c:v>4.4000000000000004E-2</c:v>
                </c:pt>
                <c:pt idx="93">
                  <c:v>4.2999999999999997E-2</c:v>
                </c:pt>
                <c:pt idx="94">
                  <c:v>3.7999999999999999E-2</c:v>
                </c:pt>
                <c:pt idx="95">
                  <c:v>6.6000000000000003E-2</c:v>
                </c:pt>
                <c:pt idx="96">
                  <c:v>3.2000000000000001E-2</c:v>
                </c:pt>
                <c:pt idx="97">
                  <c:v>2.8999999999999998E-2</c:v>
                </c:pt>
                <c:pt idx="98">
                  <c:v>3.1E-2</c:v>
                </c:pt>
                <c:pt idx="99">
                  <c:v>2.7000000000000003E-2</c:v>
                </c:pt>
                <c:pt idx="100">
                  <c:v>3.2000000000000001E-2</c:v>
                </c:pt>
                <c:pt idx="101">
                  <c:v>2.6000000000000002E-2</c:v>
                </c:pt>
                <c:pt idx="102">
                  <c:v>2.1000000000000001E-2</c:v>
                </c:pt>
                <c:pt idx="103">
                  <c:v>2.6000000000000002E-2</c:v>
                </c:pt>
                <c:pt idx="104">
                  <c:v>2.7000000000000003E-2</c:v>
                </c:pt>
                <c:pt idx="105">
                  <c:v>2.8999999999999998E-2</c:v>
                </c:pt>
                <c:pt idx="106">
                  <c:v>3.2000000000000001E-2</c:v>
                </c:pt>
                <c:pt idx="107">
                  <c:v>3.1E-2</c:v>
                </c:pt>
                <c:pt idx="108">
                  <c:v>3.7000000000000005E-2</c:v>
                </c:pt>
                <c:pt idx="109">
                  <c:v>3.9E-2</c:v>
                </c:pt>
                <c:pt idx="110">
                  <c:v>4.0999999999999995E-2</c:v>
                </c:pt>
                <c:pt idx="111">
                  <c:v>3.7999999999999999E-2</c:v>
                </c:pt>
                <c:pt idx="112">
                  <c:v>3.6000000000000004E-2</c:v>
                </c:pt>
                <c:pt idx="113">
                  <c:v>3.7000000000000005E-2</c:v>
                </c:pt>
                <c:pt idx="114">
                  <c:v>3.1E-2</c:v>
                </c:pt>
                <c:pt idx="115">
                  <c:v>3.3000000000000002E-2</c:v>
                </c:pt>
                <c:pt idx="116">
                  <c:v>3.2000000000000001E-2</c:v>
                </c:pt>
                <c:pt idx="117">
                  <c:v>3.2000000000000001E-2</c:v>
                </c:pt>
                <c:pt idx="118">
                  <c:v>3.6000000000000004E-2</c:v>
                </c:pt>
                <c:pt idx="119">
                  <c:v>3.5000000000000003E-2</c:v>
                </c:pt>
                <c:pt idx="120">
                  <c:v>3.2000000000000001E-2</c:v>
                </c:pt>
                <c:pt idx="121">
                  <c:v>3.6000000000000004E-2</c:v>
                </c:pt>
                <c:pt idx="122">
                  <c:v>3.9E-2</c:v>
                </c:pt>
                <c:pt idx="123">
                  <c:v>3.7999999999999999E-2</c:v>
                </c:pt>
                <c:pt idx="124">
                  <c:v>3.6000000000000004E-2</c:v>
                </c:pt>
                <c:pt idx="125">
                  <c:v>3.5000000000000003E-2</c:v>
                </c:pt>
                <c:pt idx="126">
                  <c:v>3.4000000000000002E-2</c:v>
                </c:pt>
                <c:pt idx="127">
                  <c:v>3.1E-2</c:v>
                </c:pt>
                <c:pt idx="128">
                  <c:v>3.1E-2</c:v>
                </c:pt>
                <c:pt idx="129">
                  <c:v>0.03</c:v>
                </c:pt>
                <c:pt idx="130">
                  <c:v>2.7999999999999997E-2</c:v>
                </c:pt>
                <c:pt idx="131">
                  <c:v>3.2000000000000001E-2</c:v>
                </c:pt>
                <c:pt idx="132">
                  <c:v>3.2000000000000001E-2</c:v>
                </c:pt>
                <c:pt idx="133">
                  <c:v>3.6000000000000004E-2</c:v>
                </c:pt>
                <c:pt idx="134">
                  <c:v>3.4000000000000002E-2</c:v>
                </c:pt>
                <c:pt idx="135">
                  <c:v>2.8999999999999998E-2</c:v>
                </c:pt>
                <c:pt idx="136">
                  <c:v>7.2999999999999995E-2</c:v>
                </c:pt>
                <c:pt idx="137">
                  <c:v>5.0999999999999997E-2</c:v>
                </c:pt>
                <c:pt idx="138">
                  <c:v>0.04</c:v>
                </c:pt>
                <c:pt idx="139">
                  <c:v>3.5000000000000003E-2</c:v>
                </c:pt>
                <c:pt idx="140">
                  <c:v>4.2999999999999997E-2</c:v>
                </c:pt>
                <c:pt idx="141">
                  <c:v>5.2000000000000005E-2</c:v>
                </c:pt>
                <c:pt idx="142">
                  <c:v>6.3E-2</c:v>
                </c:pt>
                <c:pt idx="143">
                  <c:v>6.2E-2</c:v>
                </c:pt>
                <c:pt idx="144">
                  <c:v>6.2E-2</c:v>
                </c:pt>
                <c:pt idx="145">
                  <c:v>5.5999999999999994E-2</c:v>
                </c:pt>
                <c:pt idx="146">
                  <c:v>5.9000000000000004E-2</c:v>
                </c:pt>
                <c:pt idx="147">
                  <c:v>6.6000000000000003E-2</c:v>
                </c:pt>
                <c:pt idx="148">
                  <c:v>7.9000000000000001E-2</c:v>
                </c:pt>
                <c:pt idx="149">
                  <c:v>6.2E-2</c:v>
                </c:pt>
                <c:pt idx="150">
                  <c:v>5.5E-2</c:v>
                </c:pt>
                <c:pt idx="151">
                  <c:v>4.4999999999999998E-2</c:v>
                </c:pt>
                <c:pt idx="152">
                  <c:v>5.5999999999999994E-2</c:v>
                </c:pt>
                <c:pt idx="153">
                  <c:v>5.2000000000000005E-2</c:v>
                </c:pt>
                <c:pt idx="154">
                  <c:v>5.5999999999999994E-2</c:v>
                </c:pt>
                <c:pt idx="155">
                  <c:v>5.5999999999999994E-2</c:v>
                </c:pt>
                <c:pt idx="156">
                  <c:v>5.9000000000000004E-2</c:v>
                </c:pt>
                <c:pt idx="157">
                  <c:v>5.5999999999999994E-2</c:v>
                </c:pt>
                <c:pt idx="158">
                  <c:v>5.5999999999999994E-2</c:v>
                </c:pt>
                <c:pt idx="159">
                  <c:v>6.2E-2</c:v>
                </c:pt>
                <c:pt idx="160">
                  <c:v>6.7000000000000004E-2</c:v>
                </c:pt>
                <c:pt idx="161">
                  <c:v>6.5000000000000002E-2</c:v>
                </c:pt>
                <c:pt idx="162">
                  <c:v>6.4000000000000001E-2</c:v>
                </c:pt>
                <c:pt idx="163">
                  <c:v>6.5000000000000002E-2</c:v>
                </c:pt>
                <c:pt idx="164">
                  <c:v>6.5000000000000002E-2</c:v>
                </c:pt>
                <c:pt idx="165">
                  <c:v>6.3E-2</c:v>
                </c:pt>
                <c:pt idx="166">
                  <c:v>6.0999999999999999E-2</c:v>
                </c:pt>
                <c:pt idx="167">
                  <c:v>6.5000000000000002E-2</c:v>
                </c:pt>
                <c:pt idx="168">
                  <c:v>6.9000000000000006E-2</c:v>
                </c:pt>
                <c:pt idx="169">
                  <c:v>7.2000000000000008E-2</c:v>
                </c:pt>
                <c:pt idx="170">
                  <c:v>6.6000000000000003E-2</c:v>
                </c:pt>
                <c:pt idx="171">
                  <c:v>6.6000000000000003E-2</c:v>
                </c:pt>
                <c:pt idx="172">
                  <c:v>6.5000000000000002E-2</c:v>
                </c:pt>
                <c:pt idx="173">
                  <c:v>6.7000000000000004E-2</c:v>
                </c:pt>
                <c:pt idx="174">
                  <c:v>6.9000000000000006E-2</c:v>
                </c:pt>
                <c:pt idx="175">
                  <c:v>6.9000000000000006E-2</c:v>
                </c:pt>
                <c:pt idx="176">
                  <c:v>6.5000000000000002E-2</c:v>
                </c:pt>
                <c:pt idx="177">
                  <c:v>6.5000000000000002E-2</c:v>
                </c:pt>
                <c:pt idx="178">
                  <c:v>6.6000000000000003E-2</c:v>
                </c:pt>
                <c:pt idx="179">
                  <c:v>7.4999999999999997E-2</c:v>
                </c:pt>
                <c:pt idx="180">
                  <c:v>7.8E-2</c:v>
                </c:pt>
                <c:pt idx="181">
                  <c:v>7.8E-2</c:v>
                </c:pt>
                <c:pt idx="182">
                  <c:v>8.199999999999999E-2</c:v>
                </c:pt>
                <c:pt idx="183">
                  <c:v>8.5000000000000006E-2</c:v>
                </c:pt>
                <c:pt idx="184">
                  <c:v>8.5999999999999993E-2</c:v>
                </c:pt>
                <c:pt idx="185">
                  <c:v>8.5999999999999993E-2</c:v>
                </c:pt>
                <c:pt idx="186">
                  <c:v>7.8E-2</c:v>
                </c:pt>
                <c:pt idx="187">
                  <c:v>7.5999999999999998E-2</c:v>
                </c:pt>
                <c:pt idx="188">
                  <c:v>8.1000000000000003E-2</c:v>
                </c:pt>
                <c:pt idx="189">
                  <c:v>8.6999999999999994E-2</c:v>
                </c:pt>
                <c:pt idx="190">
                  <c:v>9.5000000000000001E-2</c:v>
                </c:pt>
                <c:pt idx="191">
                  <c:v>0.11599999999999999</c:v>
                </c:pt>
                <c:pt idx="192">
                  <c:v>5.9000000000000004E-2</c:v>
                </c:pt>
                <c:pt idx="193">
                  <c:v>5.5999999999999994E-2</c:v>
                </c:pt>
                <c:pt idx="194">
                  <c:v>5.9000000000000004E-2</c:v>
                </c:pt>
                <c:pt idx="195">
                  <c:v>6.2E-2</c:v>
                </c:pt>
                <c:pt idx="196">
                  <c:v>6.4000000000000001E-2</c:v>
                </c:pt>
                <c:pt idx="197">
                  <c:v>6.5000000000000002E-2</c:v>
                </c:pt>
                <c:pt idx="198">
                  <c:v>6.3E-2</c:v>
                </c:pt>
                <c:pt idx="199">
                  <c:v>6.4000000000000001E-2</c:v>
                </c:pt>
                <c:pt idx="200">
                  <c:v>6.5000000000000002E-2</c:v>
                </c:pt>
                <c:pt idx="201">
                  <c:v>0.06</c:v>
                </c:pt>
                <c:pt idx="202">
                  <c:v>5.7999999999999996E-2</c:v>
                </c:pt>
                <c:pt idx="203">
                  <c:v>0.06</c:v>
                </c:pt>
                <c:pt idx="204">
                  <c:v>6.7000000000000004E-2</c:v>
                </c:pt>
                <c:pt idx="205">
                  <c:v>6.6000000000000003E-2</c:v>
                </c:pt>
                <c:pt idx="206">
                  <c:v>6.7000000000000004E-2</c:v>
                </c:pt>
                <c:pt idx="207">
                  <c:v>6.9000000000000006E-2</c:v>
                </c:pt>
                <c:pt idx="208">
                  <c:v>7.0999999999999994E-2</c:v>
                </c:pt>
                <c:pt idx="209">
                  <c:v>7.0999999999999994E-2</c:v>
                </c:pt>
                <c:pt idx="210">
                  <c:v>7.2000000000000008E-2</c:v>
                </c:pt>
                <c:pt idx="211">
                  <c:v>7.0000000000000007E-2</c:v>
                </c:pt>
                <c:pt idx="212">
                  <c:v>7.2000000000000008E-2</c:v>
                </c:pt>
                <c:pt idx="213">
                  <c:v>7.0999999999999994E-2</c:v>
                </c:pt>
                <c:pt idx="214">
                  <c:v>7.2999999999999995E-2</c:v>
                </c:pt>
                <c:pt idx="215">
                  <c:v>7.6999999999999999E-2</c:v>
                </c:pt>
                <c:pt idx="216">
                  <c:v>0.08</c:v>
                </c:pt>
                <c:pt idx="217">
                  <c:v>8.1000000000000003E-2</c:v>
                </c:pt>
                <c:pt idx="218">
                  <c:v>7.6999999999999999E-2</c:v>
                </c:pt>
                <c:pt idx="219">
                  <c:v>7.5999999999999998E-2</c:v>
                </c:pt>
                <c:pt idx="220">
                  <c:v>7.4999999999999997E-2</c:v>
                </c:pt>
                <c:pt idx="221">
                  <c:v>7.400000000000001E-2</c:v>
                </c:pt>
                <c:pt idx="222">
                  <c:v>7.2999999999999995E-2</c:v>
                </c:pt>
                <c:pt idx="223">
                  <c:v>7.2999999999999995E-2</c:v>
                </c:pt>
                <c:pt idx="224">
                  <c:v>7.400000000000001E-2</c:v>
                </c:pt>
                <c:pt idx="225">
                  <c:v>7.4999999999999997E-2</c:v>
                </c:pt>
                <c:pt idx="226">
                  <c:v>7.2999999999999995E-2</c:v>
                </c:pt>
                <c:pt idx="227">
                  <c:v>7.400000000000001E-2</c:v>
                </c:pt>
                <c:pt idx="228">
                  <c:v>7.6999999999999999E-2</c:v>
                </c:pt>
                <c:pt idx="229">
                  <c:v>7.2000000000000008E-2</c:v>
                </c:pt>
                <c:pt idx="230">
                  <c:v>7.5999999999999998E-2</c:v>
                </c:pt>
                <c:pt idx="231">
                  <c:v>7.2000000000000008E-2</c:v>
                </c:pt>
                <c:pt idx="232">
                  <c:v>6.9000000000000006E-2</c:v>
                </c:pt>
                <c:pt idx="233">
                  <c:v>6.6000000000000003E-2</c:v>
                </c:pt>
                <c:pt idx="234">
                  <c:v>6.8000000000000005E-2</c:v>
                </c:pt>
                <c:pt idx="235">
                  <c:v>6.8000000000000005E-2</c:v>
                </c:pt>
                <c:pt idx="236">
                  <c:v>6.8000000000000005E-2</c:v>
                </c:pt>
                <c:pt idx="237">
                  <c:v>6.9000000000000006E-2</c:v>
                </c:pt>
                <c:pt idx="238">
                  <c:v>7.0000000000000007E-2</c:v>
                </c:pt>
                <c:pt idx="239">
                  <c:v>6.5000000000000002E-2</c:v>
                </c:pt>
                <c:pt idx="240">
                  <c:v>6.9000000000000006E-2</c:v>
                </c:pt>
                <c:pt idx="241">
                  <c:v>7.2000000000000008E-2</c:v>
                </c:pt>
                <c:pt idx="242">
                  <c:v>7.2000000000000008E-2</c:v>
                </c:pt>
                <c:pt idx="243">
                  <c:v>7.2999999999999995E-2</c:v>
                </c:pt>
                <c:pt idx="244">
                  <c:v>7.8E-2</c:v>
                </c:pt>
                <c:pt idx="245">
                  <c:v>7.4999999999999997E-2</c:v>
                </c:pt>
                <c:pt idx="246">
                  <c:v>7.5999999999999998E-2</c:v>
                </c:pt>
                <c:pt idx="247">
                  <c:v>7.5999999999999998E-2</c:v>
                </c:pt>
                <c:pt idx="248">
                  <c:v>7.2999999999999995E-2</c:v>
                </c:pt>
                <c:pt idx="249">
                  <c:v>7.400000000000001E-2</c:v>
                </c:pt>
                <c:pt idx="250">
                  <c:v>6.9000000000000006E-2</c:v>
                </c:pt>
                <c:pt idx="251">
                  <c:v>6.3E-2</c:v>
                </c:pt>
                <c:pt idx="252">
                  <c:v>7.0999999999999994E-2</c:v>
                </c:pt>
                <c:pt idx="253">
                  <c:v>7.2000000000000008E-2</c:v>
                </c:pt>
                <c:pt idx="254">
                  <c:v>7.2000000000000008E-2</c:v>
                </c:pt>
                <c:pt idx="255">
                  <c:v>7.2000000000000008E-2</c:v>
                </c:pt>
                <c:pt idx="256">
                  <c:v>7.2000000000000008E-2</c:v>
                </c:pt>
                <c:pt idx="257">
                  <c:v>7.400000000000001E-2</c:v>
                </c:pt>
                <c:pt idx="258">
                  <c:v>7.4999999999999997E-2</c:v>
                </c:pt>
                <c:pt idx="259">
                  <c:v>7.5999999999999998E-2</c:v>
                </c:pt>
                <c:pt idx="260">
                  <c:v>7.6999999999999999E-2</c:v>
                </c:pt>
                <c:pt idx="261">
                  <c:v>7.5999999999999998E-2</c:v>
                </c:pt>
                <c:pt idx="262">
                  <c:v>7.4999999999999997E-2</c:v>
                </c:pt>
                <c:pt idx="263">
                  <c:v>9.4E-2</c:v>
                </c:pt>
                <c:pt idx="264">
                  <c:v>9.3000000000000013E-2</c:v>
                </c:pt>
                <c:pt idx="265">
                  <c:v>9.5000000000000001E-2</c:v>
                </c:pt>
                <c:pt idx="266">
                  <c:v>9.0999999999999998E-2</c:v>
                </c:pt>
                <c:pt idx="267">
                  <c:v>8.900000000000001E-2</c:v>
                </c:pt>
                <c:pt idx="268">
                  <c:v>8.5999999999999993E-2</c:v>
                </c:pt>
                <c:pt idx="269">
                  <c:v>8.5000000000000006E-2</c:v>
                </c:pt>
                <c:pt idx="270">
                  <c:v>8.4000000000000005E-2</c:v>
                </c:pt>
                <c:pt idx="271">
                  <c:v>8.6999999999999994E-2</c:v>
                </c:pt>
                <c:pt idx="272">
                  <c:v>8.900000000000001E-2</c:v>
                </c:pt>
                <c:pt idx="273">
                  <c:v>8.900000000000001E-2</c:v>
                </c:pt>
                <c:pt idx="274">
                  <c:v>8.900000000000001E-2</c:v>
                </c:pt>
                <c:pt idx="275">
                  <c:v>8.3000000000000004E-2</c:v>
                </c:pt>
                <c:pt idx="276">
                  <c:v>9.0999999999999998E-2</c:v>
                </c:pt>
                <c:pt idx="277">
                  <c:v>9.3000000000000013E-2</c:v>
                </c:pt>
                <c:pt idx="278">
                  <c:v>0.13800000000000001</c:v>
                </c:pt>
                <c:pt idx="279">
                  <c:v>0.33799999999999997</c:v>
                </c:pt>
                <c:pt idx="280">
                  <c:v>0.249</c:v>
                </c:pt>
                <c:pt idx="281">
                  <c:v>0.20100000000000001</c:v>
                </c:pt>
                <c:pt idx="282">
                  <c:v>0.192</c:v>
                </c:pt>
                <c:pt idx="283">
                  <c:v>0.155</c:v>
                </c:pt>
                <c:pt idx="284">
                  <c:v>0.14599999999999999</c:v>
                </c:pt>
                <c:pt idx="285">
                  <c:v>0.14000000000000001</c:v>
                </c:pt>
                <c:pt idx="286">
                  <c:v>0.13300000000000001</c:v>
                </c:pt>
                <c:pt idx="287">
                  <c:v>0.13800000000000001</c:v>
                </c:pt>
                <c:pt idx="288">
                  <c:v>0.2</c:v>
                </c:pt>
                <c:pt idx="289">
                  <c:v>0.13400000000000001</c:v>
                </c:pt>
                <c:pt idx="290">
                  <c:v>0.26300000000000001</c:v>
                </c:pt>
                <c:pt idx="291">
                  <c:v>0.128</c:v>
                </c:pt>
                <c:pt idx="292">
                  <c:v>0.10300000000000001</c:v>
                </c:pt>
                <c:pt idx="293">
                  <c:v>9.3000000000000013E-2</c:v>
                </c:pt>
                <c:pt idx="294">
                  <c:v>9.9000000000000005E-2</c:v>
                </c:pt>
                <c:pt idx="295">
                  <c:v>9.5000000000000001E-2</c:v>
                </c:pt>
                <c:pt idx="296">
                  <c:v>7.9000000000000001E-2</c:v>
                </c:pt>
                <c:pt idx="297">
                  <c:v>7.2999999999999995E-2</c:v>
                </c:pt>
                <c:pt idx="298">
                  <c:v>7.0999999999999994E-2</c:v>
                </c:pt>
                <c:pt idx="299">
                  <c:v>7.4999999999999997E-2</c:v>
                </c:pt>
                <c:pt idx="300">
                  <c:v>4.7E-2</c:v>
                </c:pt>
                <c:pt idx="301">
                  <c:v>4.4999999999999998E-2</c:v>
                </c:pt>
                <c:pt idx="302">
                  <c:v>3.7999999999999999E-2</c:v>
                </c:pt>
                <c:pt idx="303">
                  <c:v>3.6000000000000004E-2</c:v>
                </c:pt>
                <c:pt idx="304">
                  <c:v>3.4000000000000002E-2</c:v>
                </c:pt>
                <c:pt idx="305">
                  <c:v>2.7000000000000003E-2</c:v>
                </c:pt>
                <c:pt idx="306">
                  <c:v>3.2000000000000001E-2</c:v>
                </c:pt>
                <c:pt idx="307">
                  <c:v>2.7999999999999997E-2</c:v>
                </c:pt>
                <c:pt idx="308">
                  <c:v>2.4E-2</c:v>
                </c:pt>
                <c:pt idx="309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82-2A4F-8AB4-8475E39E7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312607"/>
        <c:axId val="1512314255"/>
      </c:lineChart>
      <c:dateAx>
        <c:axId val="151231260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314255"/>
        <c:crosses val="autoZero"/>
        <c:auto val="1"/>
        <c:lblOffset val="100"/>
        <c:baseTimeUnit val="months"/>
      </c:dateAx>
      <c:valAx>
        <c:axId val="1512314255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31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Real Disposable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Graph'!$A$12:$A$78</c:f>
              <c:numCache>
                <c:formatCode>yyyy\-mm\-dd</c:formatCode>
                <c:ptCount val="67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43831</c:v>
                </c:pt>
                <c:pt idx="34">
                  <c:v>43862</c:v>
                </c:pt>
                <c:pt idx="35">
                  <c:v>43891</c:v>
                </c:pt>
                <c:pt idx="36">
                  <c:v>43922</c:v>
                </c:pt>
                <c:pt idx="37">
                  <c:v>43952</c:v>
                </c:pt>
                <c:pt idx="38">
                  <c:v>43983</c:v>
                </c:pt>
                <c:pt idx="39">
                  <c:v>44013</c:v>
                </c:pt>
                <c:pt idx="40">
                  <c:v>44044</c:v>
                </c:pt>
                <c:pt idx="41">
                  <c:v>44075</c:v>
                </c:pt>
                <c:pt idx="42">
                  <c:v>44105</c:v>
                </c:pt>
                <c:pt idx="43">
                  <c:v>44136</c:v>
                </c:pt>
                <c:pt idx="44">
                  <c:v>44166</c:v>
                </c:pt>
                <c:pt idx="45">
                  <c:v>44197</c:v>
                </c:pt>
                <c:pt idx="46">
                  <c:v>44228</c:v>
                </c:pt>
                <c:pt idx="47">
                  <c:v>44256</c:v>
                </c:pt>
                <c:pt idx="48">
                  <c:v>44287</c:v>
                </c:pt>
                <c:pt idx="49">
                  <c:v>44317</c:v>
                </c:pt>
                <c:pt idx="50">
                  <c:v>44348</c:v>
                </c:pt>
                <c:pt idx="51">
                  <c:v>44378</c:v>
                </c:pt>
                <c:pt idx="52">
                  <c:v>44409</c:v>
                </c:pt>
                <c:pt idx="53">
                  <c:v>44440</c:v>
                </c:pt>
                <c:pt idx="54">
                  <c:v>44470</c:v>
                </c:pt>
                <c:pt idx="55">
                  <c:v>44501</c:v>
                </c:pt>
                <c:pt idx="56">
                  <c:v>44531</c:v>
                </c:pt>
                <c:pt idx="57">
                  <c:v>44562</c:v>
                </c:pt>
                <c:pt idx="58">
                  <c:v>44593</c:v>
                </c:pt>
                <c:pt idx="59">
                  <c:v>44621</c:v>
                </c:pt>
                <c:pt idx="60">
                  <c:v>44652</c:v>
                </c:pt>
                <c:pt idx="61">
                  <c:v>44682</c:v>
                </c:pt>
                <c:pt idx="62">
                  <c:v>44713</c:v>
                </c:pt>
                <c:pt idx="63">
                  <c:v>44743</c:v>
                </c:pt>
                <c:pt idx="64">
                  <c:v>44774</c:v>
                </c:pt>
                <c:pt idx="65">
                  <c:v>44805</c:v>
                </c:pt>
                <c:pt idx="66">
                  <c:v>44835</c:v>
                </c:pt>
              </c:numCache>
            </c:numRef>
          </c:cat>
          <c:val>
            <c:numRef>
              <c:f>'FRED Graph'!$B$12:$B$78</c:f>
              <c:numCache>
                <c:formatCode>0.0</c:formatCode>
                <c:ptCount val="67"/>
                <c:pt idx="0">
                  <c:v>13864.5</c:v>
                </c:pt>
                <c:pt idx="1">
                  <c:v>13957.3</c:v>
                </c:pt>
                <c:pt idx="2">
                  <c:v>13959.9</c:v>
                </c:pt>
                <c:pt idx="3">
                  <c:v>13995.9</c:v>
                </c:pt>
                <c:pt idx="4">
                  <c:v>14003.4</c:v>
                </c:pt>
                <c:pt idx="5">
                  <c:v>14021.4</c:v>
                </c:pt>
                <c:pt idx="6">
                  <c:v>14049.5</c:v>
                </c:pt>
                <c:pt idx="7">
                  <c:v>14060.5</c:v>
                </c:pt>
                <c:pt idx="8">
                  <c:v>14081</c:v>
                </c:pt>
                <c:pt idx="9">
                  <c:v>14173.9</c:v>
                </c:pt>
                <c:pt idx="10">
                  <c:v>14198.4</c:v>
                </c:pt>
                <c:pt idx="11">
                  <c:v>14242.1</c:v>
                </c:pt>
                <c:pt idx="12">
                  <c:v>14275.9</c:v>
                </c:pt>
                <c:pt idx="13">
                  <c:v>14320.7</c:v>
                </c:pt>
                <c:pt idx="14">
                  <c:v>14374.9</c:v>
                </c:pt>
                <c:pt idx="15">
                  <c:v>14440</c:v>
                </c:pt>
                <c:pt idx="16">
                  <c:v>14495</c:v>
                </c:pt>
                <c:pt idx="17">
                  <c:v>14495.6</c:v>
                </c:pt>
                <c:pt idx="18">
                  <c:v>14542.2</c:v>
                </c:pt>
                <c:pt idx="19">
                  <c:v>14588.7</c:v>
                </c:pt>
                <c:pt idx="20">
                  <c:v>14773.3</c:v>
                </c:pt>
                <c:pt idx="21">
                  <c:v>14791.2</c:v>
                </c:pt>
                <c:pt idx="22">
                  <c:v>14835.3</c:v>
                </c:pt>
                <c:pt idx="23">
                  <c:v>14843.9</c:v>
                </c:pt>
                <c:pt idx="24">
                  <c:v>14811.8</c:v>
                </c:pt>
                <c:pt idx="25">
                  <c:v>14814.7</c:v>
                </c:pt>
                <c:pt idx="26">
                  <c:v>14841.3</c:v>
                </c:pt>
                <c:pt idx="27">
                  <c:v>14871.8</c:v>
                </c:pt>
                <c:pt idx="28">
                  <c:v>14960.3</c:v>
                </c:pt>
                <c:pt idx="29">
                  <c:v>15000.7</c:v>
                </c:pt>
                <c:pt idx="30">
                  <c:v>15022.4</c:v>
                </c:pt>
                <c:pt idx="31">
                  <c:v>15084.2</c:v>
                </c:pt>
                <c:pt idx="32">
                  <c:v>15018.1</c:v>
                </c:pt>
                <c:pt idx="33">
                  <c:v>15149.7</c:v>
                </c:pt>
                <c:pt idx="34">
                  <c:v>15232.8</c:v>
                </c:pt>
                <c:pt idx="35">
                  <c:v>15008.5</c:v>
                </c:pt>
                <c:pt idx="36">
                  <c:v>17246.2</c:v>
                </c:pt>
                <c:pt idx="37">
                  <c:v>16423.400000000001</c:v>
                </c:pt>
                <c:pt idx="38">
                  <c:v>16272.5</c:v>
                </c:pt>
                <c:pt idx="39">
                  <c:v>16372.2</c:v>
                </c:pt>
                <c:pt idx="40">
                  <c:v>15739.2</c:v>
                </c:pt>
                <c:pt idx="41">
                  <c:v>15799.7</c:v>
                </c:pt>
                <c:pt idx="42">
                  <c:v>15729.1</c:v>
                </c:pt>
                <c:pt idx="43">
                  <c:v>15522.5</c:v>
                </c:pt>
                <c:pt idx="44">
                  <c:v>15536.5</c:v>
                </c:pt>
                <c:pt idx="45">
                  <c:v>17099.2</c:v>
                </c:pt>
                <c:pt idx="46">
                  <c:v>15662.7</c:v>
                </c:pt>
                <c:pt idx="47">
                  <c:v>19213.900000000001</c:v>
                </c:pt>
                <c:pt idx="48">
                  <c:v>16264.7</c:v>
                </c:pt>
                <c:pt idx="49">
                  <c:v>15790.4</c:v>
                </c:pt>
                <c:pt idx="50">
                  <c:v>15708.6</c:v>
                </c:pt>
                <c:pt idx="51">
                  <c:v>15821.9</c:v>
                </c:pt>
                <c:pt idx="52">
                  <c:v>15802.4</c:v>
                </c:pt>
                <c:pt idx="53">
                  <c:v>15580.2</c:v>
                </c:pt>
                <c:pt idx="54">
                  <c:v>15584.9</c:v>
                </c:pt>
                <c:pt idx="55">
                  <c:v>15543.5</c:v>
                </c:pt>
                <c:pt idx="56">
                  <c:v>15483.6</c:v>
                </c:pt>
                <c:pt idx="57">
                  <c:v>15137.7</c:v>
                </c:pt>
                <c:pt idx="58">
                  <c:v>15125.6</c:v>
                </c:pt>
                <c:pt idx="59">
                  <c:v>15064.1</c:v>
                </c:pt>
                <c:pt idx="60">
                  <c:v>15055.2</c:v>
                </c:pt>
                <c:pt idx="61">
                  <c:v>15036.4</c:v>
                </c:pt>
                <c:pt idx="62">
                  <c:v>14973.1</c:v>
                </c:pt>
                <c:pt idx="63">
                  <c:v>15050.5</c:v>
                </c:pt>
                <c:pt idx="64">
                  <c:v>15060.5</c:v>
                </c:pt>
                <c:pt idx="65">
                  <c:v>15056.9</c:v>
                </c:pt>
                <c:pt idx="66">
                  <c:v>15113.3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62-954F-AB12-94E0FB6B4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0285295"/>
        <c:axId val="1500480511"/>
      </c:lineChart>
      <c:dateAx>
        <c:axId val="150028529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480511"/>
        <c:crosses val="autoZero"/>
        <c:auto val="1"/>
        <c:lblOffset val="100"/>
        <c:baseTimeUnit val="months"/>
      </c:dateAx>
      <c:valAx>
        <c:axId val="1500480511"/>
        <c:scaling>
          <c:orientation val="minMax"/>
          <c:min val="1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28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Household Net Worth to Q4 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Household Net Worth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'FRED Graph'!$A$12:$A$56</c:f>
              <c:numCache>
                <c:formatCode>yyyy\-mm</c:formatCode>
                <c:ptCount val="45"/>
                <c:pt idx="0">
                  <c:v>40817</c:v>
                </c:pt>
                <c:pt idx="1">
                  <c:v>40909</c:v>
                </c:pt>
                <c:pt idx="2">
                  <c:v>41000</c:v>
                </c:pt>
                <c:pt idx="3">
                  <c:v>41091</c:v>
                </c:pt>
                <c:pt idx="4">
                  <c:v>41183</c:v>
                </c:pt>
                <c:pt idx="5">
                  <c:v>41275</c:v>
                </c:pt>
                <c:pt idx="6">
                  <c:v>41365</c:v>
                </c:pt>
                <c:pt idx="7">
                  <c:v>41456</c:v>
                </c:pt>
                <c:pt idx="8">
                  <c:v>41548</c:v>
                </c:pt>
                <c:pt idx="9">
                  <c:v>41640</c:v>
                </c:pt>
                <c:pt idx="10">
                  <c:v>41730</c:v>
                </c:pt>
                <c:pt idx="11">
                  <c:v>41821</c:v>
                </c:pt>
                <c:pt idx="12">
                  <c:v>41913</c:v>
                </c:pt>
                <c:pt idx="13">
                  <c:v>42005</c:v>
                </c:pt>
                <c:pt idx="14">
                  <c:v>42095</c:v>
                </c:pt>
                <c:pt idx="15">
                  <c:v>42186</c:v>
                </c:pt>
                <c:pt idx="16">
                  <c:v>42278</c:v>
                </c:pt>
                <c:pt idx="17">
                  <c:v>42370</c:v>
                </c:pt>
                <c:pt idx="18">
                  <c:v>42461</c:v>
                </c:pt>
                <c:pt idx="19">
                  <c:v>42552</c:v>
                </c:pt>
                <c:pt idx="20">
                  <c:v>42644</c:v>
                </c:pt>
                <c:pt idx="21">
                  <c:v>42736</c:v>
                </c:pt>
                <c:pt idx="22">
                  <c:v>42826</c:v>
                </c:pt>
                <c:pt idx="23">
                  <c:v>42917</c:v>
                </c:pt>
                <c:pt idx="24">
                  <c:v>43009</c:v>
                </c:pt>
                <c:pt idx="25">
                  <c:v>43101</c:v>
                </c:pt>
                <c:pt idx="26">
                  <c:v>43191</c:v>
                </c:pt>
                <c:pt idx="27">
                  <c:v>43282</c:v>
                </c:pt>
                <c:pt idx="28">
                  <c:v>43374</c:v>
                </c:pt>
                <c:pt idx="29">
                  <c:v>43466</c:v>
                </c:pt>
                <c:pt idx="30">
                  <c:v>43556</c:v>
                </c:pt>
                <c:pt idx="31">
                  <c:v>43647</c:v>
                </c:pt>
                <c:pt idx="32">
                  <c:v>43739</c:v>
                </c:pt>
                <c:pt idx="33">
                  <c:v>43831</c:v>
                </c:pt>
                <c:pt idx="34">
                  <c:v>43922</c:v>
                </c:pt>
                <c:pt idx="35">
                  <c:v>44013</c:v>
                </c:pt>
                <c:pt idx="36">
                  <c:v>44105</c:v>
                </c:pt>
                <c:pt idx="37">
                  <c:v>44197</c:v>
                </c:pt>
                <c:pt idx="38">
                  <c:v>44287</c:v>
                </c:pt>
                <c:pt idx="39">
                  <c:v>44378</c:v>
                </c:pt>
                <c:pt idx="40">
                  <c:v>44470</c:v>
                </c:pt>
                <c:pt idx="41">
                  <c:v>44562</c:v>
                </c:pt>
                <c:pt idx="42">
                  <c:v>44652</c:v>
                </c:pt>
                <c:pt idx="43">
                  <c:v>44743</c:v>
                </c:pt>
                <c:pt idx="44">
                  <c:v>44835</c:v>
                </c:pt>
              </c:numCache>
            </c:numRef>
          </c:cat>
          <c:val>
            <c:numRef>
              <c:f>'FRED Graph'!$B$12:$B$56</c:f>
              <c:numCache>
                <c:formatCode>0</c:formatCode>
                <c:ptCount val="45"/>
                <c:pt idx="0">
                  <c:v>63258746</c:v>
                </c:pt>
                <c:pt idx="1">
                  <c:v>65159865</c:v>
                </c:pt>
                <c:pt idx="2">
                  <c:v>65210087</c:v>
                </c:pt>
                <c:pt idx="3">
                  <c:v>67059854</c:v>
                </c:pt>
                <c:pt idx="4">
                  <c:v>67813873</c:v>
                </c:pt>
                <c:pt idx="5">
                  <c:v>70517110</c:v>
                </c:pt>
                <c:pt idx="6">
                  <c:v>71418590</c:v>
                </c:pt>
                <c:pt idx="7">
                  <c:v>73728877</c:v>
                </c:pt>
                <c:pt idx="8">
                  <c:v>75847371</c:v>
                </c:pt>
                <c:pt idx="9">
                  <c:v>77638007</c:v>
                </c:pt>
                <c:pt idx="10">
                  <c:v>79600578</c:v>
                </c:pt>
                <c:pt idx="11">
                  <c:v>80121845</c:v>
                </c:pt>
                <c:pt idx="12">
                  <c:v>81612062</c:v>
                </c:pt>
                <c:pt idx="13">
                  <c:v>83354732</c:v>
                </c:pt>
                <c:pt idx="14">
                  <c:v>83916623</c:v>
                </c:pt>
                <c:pt idx="15">
                  <c:v>82970956</c:v>
                </c:pt>
                <c:pt idx="16">
                  <c:v>84546314</c:v>
                </c:pt>
                <c:pt idx="17">
                  <c:v>85881545</c:v>
                </c:pt>
                <c:pt idx="18">
                  <c:v>87361248</c:v>
                </c:pt>
                <c:pt idx="19">
                  <c:v>88847763</c:v>
                </c:pt>
                <c:pt idx="20">
                  <c:v>89206506</c:v>
                </c:pt>
                <c:pt idx="21">
                  <c:v>91598292</c:v>
                </c:pt>
                <c:pt idx="22">
                  <c:v>93377378</c:v>
                </c:pt>
                <c:pt idx="23">
                  <c:v>95006408</c:v>
                </c:pt>
                <c:pt idx="24">
                  <c:v>97399425</c:v>
                </c:pt>
                <c:pt idx="25">
                  <c:v>98540852</c:v>
                </c:pt>
                <c:pt idx="26">
                  <c:v>99736603</c:v>
                </c:pt>
                <c:pt idx="27">
                  <c:v>101701606</c:v>
                </c:pt>
                <c:pt idx="28">
                  <c:v>98075528</c:v>
                </c:pt>
                <c:pt idx="29">
                  <c:v>104108338</c:v>
                </c:pt>
                <c:pt idx="30">
                  <c:v>106279711</c:v>
                </c:pt>
                <c:pt idx="31">
                  <c:v>106969242</c:v>
                </c:pt>
                <c:pt idx="32">
                  <c:v>110279822</c:v>
                </c:pt>
                <c:pt idx="33">
                  <c:v>104397364</c:v>
                </c:pt>
                <c:pt idx="34">
                  <c:v>112279305</c:v>
                </c:pt>
                <c:pt idx="35">
                  <c:v>116483727</c:v>
                </c:pt>
                <c:pt idx="36">
                  <c:v>124666620</c:v>
                </c:pt>
                <c:pt idx="37">
                  <c:v>129558440</c:v>
                </c:pt>
                <c:pt idx="38">
                  <c:v>135907535</c:v>
                </c:pt>
                <c:pt idx="39">
                  <c:v>139141371</c:v>
                </c:pt>
                <c:pt idx="40">
                  <c:v>144006193</c:v>
                </c:pt>
                <c:pt idx="41">
                  <c:v>144145780</c:v>
                </c:pt>
                <c:pt idx="42">
                  <c:v>138323178</c:v>
                </c:pt>
                <c:pt idx="43">
                  <c:v>136960121</c:v>
                </c:pt>
                <c:pt idx="44">
                  <c:v>139866162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FF47-8D38-F14E839B5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618112"/>
        <c:axId val="1103597920"/>
      </c:areaChart>
      <c:dateAx>
        <c:axId val="1103618112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597920"/>
        <c:crosses val="autoZero"/>
        <c:auto val="1"/>
        <c:lblOffset val="100"/>
        <c:baseTimeUnit val="months"/>
      </c:dateAx>
      <c:valAx>
        <c:axId val="1103597920"/>
        <c:scaling>
          <c:orientation val="minMax"/>
          <c:min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618112"/>
        <c:crosses val="autoZero"/>
        <c:crossBetween val="midCat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Trillions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Household Checkable Deposits to Q1 2020 $</a:t>
            </a:r>
            <a:r>
              <a:rPr lang="en-US" dirty="0" err="1"/>
              <a:t>Bil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Graph'!$A$44:$A$100</c:f>
              <c:numCache>
                <c:formatCode>yyyy\-mm\-dd</c:formatCode>
                <c:ptCount val="57"/>
                <c:pt idx="0">
                  <c:v>38718</c:v>
                </c:pt>
                <c:pt idx="1">
                  <c:v>38808</c:v>
                </c:pt>
                <c:pt idx="2">
                  <c:v>38899</c:v>
                </c:pt>
                <c:pt idx="3">
                  <c:v>38991</c:v>
                </c:pt>
                <c:pt idx="4">
                  <c:v>39083</c:v>
                </c:pt>
                <c:pt idx="5">
                  <c:v>39173</c:v>
                </c:pt>
                <c:pt idx="6">
                  <c:v>39264</c:v>
                </c:pt>
                <c:pt idx="7">
                  <c:v>39356</c:v>
                </c:pt>
                <c:pt idx="8">
                  <c:v>39448</c:v>
                </c:pt>
                <c:pt idx="9">
                  <c:v>39539</c:v>
                </c:pt>
                <c:pt idx="10">
                  <c:v>39630</c:v>
                </c:pt>
                <c:pt idx="11">
                  <c:v>39722</c:v>
                </c:pt>
                <c:pt idx="12">
                  <c:v>39814</c:v>
                </c:pt>
                <c:pt idx="13">
                  <c:v>39904</c:v>
                </c:pt>
                <c:pt idx="14">
                  <c:v>39995</c:v>
                </c:pt>
                <c:pt idx="15">
                  <c:v>40087</c:v>
                </c:pt>
                <c:pt idx="16">
                  <c:v>40179</c:v>
                </c:pt>
                <c:pt idx="17">
                  <c:v>40269</c:v>
                </c:pt>
                <c:pt idx="18">
                  <c:v>40360</c:v>
                </c:pt>
                <c:pt idx="19">
                  <c:v>40452</c:v>
                </c:pt>
                <c:pt idx="20">
                  <c:v>40544</c:v>
                </c:pt>
                <c:pt idx="21">
                  <c:v>40634</c:v>
                </c:pt>
                <c:pt idx="22">
                  <c:v>40725</c:v>
                </c:pt>
                <c:pt idx="23">
                  <c:v>40817</c:v>
                </c:pt>
                <c:pt idx="24">
                  <c:v>40909</c:v>
                </c:pt>
                <c:pt idx="25">
                  <c:v>41000</c:v>
                </c:pt>
                <c:pt idx="26">
                  <c:v>41091</c:v>
                </c:pt>
                <c:pt idx="27">
                  <c:v>41183</c:v>
                </c:pt>
                <c:pt idx="28">
                  <c:v>41275</c:v>
                </c:pt>
                <c:pt idx="29">
                  <c:v>41365</c:v>
                </c:pt>
                <c:pt idx="30">
                  <c:v>41456</c:v>
                </c:pt>
                <c:pt idx="31">
                  <c:v>41548</c:v>
                </c:pt>
                <c:pt idx="32">
                  <c:v>41640</c:v>
                </c:pt>
                <c:pt idx="33">
                  <c:v>41730</c:v>
                </c:pt>
                <c:pt idx="34">
                  <c:v>41821</c:v>
                </c:pt>
                <c:pt idx="35">
                  <c:v>41913</c:v>
                </c:pt>
                <c:pt idx="36">
                  <c:v>42005</c:v>
                </c:pt>
                <c:pt idx="37">
                  <c:v>42095</c:v>
                </c:pt>
                <c:pt idx="38">
                  <c:v>42186</c:v>
                </c:pt>
                <c:pt idx="39">
                  <c:v>42278</c:v>
                </c:pt>
                <c:pt idx="40">
                  <c:v>42370</c:v>
                </c:pt>
                <c:pt idx="41">
                  <c:v>42461</c:v>
                </c:pt>
                <c:pt idx="42">
                  <c:v>42552</c:v>
                </c:pt>
                <c:pt idx="43">
                  <c:v>42644</c:v>
                </c:pt>
                <c:pt idx="44">
                  <c:v>42736</c:v>
                </c:pt>
                <c:pt idx="45">
                  <c:v>42826</c:v>
                </c:pt>
                <c:pt idx="46">
                  <c:v>42917</c:v>
                </c:pt>
                <c:pt idx="47">
                  <c:v>43009</c:v>
                </c:pt>
                <c:pt idx="48">
                  <c:v>43101</c:v>
                </c:pt>
                <c:pt idx="49">
                  <c:v>43191</c:v>
                </c:pt>
                <c:pt idx="50">
                  <c:v>43282</c:v>
                </c:pt>
                <c:pt idx="51">
                  <c:v>43374</c:v>
                </c:pt>
                <c:pt idx="52">
                  <c:v>43466</c:v>
                </c:pt>
                <c:pt idx="53">
                  <c:v>43556</c:v>
                </c:pt>
                <c:pt idx="54">
                  <c:v>43647</c:v>
                </c:pt>
                <c:pt idx="55">
                  <c:v>43739</c:v>
                </c:pt>
                <c:pt idx="56">
                  <c:v>43831</c:v>
                </c:pt>
              </c:numCache>
            </c:numRef>
          </c:cat>
          <c:val>
            <c:numRef>
              <c:f>'FRED Graph'!$B$44:$B$100</c:f>
              <c:numCache>
                <c:formatCode>0</c:formatCode>
                <c:ptCount val="57"/>
                <c:pt idx="0">
                  <c:v>288747</c:v>
                </c:pt>
                <c:pt idx="1">
                  <c:v>270848</c:v>
                </c:pt>
                <c:pt idx="2">
                  <c:v>228027</c:v>
                </c:pt>
                <c:pt idx="3">
                  <c:v>243440</c:v>
                </c:pt>
                <c:pt idx="4">
                  <c:v>254436</c:v>
                </c:pt>
                <c:pt idx="5">
                  <c:v>177033</c:v>
                </c:pt>
                <c:pt idx="6">
                  <c:v>80323</c:v>
                </c:pt>
                <c:pt idx="7">
                  <c:v>129826</c:v>
                </c:pt>
                <c:pt idx="8">
                  <c:v>142893</c:v>
                </c:pt>
                <c:pt idx="9">
                  <c:v>128781</c:v>
                </c:pt>
                <c:pt idx="10">
                  <c:v>148007</c:v>
                </c:pt>
                <c:pt idx="11">
                  <c:v>407776</c:v>
                </c:pt>
                <c:pt idx="12">
                  <c:v>386711</c:v>
                </c:pt>
                <c:pt idx="13">
                  <c:v>430240</c:v>
                </c:pt>
                <c:pt idx="14">
                  <c:v>396474</c:v>
                </c:pt>
                <c:pt idx="15">
                  <c:v>447925</c:v>
                </c:pt>
                <c:pt idx="16">
                  <c:v>347843</c:v>
                </c:pt>
                <c:pt idx="17">
                  <c:v>363575</c:v>
                </c:pt>
                <c:pt idx="18">
                  <c:v>327947</c:v>
                </c:pt>
                <c:pt idx="19">
                  <c:v>430039</c:v>
                </c:pt>
                <c:pt idx="20">
                  <c:v>509927</c:v>
                </c:pt>
                <c:pt idx="21">
                  <c:v>502102</c:v>
                </c:pt>
                <c:pt idx="22">
                  <c:v>632876</c:v>
                </c:pt>
                <c:pt idx="23">
                  <c:v>712364</c:v>
                </c:pt>
                <c:pt idx="24">
                  <c:v>732941</c:v>
                </c:pt>
                <c:pt idx="25">
                  <c:v>686854</c:v>
                </c:pt>
                <c:pt idx="26">
                  <c:v>683534</c:v>
                </c:pt>
                <c:pt idx="27">
                  <c:v>813771</c:v>
                </c:pt>
                <c:pt idx="28">
                  <c:v>857898</c:v>
                </c:pt>
                <c:pt idx="29">
                  <c:v>877972</c:v>
                </c:pt>
                <c:pt idx="30">
                  <c:v>885288</c:v>
                </c:pt>
                <c:pt idx="31">
                  <c:v>994472</c:v>
                </c:pt>
                <c:pt idx="32">
                  <c:v>1018601</c:v>
                </c:pt>
                <c:pt idx="33">
                  <c:v>1027374</c:v>
                </c:pt>
                <c:pt idx="34">
                  <c:v>998515</c:v>
                </c:pt>
                <c:pt idx="35">
                  <c:v>951112</c:v>
                </c:pt>
                <c:pt idx="36">
                  <c:v>1040660</c:v>
                </c:pt>
                <c:pt idx="37">
                  <c:v>1109161</c:v>
                </c:pt>
                <c:pt idx="38">
                  <c:v>971773</c:v>
                </c:pt>
                <c:pt idx="39">
                  <c:v>1053907</c:v>
                </c:pt>
                <c:pt idx="40">
                  <c:v>1131802</c:v>
                </c:pt>
                <c:pt idx="41">
                  <c:v>1089092</c:v>
                </c:pt>
                <c:pt idx="42">
                  <c:v>975442</c:v>
                </c:pt>
                <c:pt idx="43">
                  <c:v>973191</c:v>
                </c:pt>
                <c:pt idx="44">
                  <c:v>1149947</c:v>
                </c:pt>
                <c:pt idx="45">
                  <c:v>1144694</c:v>
                </c:pt>
                <c:pt idx="46">
                  <c:v>1059400</c:v>
                </c:pt>
                <c:pt idx="47">
                  <c:v>1172530</c:v>
                </c:pt>
                <c:pt idx="48">
                  <c:v>1266477</c:v>
                </c:pt>
                <c:pt idx="49">
                  <c:v>1127861</c:v>
                </c:pt>
                <c:pt idx="50">
                  <c:v>942824</c:v>
                </c:pt>
                <c:pt idx="51">
                  <c:v>1001461</c:v>
                </c:pt>
                <c:pt idx="52">
                  <c:v>1084048</c:v>
                </c:pt>
                <c:pt idx="53">
                  <c:v>967855</c:v>
                </c:pt>
                <c:pt idx="54">
                  <c:v>771157</c:v>
                </c:pt>
                <c:pt idx="55">
                  <c:v>1033279</c:v>
                </c:pt>
                <c:pt idx="56">
                  <c:v>1133540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6-9F4C-B5F1-17F95BDCA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166544"/>
        <c:axId val="1092322784"/>
      </c:lineChart>
      <c:dateAx>
        <c:axId val="1103166544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322784"/>
        <c:crosses val="autoZero"/>
        <c:auto val="1"/>
        <c:lblOffset val="100"/>
        <c:baseTimeUnit val="months"/>
        <c:majorUnit val="12"/>
        <c:majorTimeUnit val="months"/>
      </c:dateAx>
      <c:valAx>
        <c:axId val="109232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6654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Household Checkable Deposits to Q4 2022 $</a:t>
            </a:r>
            <a:r>
              <a:rPr lang="en-US" dirty="0" err="1"/>
              <a:t>Bil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Graph'!$A$44:$A$111</c:f>
              <c:numCache>
                <c:formatCode>yyyy\-mm\-dd</c:formatCode>
                <c:ptCount val="68"/>
                <c:pt idx="0">
                  <c:v>38718</c:v>
                </c:pt>
                <c:pt idx="1">
                  <c:v>38808</c:v>
                </c:pt>
                <c:pt idx="2">
                  <c:v>38899</c:v>
                </c:pt>
                <c:pt idx="3">
                  <c:v>38991</c:v>
                </c:pt>
                <c:pt idx="4">
                  <c:v>39083</c:v>
                </c:pt>
                <c:pt idx="5">
                  <c:v>39173</c:v>
                </c:pt>
                <c:pt idx="6">
                  <c:v>39264</c:v>
                </c:pt>
                <c:pt idx="7">
                  <c:v>39356</c:v>
                </c:pt>
                <c:pt idx="8">
                  <c:v>39448</c:v>
                </c:pt>
                <c:pt idx="9">
                  <c:v>39539</c:v>
                </c:pt>
                <c:pt idx="10">
                  <c:v>39630</c:v>
                </c:pt>
                <c:pt idx="11">
                  <c:v>39722</c:v>
                </c:pt>
                <c:pt idx="12">
                  <c:v>39814</c:v>
                </c:pt>
                <c:pt idx="13">
                  <c:v>39904</c:v>
                </c:pt>
                <c:pt idx="14">
                  <c:v>39995</c:v>
                </c:pt>
                <c:pt idx="15">
                  <c:v>40087</c:v>
                </c:pt>
                <c:pt idx="16">
                  <c:v>40179</c:v>
                </c:pt>
                <c:pt idx="17">
                  <c:v>40269</c:v>
                </c:pt>
                <c:pt idx="18">
                  <c:v>40360</c:v>
                </c:pt>
                <c:pt idx="19">
                  <c:v>40452</c:v>
                </c:pt>
                <c:pt idx="20">
                  <c:v>40544</c:v>
                </c:pt>
                <c:pt idx="21">
                  <c:v>40634</c:v>
                </c:pt>
                <c:pt idx="22">
                  <c:v>40725</c:v>
                </c:pt>
                <c:pt idx="23">
                  <c:v>40817</c:v>
                </c:pt>
                <c:pt idx="24">
                  <c:v>40909</c:v>
                </c:pt>
                <c:pt idx="25">
                  <c:v>41000</c:v>
                </c:pt>
                <c:pt idx="26">
                  <c:v>41091</c:v>
                </c:pt>
                <c:pt idx="27">
                  <c:v>41183</c:v>
                </c:pt>
                <c:pt idx="28">
                  <c:v>41275</c:v>
                </c:pt>
                <c:pt idx="29">
                  <c:v>41365</c:v>
                </c:pt>
                <c:pt idx="30">
                  <c:v>41456</c:v>
                </c:pt>
                <c:pt idx="31">
                  <c:v>41548</c:v>
                </c:pt>
                <c:pt idx="32">
                  <c:v>41640</c:v>
                </c:pt>
                <c:pt idx="33">
                  <c:v>41730</c:v>
                </c:pt>
                <c:pt idx="34">
                  <c:v>41821</c:v>
                </c:pt>
                <c:pt idx="35">
                  <c:v>41913</c:v>
                </c:pt>
                <c:pt idx="36">
                  <c:v>42005</c:v>
                </c:pt>
                <c:pt idx="37">
                  <c:v>42095</c:v>
                </c:pt>
                <c:pt idx="38">
                  <c:v>42186</c:v>
                </c:pt>
                <c:pt idx="39">
                  <c:v>42278</c:v>
                </c:pt>
                <c:pt idx="40">
                  <c:v>42370</c:v>
                </c:pt>
                <c:pt idx="41">
                  <c:v>42461</c:v>
                </c:pt>
                <c:pt idx="42">
                  <c:v>42552</c:v>
                </c:pt>
                <c:pt idx="43">
                  <c:v>42644</c:v>
                </c:pt>
                <c:pt idx="44">
                  <c:v>42736</c:v>
                </c:pt>
                <c:pt idx="45">
                  <c:v>42826</c:v>
                </c:pt>
                <c:pt idx="46">
                  <c:v>42917</c:v>
                </c:pt>
                <c:pt idx="47">
                  <c:v>43009</c:v>
                </c:pt>
                <c:pt idx="48">
                  <c:v>43101</c:v>
                </c:pt>
                <c:pt idx="49">
                  <c:v>43191</c:v>
                </c:pt>
                <c:pt idx="50">
                  <c:v>43282</c:v>
                </c:pt>
                <c:pt idx="51">
                  <c:v>43374</c:v>
                </c:pt>
                <c:pt idx="52">
                  <c:v>43466</c:v>
                </c:pt>
                <c:pt idx="53">
                  <c:v>43556</c:v>
                </c:pt>
                <c:pt idx="54">
                  <c:v>43647</c:v>
                </c:pt>
                <c:pt idx="55">
                  <c:v>43739</c:v>
                </c:pt>
                <c:pt idx="56">
                  <c:v>43831</c:v>
                </c:pt>
                <c:pt idx="57">
                  <c:v>43922</c:v>
                </c:pt>
                <c:pt idx="58">
                  <c:v>44013</c:v>
                </c:pt>
                <c:pt idx="59">
                  <c:v>44105</c:v>
                </c:pt>
                <c:pt idx="60">
                  <c:v>44197</c:v>
                </c:pt>
                <c:pt idx="61">
                  <c:v>44287</c:v>
                </c:pt>
                <c:pt idx="62">
                  <c:v>44378</c:v>
                </c:pt>
                <c:pt idx="63">
                  <c:v>44470</c:v>
                </c:pt>
                <c:pt idx="64">
                  <c:v>44562</c:v>
                </c:pt>
                <c:pt idx="65">
                  <c:v>44652</c:v>
                </c:pt>
                <c:pt idx="66">
                  <c:v>44743</c:v>
                </c:pt>
                <c:pt idx="67">
                  <c:v>44835</c:v>
                </c:pt>
              </c:numCache>
            </c:numRef>
          </c:cat>
          <c:val>
            <c:numRef>
              <c:f>'FRED Graph'!$B$44:$B$111</c:f>
              <c:numCache>
                <c:formatCode>0</c:formatCode>
                <c:ptCount val="68"/>
                <c:pt idx="0">
                  <c:v>288747</c:v>
                </c:pt>
                <c:pt idx="1">
                  <c:v>270848</c:v>
                </c:pt>
                <c:pt idx="2">
                  <c:v>228027</c:v>
                </c:pt>
                <c:pt idx="3">
                  <c:v>243440</c:v>
                </c:pt>
                <c:pt idx="4">
                  <c:v>254436</c:v>
                </c:pt>
                <c:pt idx="5">
                  <c:v>177033</c:v>
                </c:pt>
                <c:pt idx="6">
                  <c:v>80323</c:v>
                </c:pt>
                <c:pt idx="7">
                  <c:v>129826</c:v>
                </c:pt>
                <c:pt idx="8">
                  <c:v>142893</c:v>
                </c:pt>
                <c:pt idx="9">
                  <c:v>128781</c:v>
                </c:pt>
                <c:pt idx="10">
                  <c:v>148007</c:v>
                </c:pt>
                <c:pt idx="11">
                  <c:v>407776</c:v>
                </c:pt>
                <c:pt idx="12">
                  <c:v>386711</c:v>
                </c:pt>
                <c:pt idx="13">
                  <c:v>430240</c:v>
                </c:pt>
                <c:pt idx="14">
                  <c:v>396474</c:v>
                </c:pt>
                <c:pt idx="15">
                  <c:v>447925</c:v>
                </c:pt>
                <c:pt idx="16">
                  <c:v>347843</c:v>
                </c:pt>
                <c:pt idx="17">
                  <c:v>363575</c:v>
                </c:pt>
                <c:pt idx="18">
                  <c:v>327947</c:v>
                </c:pt>
                <c:pt idx="19">
                  <c:v>430039</c:v>
                </c:pt>
                <c:pt idx="20">
                  <c:v>509927</c:v>
                </c:pt>
                <c:pt idx="21">
                  <c:v>502102</c:v>
                </c:pt>
                <c:pt idx="22">
                  <c:v>632876</c:v>
                </c:pt>
                <c:pt idx="23">
                  <c:v>712364</c:v>
                </c:pt>
                <c:pt idx="24">
                  <c:v>732941</c:v>
                </c:pt>
                <c:pt idx="25">
                  <c:v>686854</c:v>
                </c:pt>
                <c:pt idx="26">
                  <c:v>683534</c:v>
                </c:pt>
                <c:pt idx="27">
                  <c:v>813771</c:v>
                </c:pt>
                <c:pt idx="28">
                  <c:v>857898</c:v>
                </c:pt>
                <c:pt idx="29">
                  <c:v>877972</c:v>
                </c:pt>
                <c:pt idx="30">
                  <c:v>885288</c:v>
                </c:pt>
                <c:pt idx="31">
                  <c:v>994472</c:v>
                </c:pt>
                <c:pt idx="32">
                  <c:v>1018601</c:v>
                </c:pt>
                <c:pt idx="33">
                  <c:v>1027374</c:v>
                </c:pt>
                <c:pt idx="34">
                  <c:v>998515</c:v>
                </c:pt>
                <c:pt idx="35">
                  <c:v>951112</c:v>
                </c:pt>
                <c:pt idx="36">
                  <c:v>1040660</c:v>
                </c:pt>
                <c:pt idx="37">
                  <c:v>1109161</c:v>
                </c:pt>
                <c:pt idx="38">
                  <c:v>971773</c:v>
                </c:pt>
                <c:pt idx="39">
                  <c:v>1053907</c:v>
                </c:pt>
                <c:pt idx="40">
                  <c:v>1131802</c:v>
                </c:pt>
                <c:pt idx="41">
                  <c:v>1089092</c:v>
                </c:pt>
                <c:pt idx="42">
                  <c:v>975442</c:v>
                </c:pt>
                <c:pt idx="43">
                  <c:v>973191</c:v>
                </c:pt>
                <c:pt idx="44">
                  <c:v>1149947</c:v>
                </c:pt>
                <c:pt idx="45">
                  <c:v>1144694</c:v>
                </c:pt>
                <c:pt idx="46">
                  <c:v>1059400</c:v>
                </c:pt>
                <c:pt idx="47">
                  <c:v>1172530</c:v>
                </c:pt>
                <c:pt idx="48">
                  <c:v>1266477</c:v>
                </c:pt>
                <c:pt idx="49">
                  <c:v>1127861</c:v>
                </c:pt>
                <c:pt idx="50">
                  <c:v>942824</c:v>
                </c:pt>
                <c:pt idx="51">
                  <c:v>1001461</c:v>
                </c:pt>
                <c:pt idx="52">
                  <c:v>1084048</c:v>
                </c:pt>
                <c:pt idx="53">
                  <c:v>967855</c:v>
                </c:pt>
                <c:pt idx="54">
                  <c:v>771157</c:v>
                </c:pt>
                <c:pt idx="55">
                  <c:v>1033279</c:v>
                </c:pt>
                <c:pt idx="56">
                  <c:v>1133540</c:v>
                </c:pt>
                <c:pt idx="57">
                  <c:v>1545504</c:v>
                </c:pt>
                <c:pt idx="58">
                  <c:v>1763755</c:v>
                </c:pt>
                <c:pt idx="59">
                  <c:v>3012396</c:v>
                </c:pt>
                <c:pt idx="60">
                  <c:v>3416816</c:v>
                </c:pt>
                <c:pt idx="61">
                  <c:v>3774472</c:v>
                </c:pt>
                <c:pt idx="62">
                  <c:v>3891718</c:v>
                </c:pt>
                <c:pt idx="63">
                  <c:v>4108534</c:v>
                </c:pt>
                <c:pt idx="64">
                  <c:v>4337090</c:v>
                </c:pt>
                <c:pt idx="65">
                  <c:v>4662382</c:v>
                </c:pt>
                <c:pt idx="66">
                  <c:v>4902907</c:v>
                </c:pt>
                <c:pt idx="67">
                  <c:v>4777307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66-3D44-8149-DADFEEA7F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166544"/>
        <c:axId val="1092322784"/>
      </c:lineChart>
      <c:dateAx>
        <c:axId val="1103166544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322784"/>
        <c:crosses val="autoZero"/>
        <c:auto val="1"/>
        <c:lblOffset val="100"/>
        <c:baseTimeUnit val="months"/>
      </c:dateAx>
      <c:valAx>
        <c:axId val="1092322784"/>
        <c:scaling>
          <c:orientation val="minMax"/>
          <c:max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6654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Indexes of Checkable Deposits by Household Income</a:t>
            </a:r>
            <a:r>
              <a:rPr lang="en-US" baseline="0" dirty="0"/>
              <a:t> Level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Graph'!$E$74</c:f>
              <c:strCache>
                <c:ptCount val="1"/>
                <c:pt idx="0">
                  <c:v>Bottom 50%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Graph'!$D$75:$D$144</c:f>
              <c:numCache>
                <c:formatCode>[$-409]mmm\-yy;@</c:formatCode>
                <c:ptCount val="70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</c:numCache>
            </c:numRef>
          </c:cat>
          <c:val>
            <c:numRef>
              <c:f>'FRED Graph'!$E$75:$E$144</c:f>
              <c:numCache>
                <c:formatCode>General</c:formatCode>
                <c:ptCount val="70"/>
                <c:pt idx="0">
                  <c:v>51.079194140865624</c:v>
                </c:pt>
                <c:pt idx="1">
                  <c:v>46.336900225877834</c:v>
                </c:pt>
                <c:pt idx="2">
                  <c:v>39.356362225923469</c:v>
                </c:pt>
                <c:pt idx="3">
                  <c:v>40.52796093910424</c:v>
                </c:pt>
                <c:pt idx="4">
                  <c:v>40.2290720755664</c:v>
                </c:pt>
                <c:pt idx="5">
                  <c:v>37.958885669305701</c:v>
                </c:pt>
                <c:pt idx="6">
                  <c:v>32.405484952885068</c:v>
                </c:pt>
                <c:pt idx="7">
                  <c:v>33.929589997490233</c:v>
                </c:pt>
                <c:pt idx="8">
                  <c:v>35.039585662460915</c:v>
                </c:pt>
                <c:pt idx="9">
                  <c:v>25.129480480960083</c:v>
                </c:pt>
                <c:pt idx="10">
                  <c:v>11.927034611786711</c:v>
                </c:pt>
                <c:pt idx="11">
                  <c:v>18.796915284400733</c:v>
                </c:pt>
                <c:pt idx="12">
                  <c:v>20.691779415455514</c:v>
                </c:pt>
                <c:pt idx="13">
                  <c:v>18.820872025371322</c:v>
                </c:pt>
                <c:pt idx="14">
                  <c:v>21.551940496018609</c:v>
                </c:pt>
                <c:pt idx="15">
                  <c:v>51.916539277647196</c:v>
                </c:pt>
                <c:pt idx="16">
                  <c:v>50.023956740970561</c:v>
                </c:pt>
                <c:pt idx="17">
                  <c:v>54.179880900773426</c:v>
                </c:pt>
                <c:pt idx="18">
                  <c:v>50.637705628693304</c:v>
                </c:pt>
                <c:pt idx="19">
                  <c:v>55.763307399210532</c:v>
                </c:pt>
                <c:pt idx="20">
                  <c:v>45.37634899267605</c:v>
                </c:pt>
                <c:pt idx="21">
                  <c:v>47.314563416915711</c:v>
                </c:pt>
                <c:pt idx="22">
                  <c:v>43.263592598507813</c:v>
                </c:pt>
                <c:pt idx="23">
                  <c:v>53.652832599420449</c:v>
                </c:pt>
                <c:pt idx="24">
                  <c:v>61.09881585251771</c:v>
                </c:pt>
                <c:pt idx="25">
                  <c:v>60.012776928517624</c:v>
                </c:pt>
                <c:pt idx="26">
                  <c:v>71.243925254968147</c:v>
                </c:pt>
                <c:pt idx="27">
                  <c:v>77.444157977594728</c:v>
                </c:pt>
                <c:pt idx="28">
                  <c:v>78.9260535262041</c:v>
                </c:pt>
                <c:pt idx="29">
                  <c:v>74.759862191699554</c:v>
                </c:pt>
                <c:pt idx="30">
                  <c:v>74.220265121266735</c:v>
                </c:pt>
                <c:pt idx="31">
                  <c:v>83.912478039654104</c:v>
                </c:pt>
                <c:pt idx="32">
                  <c:v>87.169454014465302</c:v>
                </c:pt>
                <c:pt idx="33">
                  <c:v>88.32165917543179</c:v>
                </c:pt>
                <c:pt idx="34">
                  <c:v>88.683291884368799</c:v>
                </c:pt>
                <c:pt idx="35">
                  <c:v>97.635127427046015</c:v>
                </c:pt>
                <c:pt idx="36">
                  <c:v>100</c:v>
                </c:pt>
                <c:pt idx="37">
                  <c:v>101.55034337995392</c:v>
                </c:pt>
                <c:pt idx="38">
                  <c:v>100.09810855826052</c:v>
                </c:pt>
                <c:pt idx="39">
                  <c:v>97.409249583609039</c:v>
                </c:pt>
                <c:pt idx="40">
                  <c:v>104.58372310570628</c:v>
                </c:pt>
                <c:pt idx="41">
                  <c:v>110.01505852289581</c:v>
                </c:pt>
                <c:pt idx="42">
                  <c:v>100.10951653015128</c:v>
                </c:pt>
                <c:pt idx="43">
                  <c:v>107.1117296766981</c:v>
                </c:pt>
                <c:pt idx="44">
                  <c:v>113.33591914029527</c:v>
                </c:pt>
                <c:pt idx="45">
                  <c:v>110.96077939263962</c:v>
                </c:pt>
                <c:pt idx="46">
                  <c:v>103.04250610326501</c:v>
                </c:pt>
                <c:pt idx="47">
                  <c:v>103.69846448698357</c:v>
                </c:pt>
                <c:pt idx="48">
                  <c:v>118.3463003947159</c:v>
                </c:pt>
                <c:pt idx="49">
                  <c:v>118.88247507358147</c:v>
                </c:pt>
                <c:pt idx="50">
                  <c:v>113.19902347760622</c:v>
                </c:pt>
                <c:pt idx="51">
                  <c:v>123.13422619726671</c:v>
                </c:pt>
                <c:pt idx="52">
                  <c:v>130.88708389422536</c:v>
                </c:pt>
                <c:pt idx="53">
                  <c:v>121.08763604006487</c:v>
                </c:pt>
                <c:pt idx="54">
                  <c:v>106.32457961623589</c:v>
                </c:pt>
                <c:pt idx="55">
                  <c:v>111.66008806954306</c:v>
                </c:pt>
                <c:pt idx="56">
                  <c:v>119.64224600150592</c:v>
                </c:pt>
                <c:pt idx="57">
                  <c:v>110.2626115129253</c:v>
                </c:pt>
                <c:pt idx="58">
                  <c:v>92.280225421524619</c:v>
                </c:pt>
                <c:pt idx="59">
                  <c:v>116.8472928882704</c:v>
                </c:pt>
                <c:pt idx="60">
                  <c:v>124.81347965958621</c:v>
                </c:pt>
                <c:pt idx="61">
                  <c:v>157.38894339364359</c:v>
                </c:pt>
                <c:pt idx="62">
                  <c:v>172.90948915101885</c:v>
                </c:pt>
                <c:pt idx="63">
                  <c:v>246.61411394282342</c:v>
                </c:pt>
                <c:pt idx="64">
                  <c:v>271.25077003810281</c:v>
                </c:pt>
                <c:pt idx="65">
                  <c:v>292.16386410823901</c:v>
                </c:pt>
                <c:pt idx="66">
                  <c:v>294.92687490018045</c:v>
                </c:pt>
                <c:pt idx="67">
                  <c:v>311.15927810353895</c:v>
                </c:pt>
                <c:pt idx="68">
                  <c:v>319.74263615414469</c:v>
                </c:pt>
                <c:pt idx="69">
                  <c:v>316.51988409500575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5-4B4F-97A0-5FE11F66CCD8}"/>
            </c:ext>
          </c:extLst>
        </c:ser>
        <c:ser>
          <c:idx val="1"/>
          <c:order val="1"/>
          <c:tx>
            <c:strRef>
              <c:f>'FRED Graph'!$F$74</c:f>
              <c:strCache>
                <c:ptCount val="1"/>
                <c:pt idx="0">
                  <c:v>Top 50%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Graph'!$D$75:$D$144</c:f>
              <c:numCache>
                <c:formatCode>[$-409]mmm\-yy;@</c:formatCode>
                <c:ptCount val="70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</c:numCache>
            </c:numRef>
          </c:cat>
          <c:val>
            <c:numRef>
              <c:f>'FRED Graph'!$F$75:$F$144</c:f>
              <c:numCache>
                <c:formatCode>General</c:formatCode>
                <c:ptCount val="70"/>
                <c:pt idx="0">
                  <c:v>44.150727964538824</c:v>
                </c:pt>
                <c:pt idx="1">
                  <c:v>39.735714947558463</c:v>
                </c:pt>
                <c:pt idx="2">
                  <c:v>33.321676335996514</c:v>
                </c:pt>
                <c:pt idx="3">
                  <c:v>34.344204230593348</c:v>
                </c:pt>
                <c:pt idx="4">
                  <c:v>34.097315004946758</c:v>
                </c:pt>
                <c:pt idx="5">
                  <c:v>32.096794923527113</c:v>
                </c:pt>
                <c:pt idx="6">
                  <c:v>27.189199044724017</c:v>
                </c:pt>
                <c:pt idx="7">
                  <c:v>28.644829224989021</c:v>
                </c:pt>
                <c:pt idx="8">
                  <c:v>29.781237016645598</c:v>
                </c:pt>
                <c:pt idx="9">
                  <c:v>21.113213355929975</c:v>
                </c:pt>
                <c:pt idx="10">
                  <c:v>9.8920083810821886</c:v>
                </c:pt>
                <c:pt idx="11">
                  <c:v>15.865771170153307</c:v>
                </c:pt>
                <c:pt idx="12">
                  <c:v>17.805913983315552</c:v>
                </c:pt>
                <c:pt idx="13">
                  <c:v>16.259717900664452</c:v>
                </c:pt>
                <c:pt idx="14">
                  <c:v>18.76926019912543</c:v>
                </c:pt>
                <c:pt idx="15">
                  <c:v>48.704429360090636</c:v>
                </c:pt>
                <c:pt idx="16">
                  <c:v>46.915827512307104</c:v>
                </c:pt>
                <c:pt idx="17">
                  <c:v>50.94107836192287</c:v>
                </c:pt>
                <c:pt idx="18">
                  <c:v>47.038076535659954</c:v>
                </c:pt>
                <c:pt idx="19">
                  <c:v>52.159085134937222</c:v>
                </c:pt>
                <c:pt idx="20">
                  <c:v>41.587085242540276</c:v>
                </c:pt>
                <c:pt idx="21">
                  <c:v>43.668905407950078</c:v>
                </c:pt>
                <c:pt idx="22">
                  <c:v>39.519911048143406</c:v>
                </c:pt>
                <c:pt idx="23">
                  <c:v>49.682122649545832</c:v>
                </c:pt>
                <c:pt idx="24">
                  <c:v>57.198793650224331</c:v>
                </c:pt>
                <c:pt idx="25">
                  <c:v>56.134719021529584</c:v>
                </c:pt>
                <c:pt idx="26">
                  <c:v>68.613086324548746</c:v>
                </c:pt>
                <c:pt idx="27">
                  <c:v>75.123070991113792</c:v>
                </c:pt>
                <c:pt idx="28">
                  <c:v>76.257984295932317</c:v>
                </c:pt>
                <c:pt idx="29">
                  <c:v>71.837591126334956</c:v>
                </c:pt>
                <c:pt idx="30">
                  <c:v>71.047904281106995</c:v>
                </c:pt>
                <c:pt idx="31">
                  <c:v>81.973200862019993</c:v>
                </c:pt>
                <c:pt idx="32">
                  <c:v>85.160343492854835</c:v>
                </c:pt>
                <c:pt idx="33">
                  <c:v>86.409734489468335</c:v>
                </c:pt>
                <c:pt idx="34">
                  <c:v>86.562471044317505</c:v>
                </c:pt>
                <c:pt idx="35">
                  <c:v>96.742616487776587</c:v>
                </c:pt>
                <c:pt idx="36">
                  <c:v>100</c:v>
                </c:pt>
                <c:pt idx="37">
                  <c:v>101.94014281316224</c:v>
                </c:pt>
                <c:pt idx="38">
                  <c:v>100.74634672692437</c:v>
                </c:pt>
                <c:pt idx="39">
                  <c:v>97.732863466671446</c:v>
                </c:pt>
                <c:pt idx="40">
                  <c:v>106.68155175557368</c:v>
                </c:pt>
                <c:pt idx="41">
                  <c:v>113.81623192044546</c:v>
                </c:pt>
                <c:pt idx="42">
                  <c:v>103.29235450423386</c:v>
                </c:pt>
                <c:pt idx="43">
                  <c:v>111.49917952672588</c:v>
                </c:pt>
                <c:pt idx="44">
                  <c:v>119.52636723128377</c:v>
                </c:pt>
                <c:pt idx="45">
                  <c:v>116.90653180417438</c:v>
                </c:pt>
                <c:pt idx="46">
                  <c:v>107.50053054282749</c:v>
                </c:pt>
                <c:pt idx="47">
                  <c:v>106.81276769995485</c:v>
                </c:pt>
                <c:pt idx="48">
                  <c:v>122.28160316592088</c:v>
                </c:pt>
                <c:pt idx="49">
                  <c:v>121.33081063955066</c:v>
                </c:pt>
                <c:pt idx="50">
                  <c:v>113.16852132483265</c:v>
                </c:pt>
                <c:pt idx="51">
                  <c:v>122.7353293699542</c:v>
                </c:pt>
                <c:pt idx="52">
                  <c:v>130.6585007905835</c:v>
                </c:pt>
                <c:pt idx="53">
                  <c:v>117.94549905398981</c:v>
                </c:pt>
                <c:pt idx="54">
                  <c:v>100.42114639096371</c:v>
                </c:pt>
                <c:pt idx="55">
                  <c:v>106.21317958052742</c:v>
                </c:pt>
                <c:pt idx="56">
                  <c:v>112.84929893622427</c:v>
                </c:pt>
                <c:pt idx="57">
                  <c:v>101.89231923434451</c:v>
                </c:pt>
                <c:pt idx="58">
                  <c:v>83.152948771980178</c:v>
                </c:pt>
                <c:pt idx="59">
                  <c:v>107.535501534838</c:v>
                </c:pt>
                <c:pt idx="60">
                  <c:v>117.95446597501818</c:v>
                </c:pt>
                <c:pt idx="61">
                  <c:v>152.83100641732651</c:v>
                </c:pt>
                <c:pt idx="62">
                  <c:v>169.75995552407173</c:v>
                </c:pt>
                <c:pt idx="63">
                  <c:v>262.91789588209099</c:v>
                </c:pt>
                <c:pt idx="64">
                  <c:v>295.79361734561206</c:v>
                </c:pt>
                <c:pt idx="65">
                  <c:v>322.29206457378734</c:v>
                </c:pt>
                <c:pt idx="66">
                  <c:v>326.11077734238398</c:v>
                </c:pt>
                <c:pt idx="67">
                  <c:v>342.57972340037605</c:v>
                </c:pt>
                <c:pt idx="68">
                  <c:v>360.59934900153337</c:v>
                </c:pt>
                <c:pt idx="69">
                  <c:v>373.98008745736979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5-4B4F-97A0-5FE11F66C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8245567"/>
        <c:axId val="1788550111"/>
      </c:lineChart>
      <c:dateAx>
        <c:axId val="1788245567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550111"/>
        <c:crosses val="autoZero"/>
        <c:auto val="1"/>
        <c:lblOffset val="100"/>
        <c:baseTimeUnit val="months"/>
      </c:dateAx>
      <c:valAx>
        <c:axId val="178855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24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Business Profits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Table!$B$39</c:f>
              <c:strCache>
                <c:ptCount val="1"/>
                <c:pt idx="0">
                  <c:v>    Proprietors' income with IVA and CCAdj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Table!$C$38:$BQ$38</c:f>
              <c:strCache>
                <c:ptCount val="67"/>
                <c:pt idx="0">
                  <c:v>2006Q1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2007Q1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2008Q1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2009Q1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2010Q1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2011Q1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2012Q1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2013Q1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2014Q1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2015Q1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2016Q1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2017Q1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2018Q1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2019Q1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2020Q1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2021Q1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2022Q1</c:v>
                </c:pt>
                <c:pt idx="65">
                  <c:v>Q2</c:v>
                </c:pt>
                <c:pt idx="66">
                  <c:v>Q3</c:v>
                </c:pt>
              </c:strCache>
            </c:strRef>
          </c:cat>
          <c:val>
            <c:numRef>
              <c:f>Table!$C$39:$BQ$39</c:f>
              <c:numCache>
                <c:formatCode>General</c:formatCode>
                <c:ptCount val="67"/>
                <c:pt idx="0">
                  <c:v>1049.0999999999999</c:v>
                </c:pt>
                <c:pt idx="1">
                  <c:v>1052.0999999999999</c:v>
                </c:pt>
                <c:pt idx="2">
                  <c:v>1049</c:v>
                </c:pt>
                <c:pt idx="3">
                  <c:v>1053.3</c:v>
                </c:pt>
                <c:pt idx="4">
                  <c:v>1017.5</c:v>
                </c:pt>
                <c:pt idx="5">
                  <c:v>997.9</c:v>
                </c:pt>
                <c:pt idx="6">
                  <c:v>986.8</c:v>
                </c:pt>
                <c:pt idx="7">
                  <c:v>979.8</c:v>
                </c:pt>
                <c:pt idx="8">
                  <c:v>964.1</c:v>
                </c:pt>
                <c:pt idx="9">
                  <c:v>967.2</c:v>
                </c:pt>
                <c:pt idx="10">
                  <c:v>956.6</c:v>
                </c:pt>
                <c:pt idx="11">
                  <c:v>950.7</c:v>
                </c:pt>
                <c:pt idx="12">
                  <c:v>913.2</c:v>
                </c:pt>
                <c:pt idx="13">
                  <c:v>901.5</c:v>
                </c:pt>
                <c:pt idx="14">
                  <c:v>934.5</c:v>
                </c:pt>
                <c:pt idx="15">
                  <c:v>1001.3</c:v>
                </c:pt>
                <c:pt idx="16">
                  <c:v>1055.8</c:v>
                </c:pt>
                <c:pt idx="17">
                  <c:v>1102.7</c:v>
                </c:pt>
                <c:pt idx="18">
                  <c:v>1128</c:v>
                </c:pt>
                <c:pt idx="19">
                  <c:v>1142.7</c:v>
                </c:pt>
                <c:pt idx="20">
                  <c:v>1179</c:v>
                </c:pt>
                <c:pt idx="21">
                  <c:v>1210.2</c:v>
                </c:pt>
                <c:pt idx="22">
                  <c:v>1251.5999999999999</c:v>
                </c:pt>
                <c:pt idx="23">
                  <c:v>1268.9000000000001</c:v>
                </c:pt>
                <c:pt idx="24">
                  <c:v>1321.8</c:v>
                </c:pt>
                <c:pt idx="25">
                  <c:v>1355.6</c:v>
                </c:pt>
                <c:pt idx="26">
                  <c:v>1344.9</c:v>
                </c:pt>
                <c:pt idx="27">
                  <c:v>1363.2</c:v>
                </c:pt>
                <c:pt idx="28">
                  <c:v>1387.2</c:v>
                </c:pt>
                <c:pt idx="29">
                  <c:v>1410.6</c:v>
                </c:pt>
                <c:pt idx="30">
                  <c:v>1411</c:v>
                </c:pt>
                <c:pt idx="31">
                  <c:v>1400</c:v>
                </c:pt>
                <c:pt idx="32">
                  <c:v>1411.4</c:v>
                </c:pt>
                <c:pt idx="33">
                  <c:v>1450.6</c:v>
                </c:pt>
                <c:pt idx="34">
                  <c:v>1466.2</c:v>
                </c:pt>
                <c:pt idx="35">
                  <c:v>1454.4</c:v>
                </c:pt>
                <c:pt idx="36">
                  <c:v>1434.9</c:v>
                </c:pt>
                <c:pt idx="37">
                  <c:v>1411.3</c:v>
                </c:pt>
                <c:pt idx="38">
                  <c:v>1423.2</c:v>
                </c:pt>
                <c:pt idx="39">
                  <c:v>1413.8</c:v>
                </c:pt>
                <c:pt idx="40">
                  <c:v>1410.1</c:v>
                </c:pt>
                <c:pt idx="41">
                  <c:v>1409.6</c:v>
                </c:pt>
                <c:pt idx="42">
                  <c:v>1431</c:v>
                </c:pt>
                <c:pt idx="43">
                  <c:v>1442.5</c:v>
                </c:pt>
                <c:pt idx="44">
                  <c:v>1485</c:v>
                </c:pt>
                <c:pt idx="45">
                  <c:v>1501.4</c:v>
                </c:pt>
                <c:pt idx="46">
                  <c:v>1502.6</c:v>
                </c:pt>
                <c:pt idx="47">
                  <c:v>1529.4</c:v>
                </c:pt>
                <c:pt idx="48">
                  <c:v>1550.1</c:v>
                </c:pt>
                <c:pt idx="49">
                  <c:v>1557.3</c:v>
                </c:pt>
                <c:pt idx="50">
                  <c:v>1571.3</c:v>
                </c:pt>
                <c:pt idx="51">
                  <c:v>1596.1</c:v>
                </c:pt>
                <c:pt idx="52">
                  <c:v>1583.4</c:v>
                </c:pt>
                <c:pt idx="53">
                  <c:v>1575.2</c:v>
                </c:pt>
                <c:pt idx="54">
                  <c:v>1615.3</c:v>
                </c:pt>
                <c:pt idx="55">
                  <c:v>1631.9</c:v>
                </c:pt>
                <c:pt idx="56">
                  <c:v>1643.2</c:v>
                </c:pt>
                <c:pt idx="57">
                  <c:v>1475.6</c:v>
                </c:pt>
                <c:pt idx="58">
                  <c:v>1751.6</c:v>
                </c:pt>
                <c:pt idx="59">
                  <c:v>1702</c:v>
                </c:pt>
                <c:pt idx="60">
                  <c:v>1655</c:v>
                </c:pt>
                <c:pt idx="61">
                  <c:v>1776.9</c:v>
                </c:pt>
                <c:pt idx="62">
                  <c:v>1792.7</c:v>
                </c:pt>
                <c:pt idx="63">
                  <c:v>1789.8</c:v>
                </c:pt>
                <c:pt idx="64">
                  <c:v>1811.4</c:v>
                </c:pt>
                <c:pt idx="65">
                  <c:v>1835.4</c:v>
                </c:pt>
                <c:pt idx="66">
                  <c:v>1863.5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CC-AC46-AB3E-446B4CC54AB7}"/>
            </c:ext>
          </c:extLst>
        </c:ser>
        <c:ser>
          <c:idx val="1"/>
          <c:order val="1"/>
          <c:tx>
            <c:strRef>
              <c:f>Table!$B$40</c:f>
              <c:strCache>
                <c:ptCount val="1"/>
                <c:pt idx="0">
                  <c:v>    Corporate profits with IVA and CCAdj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Table!$C$38:$BQ$38</c:f>
              <c:strCache>
                <c:ptCount val="67"/>
                <c:pt idx="0">
                  <c:v>2006Q1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2007Q1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2008Q1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2009Q1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2010Q1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2011Q1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2012Q1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2013Q1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2014Q1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2015Q1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2016Q1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2017Q1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2018Q1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2019Q1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2020Q1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2021Q1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2022Q1</c:v>
                </c:pt>
                <c:pt idx="65">
                  <c:v>Q2</c:v>
                </c:pt>
                <c:pt idx="66">
                  <c:v>Q3</c:v>
                </c:pt>
              </c:strCache>
            </c:strRef>
          </c:cat>
          <c:val>
            <c:numRef>
              <c:f>Table!$C$40:$BQ$40</c:f>
              <c:numCache>
                <c:formatCode>General</c:formatCode>
                <c:ptCount val="67"/>
                <c:pt idx="0">
                  <c:v>1629.6</c:v>
                </c:pt>
                <c:pt idx="1">
                  <c:v>1643.1</c:v>
                </c:pt>
                <c:pt idx="2">
                  <c:v>1688.7</c:v>
                </c:pt>
                <c:pt idx="3">
                  <c:v>1623.6</c:v>
                </c:pt>
                <c:pt idx="4">
                  <c:v>1528.8</c:v>
                </c:pt>
                <c:pt idx="5">
                  <c:v>1593</c:v>
                </c:pt>
                <c:pt idx="6">
                  <c:v>1525.9</c:v>
                </c:pt>
                <c:pt idx="7">
                  <c:v>1485</c:v>
                </c:pt>
                <c:pt idx="8">
                  <c:v>1388.4</c:v>
                </c:pt>
                <c:pt idx="9">
                  <c:v>1364.6</c:v>
                </c:pt>
                <c:pt idx="10">
                  <c:v>1372.6</c:v>
                </c:pt>
                <c:pt idx="11">
                  <c:v>1017.8</c:v>
                </c:pt>
                <c:pt idx="12">
                  <c:v>1255.0999999999999</c:v>
                </c:pt>
                <c:pt idx="13">
                  <c:v>1283.8</c:v>
                </c:pt>
                <c:pt idx="14">
                  <c:v>1456.5</c:v>
                </c:pt>
                <c:pt idx="15">
                  <c:v>1551.9</c:v>
                </c:pt>
                <c:pt idx="16">
                  <c:v>1642.6</c:v>
                </c:pt>
                <c:pt idx="17">
                  <c:v>1640.8</c:v>
                </c:pt>
                <c:pt idx="18">
                  <c:v>1802.8</c:v>
                </c:pt>
                <c:pt idx="19">
                  <c:v>1828.8</c:v>
                </c:pt>
                <c:pt idx="20">
                  <c:v>1670.4</c:v>
                </c:pt>
                <c:pt idx="21">
                  <c:v>1791.8</c:v>
                </c:pt>
                <c:pt idx="22">
                  <c:v>1818.5</c:v>
                </c:pt>
                <c:pt idx="23">
                  <c:v>1958.5</c:v>
                </c:pt>
                <c:pt idx="24">
                  <c:v>2025.6</c:v>
                </c:pt>
                <c:pt idx="25">
                  <c:v>2006.9</c:v>
                </c:pt>
                <c:pt idx="26">
                  <c:v>1985.4</c:v>
                </c:pt>
                <c:pt idx="27">
                  <c:v>1971.7</c:v>
                </c:pt>
                <c:pt idx="28">
                  <c:v>1983.5</c:v>
                </c:pt>
                <c:pt idx="29">
                  <c:v>2000.2</c:v>
                </c:pt>
                <c:pt idx="30">
                  <c:v>2011.1</c:v>
                </c:pt>
                <c:pt idx="31">
                  <c:v>2047.9</c:v>
                </c:pt>
                <c:pt idx="32">
                  <c:v>1967.4</c:v>
                </c:pt>
                <c:pt idx="33">
                  <c:v>2138.3000000000002</c:v>
                </c:pt>
                <c:pt idx="34">
                  <c:v>2191</c:v>
                </c:pt>
                <c:pt idx="35">
                  <c:v>2184.1999999999998</c:v>
                </c:pt>
                <c:pt idx="36">
                  <c:v>2121.3000000000002</c:v>
                </c:pt>
                <c:pt idx="37">
                  <c:v>2108.8000000000002</c:v>
                </c:pt>
                <c:pt idx="38">
                  <c:v>2066.3000000000002</c:v>
                </c:pt>
                <c:pt idx="39">
                  <c:v>1945.5</c:v>
                </c:pt>
                <c:pt idx="40">
                  <c:v>2040</c:v>
                </c:pt>
                <c:pt idx="41">
                  <c:v>2003.2</c:v>
                </c:pt>
                <c:pt idx="42">
                  <c:v>2035.7</c:v>
                </c:pt>
                <c:pt idx="43">
                  <c:v>2072</c:v>
                </c:pt>
                <c:pt idx="44">
                  <c:v>2070.8000000000002</c:v>
                </c:pt>
                <c:pt idx="45">
                  <c:v>2095.3000000000002</c:v>
                </c:pt>
                <c:pt idx="46">
                  <c:v>2154.4</c:v>
                </c:pt>
                <c:pt idx="47">
                  <c:v>2193.6999999999998</c:v>
                </c:pt>
                <c:pt idx="48">
                  <c:v>2242.6999999999998</c:v>
                </c:pt>
                <c:pt idx="49">
                  <c:v>2273.5</c:v>
                </c:pt>
                <c:pt idx="50">
                  <c:v>2331</c:v>
                </c:pt>
                <c:pt idx="51">
                  <c:v>2400.6</c:v>
                </c:pt>
                <c:pt idx="52">
                  <c:v>2341.3000000000002</c:v>
                </c:pt>
                <c:pt idx="53">
                  <c:v>2419.3000000000002</c:v>
                </c:pt>
                <c:pt idx="54">
                  <c:v>2413.6999999999998</c:v>
                </c:pt>
                <c:pt idx="55">
                  <c:v>2434.3000000000002</c:v>
                </c:pt>
                <c:pt idx="56">
                  <c:v>2230</c:v>
                </c:pt>
                <c:pt idx="57">
                  <c:v>2001.5</c:v>
                </c:pt>
                <c:pt idx="58">
                  <c:v>2466.3000000000002</c:v>
                </c:pt>
                <c:pt idx="59">
                  <c:v>2342.6</c:v>
                </c:pt>
                <c:pt idx="60">
                  <c:v>2588.1999999999998</c:v>
                </c:pt>
                <c:pt idx="61">
                  <c:v>2786.8</c:v>
                </c:pt>
                <c:pt idx="62">
                  <c:v>2843.5</c:v>
                </c:pt>
                <c:pt idx="63">
                  <c:v>2865.9</c:v>
                </c:pt>
                <c:pt idx="64">
                  <c:v>2869.6</c:v>
                </c:pt>
                <c:pt idx="65">
                  <c:v>3001.3</c:v>
                </c:pt>
                <c:pt idx="66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CC-AC46-AB3E-446B4CC54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7214336"/>
        <c:axId val="1817215984"/>
      </c:lineChart>
      <c:catAx>
        <c:axId val="18172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215984"/>
        <c:crosses val="autoZero"/>
        <c:auto val="1"/>
        <c:lblAlgn val="ctr"/>
        <c:lblOffset val="100"/>
        <c:noMultiLvlLbl val="0"/>
      </c:catAx>
      <c:valAx>
        <c:axId val="181721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2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Graph'!$C$19:$C$318</c:f>
              <c:numCache>
                <c:formatCode>mmm\-yy</c:formatCode>
                <c:ptCount val="30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</c:numCache>
            </c:numRef>
          </c:cat>
          <c:val>
            <c:numRef>
              <c:f>'FRED Graph'!$D$19:$D$318</c:f>
              <c:numCache>
                <c:formatCode>0.0</c:formatCode>
                <c:ptCount val="300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4.5999999999999996</c:v>
                </c:pt>
                <c:pt idx="9">
                  <c:v>4.5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4.3</c:v>
                </c:pt>
                <c:pt idx="16">
                  <c:v>4.2</c:v>
                </c:pt>
                <c:pt idx="17">
                  <c:v>4.3</c:v>
                </c:pt>
                <c:pt idx="18">
                  <c:v>4.3</c:v>
                </c:pt>
                <c:pt idx="19">
                  <c:v>4.2</c:v>
                </c:pt>
                <c:pt idx="20">
                  <c:v>4.2</c:v>
                </c:pt>
                <c:pt idx="21">
                  <c:v>4.0999999999999996</c:v>
                </c:pt>
                <c:pt idx="22">
                  <c:v>4.0999999999999996</c:v>
                </c:pt>
                <c:pt idx="23">
                  <c:v>4</c:v>
                </c:pt>
                <c:pt idx="24">
                  <c:v>4</c:v>
                </c:pt>
                <c:pt idx="25">
                  <c:v>4.0999999999999996</c:v>
                </c:pt>
                <c:pt idx="26">
                  <c:v>4</c:v>
                </c:pt>
                <c:pt idx="27">
                  <c:v>3.8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4.0999999999999996</c:v>
                </c:pt>
                <c:pt idx="32">
                  <c:v>3.9</c:v>
                </c:pt>
                <c:pt idx="33">
                  <c:v>3.9</c:v>
                </c:pt>
                <c:pt idx="34">
                  <c:v>3.9</c:v>
                </c:pt>
                <c:pt idx="35">
                  <c:v>3.9</c:v>
                </c:pt>
                <c:pt idx="36">
                  <c:v>4.2</c:v>
                </c:pt>
                <c:pt idx="37">
                  <c:v>4.2</c:v>
                </c:pt>
                <c:pt idx="38">
                  <c:v>4.3</c:v>
                </c:pt>
                <c:pt idx="39">
                  <c:v>4.4000000000000004</c:v>
                </c:pt>
                <c:pt idx="40">
                  <c:v>4.3</c:v>
                </c:pt>
                <c:pt idx="41">
                  <c:v>4.5</c:v>
                </c:pt>
                <c:pt idx="42">
                  <c:v>4.5999999999999996</c:v>
                </c:pt>
                <c:pt idx="43">
                  <c:v>4.9000000000000004</c:v>
                </c:pt>
                <c:pt idx="44">
                  <c:v>5</c:v>
                </c:pt>
                <c:pt idx="45">
                  <c:v>5.3</c:v>
                </c:pt>
                <c:pt idx="46">
                  <c:v>5.5</c:v>
                </c:pt>
                <c:pt idx="47">
                  <c:v>5.7</c:v>
                </c:pt>
                <c:pt idx="48">
                  <c:v>5.7</c:v>
                </c:pt>
                <c:pt idx="49">
                  <c:v>5.7</c:v>
                </c:pt>
                <c:pt idx="50">
                  <c:v>5.7</c:v>
                </c:pt>
                <c:pt idx="51">
                  <c:v>5.9</c:v>
                </c:pt>
                <c:pt idx="52">
                  <c:v>5.8</c:v>
                </c:pt>
                <c:pt idx="53">
                  <c:v>5.8</c:v>
                </c:pt>
                <c:pt idx="54">
                  <c:v>5.8</c:v>
                </c:pt>
                <c:pt idx="55">
                  <c:v>5.7</c:v>
                </c:pt>
                <c:pt idx="56">
                  <c:v>5.7</c:v>
                </c:pt>
                <c:pt idx="57">
                  <c:v>5.7</c:v>
                </c:pt>
                <c:pt idx="58">
                  <c:v>5.9</c:v>
                </c:pt>
                <c:pt idx="59">
                  <c:v>6</c:v>
                </c:pt>
                <c:pt idx="60">
                  <c:v>5.8</c:v>
                </c:pt>
                <c:pt idx="61">
                  <c:v>5.9</c:v>
                </c:pt>
                <c:pt idx="62">
                  <c:v>5.9</c:v>
                </c:pt>
                <c:pt idx="63">
                  <c:v>6</c:v>
                </c:pt>
                <c:pt idx="64">
                  <c:v>6.1</c:v>
                </c:pt>
                <c:pt idx="65">
                  <c:v>6.3</c:v>
                </c:pt>
                <c:pt idx="66">
                  <c:v>6.2</c:v>
                </c:pt>
                <c:pt idx="67">
                  <c:v>6.1</c:v>
                </c:pt>
                <c:pt idx="68">
                  <c:v>6.1</c:v>
                </c:pt>
                <c:pt idx="69">
                  <c:v>6</c:v>
                </c:pt>
                <c:pt idx="70">
                  <c:v>5.8</c:v>
                </c:pt>
                <c:pt idx="71">
                  <c:v>5.7</c:v>
                </c:pt>
                <c:pt idx="72">
                  <c:v>5.7</c:v>
                </c:pt>
                <c:pt idx="73">
                  <c:v>5.6</c:v>
                </c:pt>
                <c:pt idx="74">
                  <c:v>5.8</c:v>
                </c:pt>
                <c:pt idx="75">
                  <c:v>5.6</c:v>
                </c:pt>
                <c:pt idx="76">
                  <c:v>5.6</c:v>
                </c:pt>
                <c:pt idx="77">
                  <c:v>5.6</c:v>
                </c:pt>
                <c:pt idx="78">
                  <c:v>5.5</c:v>
                </c:pt>
                <c:pt idx="79">
                  <c:v>5.4</c:v>
                </c:pt>
                <c:pt idx="80">
                  <c:v>5.4</c:v>
                </c:pt>
                <c:pt idx="81">
                  <c:v>5.5</c:v>
                </c:pt>
                <c:pt idx="82">
                  <c:v>5.4</c:v>
                </c:pt>
                <c:pt idx="83">
                  <c:v>5.4</c:v>
                </c:pt>
                <c:pt idx="84">
                  <c:v>5.3</c:v>
                </c:pt>
                <c:pt idx="85">
                  <c:v>5.4</c:v>
                </c:pt>
                <c:pt idx="86">
                  <c:v>5.2</c:v>
                </c:pt>
                <c:pt idx="87">
                  <c:v>5.2</c:v>
                </c:pt>
                <c:pt idx="88">
                  <c:v>5.0999999999999996</c:v>
                </c:pt>
                <c:pt idx="89">
                  <c:v>5</c:v>
                </c:pt>
                <c:pt idx="90">
                  <c:v>5</c:v>
                </c:pt>
                <c:pt idx="91">
                  <c:v>4.9000000000000004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4.9000000000000004</c:v>
                </c:pt>
                <c:pt idx="96">
                  <c:v>4.7</c:v>
                </c:pt>
                <c:pt idx="97">
                  <c:v>4.8</c:v>
                </c:pt>
                <c:pt idx="98">
                  <c:v>4.7</c:v>
                </c:pt>
                <c:pt idx="99">
                  <c:v>4.7</c:v>
                </c:pt>
                <c:pt idx="100">
                  <c:v>4.5999999999999996</c:v>
                </c:pt>
                <c:pt idx="101">
                  <c:v>4.5999999999999996</c:v>
                </c:pt>
                <c:pt idx="102">
                  <c:v>4.7</c:v>
                </c:pt>
                <c:pt idx="103">
                  <c:v>4.7</c:v>
                </c:pt>
                <c:pt idx="104">
                  <c:v>4.5</c:v>
                </c:pt>
                <c:pt idx="105">
                  <c:v>4.4000000000000004</c:v>
                </c:pt>
                <c:pt idx="106">
                  <c:v>4.5</c:v>
                </c:pt>
                <c:pt idx="107">
                  <c:v>4.4000000000000004</c:v>
                </c:pt>
                <c:pt idx="108">
                  <c:v>4.5999999999999996</c:v>
                </c:pt>
                <c:pt idx="109">
                  <c:v>4.5</c:v>
                </c:pt>
                <c:pt idx="110">
                  <c:v>4.4000000000000004</c:v>
                </c:pt>
                <c:pt idx="111">
                  <c:v>4.5</c:v>
                </c:pt>
                <c:pt idx="112">
                  <c:v>4.4000000000000004</c:v>
                </c:pt>
                <c:pt idx="113">
                  <c:v>4.5999999999999996</c:v>
                </c:pt>
                <c:pt idx="114">
                  <c:v>4.7</c:v>
                </c:pt>
                <c:pt idx="115">
                  <c:v>4.5999999999999996</c:v>
                </c:pt>
                <c:pt idx="116">
                  <c:v>4.7</c:v>
                </c:pt>
                <c:pt idx="117">
                  <c:v>4.7</c:v>
                </c:pt>
                <c:pt idx="118">
                  <c:v>4.7</c:v>
                </c:pt>
                <c:pt idx="119">
                  <c:v>5</c:v>
                </c:pt>
                <c:pt idx="120">
                  <c:v>5</c:v>
                </c:pt>
                <c:pt idx="121">
                  <c:v>4.9000000000000004</c:v>
                </c:pt>
                <c:pt idx="122">
                  <c:v>5.0999999999999996</c:v>
                </c:pt>
                <c:pt idx="123">
                  <c:v>5</c:v>
                </c:pt>
                <c:pt idx="124">
                  <c:v>5.4</c:v>
                </c:pt>
                <c:pt idx="125">
                  <c:v>5.6</c:v>
                </c:pt>
                <c:pt idx="126">
                  <c:v>5.8</c:v>
                </c:pt>
                <c:pt idx="127">
                  <c:v>6.1</c:v>
                </c:pt>
                <c:pt idx="128">
                  <c:v>6.1</c:v>
                </c:pt>
                <c:pt idx="129">
                  <c:v>6.5</c:v>
                </c:pt>
                <c:pt idx="130">
                  <c:v>6.8</c:v>
                </c:pt>
                <c:pt idx="131">
                  <c:v>7.3</c:v>
                </c:pt>
                <c:pt idx="132">
                  <c:v>7.8</c:v>
                </c:pt>
                <c:pt idx="133">
                  <c:v>8.3000000000000007</c:v>
                </c:pt>
                <c:pt idx="134">
                  <c:v>8.6999999999999993</c:v>
                </c:pt>
                <c:pt idx="135">
                  <c:v>9</c:v>
                </c:pt>
                <c:pt idx="136">
                  <c:v>9.4</c:v>
                </c:pt>
                <c:pt idx="137">
                  <c:v>9.5</c:v>
                </c:pt>
                <c:pt idx="138">
                  <c:v>9.5</c:v>
                </c:pt>
                <c:pt idx="139">
                  <c:v>9.6</c:v>
                </c:pt>
                <c:pt idx="140">
                  <c:v>9.8000000000000007</c:v>
                </c:pt>
                <c:pt idx="141">
                  <c:v>10</c:v>
                </c:pt>
                <c:pt idx="142">
                  <c:v>9.9</c:v>
                </c:pt>
                <c:pt idx="143">
                  <c:v>9.9</c:v>
                </c:pt>
                <c:pt idx="144">
                  <c:v>9.8000000000000007</c:v>
                </c:pt>
                <c:pt idx="145">
                  <c:v>9.8000000000000007</c:v>
                </c:pt>
                <c:pt idx="146">
                  <c:v>9.9</c:v>
                </c:pt>
                <c:pt idx="147">
                  <c:v>9.9</c:v>
                </c:pt>
                <c:pt idx="148">
                  <c:v>9.6</c:v>
                </c:pt>
                <c:pt idx="149">
                  <c:v>9.4</c:v>
                </c:pt>
                <c:pt idx="150">
                  <c:v>9.4</c:v>
                </c:pt>
                <c:pt idx="151">
                  <c:v>9.5</c:v>
                </c:pt>
                <c:pt idx="152">
                  <c:v>9.5</c:v>
                </c:pt>
                <c:pt idx="153">
                  <c:v>9.4</c:v>
                </c:pt>
                <c:pt idx="154">
                  <c:v>9.8000000000000007</c:v>
                </c:pt>
                <c:pt idx="155">
                  <c:v>9.3000000000000007</c:v>
                </c:pt>
                <c:pt idx="156">
                  <c:v>9.1</c:v>
                </c:pt>
                <c:pt idx="157">
                  <c:v>9</c:v>
                </c:pt>
                <c:pt idx="158">
                  <c:v>9</c:v>
                </c:pt>
                <c:pt idx="159">
                  <c:v>9.1</c:v>
                </c:pt>
                <c:pt idx="160">
                  <c:v>9</c:v>
                </c:pt>
                <c:pt idx="161">
                  <c:v>9.1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8.8000000000000007</c:v>
                </c:pt>
                <c:pt idx="166">
                  <c:v>8.6</c:v>
                </c:pt>
                <c:pt idx="167">
                  <c:v>8.5</c:v>
                </c:pt>
                <c:pt idx="168">
                  <c:v>8.3000000000000007</c:v>
                </c:pt>
                <c:pt idx="169">
                  <c:v>8.3000000000000007</c:v>
                </c:pt>
                <c:pt idx="170">
                  <c:v>8.1999999999999993</c:v>
                </c:pt>
                <c:pt idx="171">
                  <c:v>8.1999999999999993</c:v>
                </c:pt>
                <c:pt idx="172">
                  <c:v>8.1999999999999993</c:v>
                </c:pt>
                <c:pt idx="173">
                  <c:v>8.1999999999999993</c:v>
                </c:pt>
                <c:pt idx="174">
                  <c:v>8.1999999999999993</c:v>
                </c:pt>
                <c:pt idx="175">
                  <c:v>8.1</c:v>
                </c:pt>
                <c:pt idx="176">
                  <c:v>7.8</c:v>
                </c:pt>
                <c:pt idx="177">
                  <c:v>7.8</c:v>
                </c:pt>
                <c:pt idx="178">
                  <c:v>7.7</c:v>
                </c:pt>
                <c:pt idx="179">
                  <c:v>7.9</c:v>
                </c:pt>
                <c:pt idx="180">
                  <c:v>8</c:v>
                </c:pt>
                <c:pt idx="181">
                  <c:v>7.7</c:v>
                </c:pt>
                <c:pt idx="182">
                  <c:v>7.5</c:v>
                </c:pt>
                <c:pt idx="183">
                  <c:v>7.6</c:v>
                </c:pt>
                <c:pt idx="184">
                  <c:v>7.5</c:v>
                </c:pt>
                <c:pt idx="185">
                  <c:v>7.5</c:v>
                </c:pt>
                <c:pt idx="186">
                  <c:v>7.3</c:v>
                </c:pt>
                <c:pt idx="187">
                  <c:v>7.2</c:v>
                </c:pt>
                <c:pt idx="188">
                  <c:v>7.2</c:v>
                </c:pt>
                <c:pt idx="189">
                  <c:v>7.2</c:v>
                </c:pt>
                <c:pt idx="190">
                  <c:v>6.9</c:v>
                </c:pt>
                <c:pt idx="191">
                  <c:v>6.7</c:v>
                </c:pt>
                <c:pt idx="192">
                  <c:v>6.6</c:v>
                </c:pt>
                <c:pt idx="193">
                  <c:v>6.7</c:v>
                </c:pt>
                <c:pt idx="194">
                  <c:v>6.7</c:v>
                </c:pt>
                <c:pt idx="195">
                  <c:v>6.2</c:v>
                </c:pt>
                <c:pt idx="196">
                  <c:v>6.3</c:v>
                </c:pt>
                <c:pt idx="197">
                  <c:v>6.1</c:v>
                </c:pt>
                <c:pt idx="198">
                  <c:v>6.2</c:v>
                </c:pt>
                <c:pt idx="199">
                  <c:v>6.1</c:v>
                </c:pt>
                <c:pt idx="200">
                  <c:v>5.9</c:v>
                </c:pt>
                <c:pt idx="201">
                  <c:v>5.7</c:v>
                </c:pt>
                <c:pt idx="202">
                  <c:v>5.8</c:v>
                </c:pt>
                <c:pt idx="203">
                  <c:v>5.6</c:v>
                </c:pt>
                <c:pt idx="204">
                  <c:v>5.7</c:v>
                </c:pt>
                <c:pt idx="205">
                  <c:v>5.5</c:v>
                </c:pt>
                <c:pt idx="206">
                  <c:v>5.4</c:v>
                </c:pt>
                <c:pt idx="207">
                  <c:v>5.4</c:v>
                </c:pt>
                <c:pt idx="208">
                  <c:v>5.6</c:v>
                </c:pt>
                <c:pt idx="209">
                  <c:v>5.3</c:v>
                </c:pt>
                <c:pt idx="210">
                  <c:v>5.2</c:v>
                </c:pt>
                <c:pt idx="211">
                  <c:v>5.0999999999999996</c:v>
                </c:pt>
                <c:pt idx="212">
                  <c:v>5</c:v>
                </c:pt>
                <c:pt idx="213">
                  <c:v>5</c:v>
                </c:pt>
                <c:pt idx="214">
                  <c:v>5.0999999999999996</c:v>
                </c:pt>
                <c:pt idx="215">
                  <c:v>5</c:v>
                </c:pt>
                <c:pt idx="216">
                  <c:v>4.8</c:v>
                </c:pt>
                <c:pt idx="217">
                  <c:v>4.9000000000000004</c:v>
                </c:pt>
                <c:pt idx="218">
                  <c:v>5</c:v>
                </c:pt>
                <c:pt idx="219">
                  <c:v>5.0999999999999996</c:v>
                </c:pt>
                <c:pt idx="220">
                  <c:v>4.8</c:v>
                </c:pt>
                <c:pt idx="221">
                  <c:v>4.9000000000000004</c:v>
                </c:pt>
                <c:pt idx="222">
                  <c:v>4.8</c:v>
                </c:pt>
                <c:pt idx="223">
                  <c:v>4.9000000000000004</c:v>
                </c:pt>
                <c:pt idx="224">
                  <c:v>5</c:v>
                </c:pt>
                <c:pt idx="225">
                  <c:v>4.9000000000000004</c:v>
                </c:pt>
                <c:pt idx="226">
                  <c:v>4.7</c:v>
                </c:pt>
                <c:pt idx="227">
                  <c:v>4.7</c:v>
                </c:pt>
                <c:pt idx="228">
                  <c:v>4.7</c:v>
                </c:pt>
                <c:pt idx="229">
                  <c:v>4.5999999999999996</c:v>
                </c:pt>
                <c:pt idx="230">
                  <c:v>4.4000000000000004</c:v>
                </c:pt>
                <c:pt idx="231">
                  <c:v>4.4000000000000004</c:v>
                </c:pt>
                <c:pt idx="232">
                  <c:v>4.4000000000000004</c:v>
                </c:pt>
                <c:pt idx="233">
                  <c:v>4.3</c:v>
                </c:pt>
                <c:pt idx="234">
                  <c:v>4.3</c:v>
                </c:pt>
                <c:pt idx="235">
                  <c:v>4.4000000000000004</c:v>
                </c:pt>
                <c:pt idx="236">
                  <c:v>4.3</c:v>
                </c:pt>
                <c:pt idx="237">
                  <c:v>4.2</c:v>
                </c:pt>
                <c:pt idx="238">
                  <c:v>4.2</c:v>
                </c:pt>
                <c:pt idx="239">
                  <c:v>4.0999999999999996</c:v>
                </c:pt>
                <c:pt idx="240">
                  <c:v>4</c:v>
                </c:pt>
                <c:pt idx="241">
                  <c:v>4.0999999999999996</c:v>
                </c:pt>
                <c:pt idx="242">
                  <c:v>4</c:v>
                </c:pt>
                <c:pt idx="243">
                  <c:v>4</c:v>
                </c:pt>
                <c:pt idx="244">
                  <c:v>3.8</c:v>
                </c:pt>
                <c:pt idx="245">
                  <c:v>4</c:v>
                </c:pt>
                <c:pt idx="246">
                  <c:v>3.8</c:v>
                </c:pt>
                <c:pt idx="247">
                  <c:v>3.8</c:v>
                </c:pt>
                <c:pt idx="248">
                  <c:v>3.7</c:v>
                </c:pt>
                <c:pt idx="249">
                  <c:v>3.8</c:v>
                </c:pt>
                <c:pt idx="250">
                  <c:v>3.8</c:v>
                </c:pt>
                <c:pt idx="251">
                  <c:v>3.9</c:v>
                </c:pt>
                <c:pt idx="252">
                  <c:v>4</c:v>
                </c:pt>
                <c:pt idx="253">
                  <c:v>3.8</c:v>
                </c:pt>
                <c:pt idx="254">
                  <c:v>3.8</c:v>
                </c:pt>
                <c:pt idx="255">
                  <c:v>3.6</c:v>
                </c:pt>
                <c:pt idx="256">
                  <c:v>3.7</c:v>
                </c:pt>
                <c:pt idx="257">
                  <c:v>3.6</c:v>
                </c:pt>
                <c:pt idx="258">
                  <c:v>3.7</c:v>
                </c:pt>
                <c:pt idx="259">
                  <c:v>3.7</c:v>
                </c:pt>
                <c:pt idx="260">
                  <c:v>3.5</c:v>
                </c:pt>
                <c:pt idx="261">
                  <c:v>3.6</c:v>
                </c:pt>
                <c:pt idx="262">
                  <c:v>3.6</c:v>
                </c:pt>
                <c:pt idx="263">
                  <c:v>3.6</c:v>
                </c:pt>
                <c:pt idx="264">
                  <c:v>3.5</c:v>
                </c:pt>
                <c:pt idx="265">
                  <c:v>3.5</c:v>
                </c:pt>
                <c:pt idx="266">
                  <c:v>4.4000000000000004</c:v>
                </c:pt>
                <c:pt idx="267">
                  <c:v>14.7</c:v>
                </c:pt>
                <c:pt idx="268">
                  <c:v>13.2</c:v>
                </c:pt>
                <c:pt idx="269">
                  <c:v>11</c:v>
                </c:pt>
                <c:pt idx="270">
                  <c:v>10.199999999999999</c:v>
                </c:pt>
                <c:pt idx="271">
                  <c:v>8.4</c:v>
                </c:pt>
                <c:pt idx="272">
                  <c:v>7.9</c:v>
                </c:pt>
                <c:pt idx="273">
                  <c:v>6.9</c:v>
                </c:pt>
                <c:pt idx="274">
                  <c:v>6.7</c:v>
                </c:pt>
                <c:pt idx="275">
                  <c:v>6.7</c:v>
                </c:pt>
                <c:pt idx="276">
                  <c:v>6.3</c:v>
                </c:pt>
                <c:pt idx="277">
                  <c:v>6.2</c:v>
                </c:pt>
                <c:pt idx="278">
                  <c:v>6.1</c:v>
                </c:pt>
                <c:pt idx="279">
                  <c:v>6.1</c:v>
                </c:pt>
                <c:pt idx="280">
                  <c:v>5.8</c:v>
                </c:pt>
                <c:pt idx="281">
                  <c:v>5.9</c:v>
                </c:pt>
                <c:pt idx="282">
                  <c:v>5.4</c:v>
                </c:pt>
                <c:pt idx="283">
                  <c:v>5.2</c:v>
                </c:pt>
                <c:pt idx="284">
                  <c:v>4.8</c:v>
                </c:pt>
                <c:pt idx="285">
                  <c:v>4.5</c:v>
                </c:pt>
                <c:pt idx="286">
                  <c:v>4.2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3.6</c:v>
                </c:pt>
                <c:pt idx="291">
                  <c:v>3.6</c:v>
                </c:pt>
                <c:pt idx="292">
                  <c:v>3.6</c:v>
                </c:pt>
                <c:pt idx="293">
                  <c:v>3.6</c:v>
                </c:pt>
                <c:pt idx="294">
                  <c:v>3.5</c:v>
                </c:pt>
                <c:pt idx="295">
                  <c:v>3.7</c:v>
                </c:pt>
                <c:pt idx="296">
                  <c:v>3.5</c:v>
                </c:pt>
                <c:pt idx="297">
                  <c:v>3.7</c:v>
                </c:pt>
                <c:pt idx="298">
                  <c:v>3.6</c:v>
                </c:pt>
                <c:pt idx="29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84-0C4D-8678-8F7DA63F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79151"/>
        <c:axId val="146184463"/>
      </c:lineChart>
      <c:dateAx>
        <c:axId val="11507915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84463"/>
        <c:crosses val="autoZero"/>
        <c:auto val="1"/>
        <c:lblOffset val="100"/>
        <c:baseTimeUnit val="months"/>
      </c:dateAx>
      <c:valAx>
        <c:axId val="14618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High Propensity Business License Applications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'Biz Formations'!$M$27:$M$206</c:f>
              <c:numCache>
                <c:formatCode>mmm\-yy</c:formatCode>
                <c:ptCount val="18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</c:numCache>
            </c:numRef>
          </c:cat>
          <c:val>
            <c:numRef>
              <c:f>'Biz Formations'!$N$27:$N$206</c:f>
              <c:numCache>
                <c:formatCode>0</c:formatCode>
                <c:ptCount val="180"/>
                <c:pt idx="0">
                  <c:v>15754.947046114694</c:v>
                </c:pt>
                <c:pt idx="1">
                  <c:v>15816.940143044656</c:v>
                </c:pt>
                <c:pt idx="2">
                  <c:v>15321.603834105681</c:v>
                </c:pt>
                <c:pt idx="3">
                  <c:v>15286.321497585977</c:v>
                </c:pt>
                <c:pt idx="4">
                  <c:v>14929.416053198622</c:v>
                </c:pt>
                <c:pt idx="5">
                  <c:v>14584.58242859348</c:v>
                </c:pt>
                <c:pt idx="6">
                  <c:v>14275.252681503316</c:v>
                </c:pt>
                <c:pt idx="7">
                  <c:v>14136.078204167274</c:v>
                </c:pt>
                <c:pt idx="8">
                  <c:v>15247.667808318205</c:v>
                </c:pt>
                <c:pt idx="9">
                  <c:v>14182.812681100224</c:v>
                </c:pt>
                <c:pt idx="10">
                  <c:v>14085.870420364281</c:v>
                </c:pt>
                <c:pt idx="11">
                  <c:v>12285.380221579013</c:v>
                </c:pt>
                <c:pt idx="12">
                  <c:v>13491.139893101068</c:v>
                </c:pt>
                <c:pt idx="13">
                  <c:v>13184.211339760524</c:v>
                </c:pt>
                <c:pt idx="14">
                  <c:v>13331.805004690053</c:v>
                </c:pt>
                <c:pt idx="15">
                  <c:v>12864.757511853884</c:v>
                </c:pt>
                <c:pt idx="16">
                  <c:v>12449.590693823404</c:v>
                </c:pt>
                <c:pt idx="17">
                  <c:v>12513.929265451599</c:v>
                </c:pt>
                <c:pt idx="18">
                  <c:v>12391.389202457518</c:v>
                </c:pt>
                <c:pt idx="19">
                  <c:v>12597.371941038928</c:v>
                </c:pt>
                <c:pt idx="20">
                  <c:v>12524.10904659124</c:v>
                </c:pt>
                <c:pt idx="21">
                  <c:v>12422.304874512783</c:v>
                </c:pt>
                <c:pt idx="22">
                  <c:v>12362.696773973203</c:v>
                </c:pt>
                <c:pt idx="23">
                  <c:v>12060.56357293671</c:v>
                </c:pt>
                <c:pt idx="24">
                  <c:v>11998.242200824738</c:v>
                </c:pt>
                <c:pt idx="25">
                  <c:v>11807.547507038023</c:v>
                </c:pt>
                <c:pt idx="26">
                  <c:v>12048.565713804081</c:v>
                </c:pt>
                <c:pt idx="27">
                  <c:v>12000.604058566692</c:v>
                </c:pt>
                <c:pt idx="28">
                  <c:v>11943.456560583247</c:v>
                </c:pt>
                <c:pt idx="29">
                  <c:v>11108.252778500158</c:v>
                </c:pt>
                <c:pt idx="30">
                  <c:v>11204.336917465855</c:v>
                </c:pt>
                <c:pt idx="31">
                  <c:v>11970.45456441406</c:v>
                </c:pt>
                <c:pt idx="32">
                  <c:v>12603.821574222242</c:v>
                </c:pt>
                <c:pt idx="33">
                  <c:v>12487.521377292436</c:v>
                </c:pt>
                <c:pt idx="34">
                  <c:v>11933.335977062321</c:v>
                </c:pt>
                <c:pt idx="35">
                  <c:v>11910.160238597156</c:v>
                </c:pt>
                <c:pt idx="36">
                  <c:v>11858.98798970025</c:v>
                </c:pt>
                <c:pt idx="37">
                  <c:v>11886.727973763291</c:v>
                </c:pt>
                <c:pt idx="38">
                  <c:v>12001.288122463018</c:v>
                </c:pt>
                <c:pt idx="39">
                  <c:v>11947.385234742305</c:v>
                </c:pt>
                <c:pt idx="40">
                  <c:v>12072.068586095947</c:v>
                </c:pt>
                <c:pt idx="41">
                  <c:v>12213.181250740054</c:v>
                </c:pt>
                <c:pt idx="42">
                  <c:v>12350.087596335059</c:v>
                </c:pt>
                <c:pt idx="43">
                  <c:v>12226.670127582398</c:v>
                </c:pt>
                <c:pt idx="44">
                  <c:v>12213.610784430482</c:v>
                </c:pt>
                <c:pt idx="45">
                  <c:v>12302.869367767486</c:v>
                </c:pt>
                <c:pt idx="46">
                  <c:v>12250.997049289217</c:v>
                </c:pt>
                <c:pt idx="47">
                  <c:v>12373.318282132383</c:v>
                </c:pt>
                <c:pt idx="48">
                  <c:v>11314.96594843206</c:v>
                </c:pt>
                <c:pt idx="49">
                  <c:v>11325.361932056803</c:v>
                </c:pt>
                <c:pt idx="50">
                  <c:v>11015.670543892229</c:v>
                </c:pt>
                <c:pt idx="51">
                  <c:v>12184.376711795896</c:v>
                </c:pt>
                <c:pt idx="52">
                  <c:v>12649.134787763429</c:v>
                </c:pt>
                <c:pt idx="53">
                  <c:v>12671.399720299749</c:v>
                </c:pt>
                <c:pt idx="54">
                  <c:v>12622.460697550645</c:v>
                </c:pt>
                <c:pt idx="55">
                  <c:v>12127.014434244113</c:v>
                </c:pt>
                <c:pt idx="56">
                  <c:v>13227.009385209974</c:v>
                </c:pt>
                <c:pt idx="57">
                  <c:v>12310.443027257908</c:v>
                </c:pt>
                <c:pt idx="58">
                  <c:v>12555.491544362621</c:v>
                </c:pt>
                <c:pt idx="59">
                  <c:v>12188.650055660059</c:v>
                </c:pt>
                <c:pt idx="60">
                  <c:v>12324.36265984991</c:v>
                </c:pt>
                <c:pt idx="61">
                  <c:v>11499.449322345543</c:v>
                </c:pt>
                <c:pt idx="62">
                  <c:v>11198.769653098023</c:v>
                </c:pt>
                <c:pt idx="63">
                  <c:v>12181.284683398277</c:v>
                </c:pt>
                <c:pt idx="64">
                  <c:v>13043.633144391912</c:v>
                </c:pt>
                <c:pt idx="65">
                  <c:v>13440.210581898227</c:v>
                </c:pt>
                <c:pt idx="66">
                  <c:v>13404.126390723675</c:v>
                </c:pt>
                <c:pt idx="67">
                  <c:v>13487.160558693955</c:v>
                </c:pt>
                <c:pt idx="68">
                  <c:v>12961.263096789167</c:v>
                </c:pt>
                <c:pt idx="69">
                  <c:v>13091.822382798571</c:v>
                </c:pt>
                <c:pt idx="70">
                  <c:v>13136.503181776287</c:v>
                </c:pt>
                <c:pt idx="71">
                  <c:v>13430.095442154641</c:v>
                </c:pt>
                <c:pt idx="72">
                  <c:v>13389.698847674321</c:v>
                </c:pt>
                <c:pt idx="73">
                  <c:v>13258.228053255974</c:v>
                </c:pt>
                <c:pt idx="74">
                  <c:v>13081.39558496782</c:v>
                </c:pt>
                <c:pt idx="75">
                  <c:v>13026.994983114986</c:v>
                </c:pt>
                <c:pt idx="76">
                  <c:v>12756.430933904951</c:v>
                </c:pt>
                <c:pt idx="77">
                  <c:v>12584.254549822817</c:v>
                </c:pt>
                <c:pt idx="78">
                  <c:v>12521.731372557177</c:v>
                </c:pt>
                <c:pt idx="79">
                  <c:v>12992.944882542406</c:v>
                </c:pt>
                <c:pt idx="80">
                  <c:v>13160.616086646478</c:v>
                </c:pt>
                <c:pt idx="81">
                  <c:v>13236.910984868504</c:v>
                </c:pt>
                <c:pt idx="82">
                  <c:v>13116.66997089124</c:v>
                </c:pt>
                <c:pt idx="83">
                  <c:v>13404.021769245146</c:v>
                </c:pt>
                <c:pt idx="84">
                  <c:v>14324.298321114635</c:v>
                </c:pt>
                <c:pt idx="85">
                  <c:v>14438.271336000907</c:v>
                </c:pt>
                <c:pt idx="86">
                  <c:v>14173.607953661045</c:v>
                </c:pt>
                <c:pt idx="87">
                  <c:v>13293.738149107983</c:v>
                </c:pt>
                <c:pt idx="88">
                  <c:v>13336.348705982271</c:v>
                </c:pt>
                <c:pt idx="89">
                  <c:v>13292.588987112555</c:v>
                </c:pt>
                <c:pt idx="90">
                  <c:v>13331.716371409409</c:v>
                </c:pt>
                <c:pt idx="91">
                  <c:v>13287.726811648157</c:v>
                </c:pt>
                <c:pt idx="92">
                  <c:v>13490.95074568091</c:v>
                </c:pt>
                <c:pt idx="93">
                  <c:v>13625.339839393342</c:v>
                </c:pt>
                <c:pt idx="94">
                  <c:v>13609.549087581699</c:v>
                </c:pt>
                <c:pt idx="95">
                  <c:v>13383.889007469119</c:v>
                </c:pt>
                <c:pt idx="96">
                  <c:v>13670.862331958417</c:v>
                </c:pt>
                <c:pt idx="97">
                  <c:v>13910.163675991102</c:v>
                </c:pt>
                <c:pt idx="98">
                  <c:v>13989.753303417514</c:v>
                </c:pt>
                <c:pt idx="99">
                  <c:v>13564.03283589051</c:v>
                </c:pt>
                <c:pt idx="100">
                  <c:v>13362.985188623727</c:v>
                </c:pt>
                <c:pt idx="101">
                  <c:v>13005.204560257618</c:v>
                </c:pt>
                <c:pt idx="102">
                  <c:v>13204.620473341151</c:v>
                </c:pt>
                <c:pt idx="103">
                  <c:v>13249.043883333667</c:v>
                </c:pt>
                <c:pt idx="104">
                  <c:v>15095.552121429493</c:v>
                </c:pt>
                <c:pt idx="105">
                  <c:v>13987.922582581066</c:v>
                </c:pt>
                <c:pt idx="106">
                  <c:v>14090.131039584918</c:v>
                </c:pt>
                <c:pt idx="107">
                  <c:v>12643.26400687402</c:v>
                </c:pt>
                <c:pt idx="108">
                  <c:v>13666.436167070213</c:v>
                </c:pt>
                <c:pt idx="109">
                  <c:v>13641.940080862099</c:v>
                </c:pt>
                <c:pt idx="110">
                  <c:v>13865.075565153726</c:v>
                </c:pt>
                <c:pt idx="111">
                  <c:v>13984.000416084627</c:v>
                </c:pt>
                <c:pt idx="112">
                  <c:v>13899.83583673957</c:v>
                </c:pt>
                <c:pt idx="113">
                  <c:v>14017.830071504617</c:v>
                </c:pt>
                <c:pt idx="114">
                  <c:v>14039.901443130841</c:v>
                </c:pt>
                <c:pt idx="115">
                  <c:v>14207.025347170922</c:v>
                </c:pt>
                <c:pt idx="116">
                  <c:v>13967.926364243653</c:v>
                </c:pt>
                <c:pt idx="117">
                  <c:v>13879.866607549133</c:v>
                </c:pt>
                <c:pt idx="118">
                  <c:v>13874.523546560897</c:v>
                </c:pt>
                <c:pt idx="119">
                  <c:v>13617.64575427286</c:v>
                </c:pt>
                <c:pt idx="120">
                  <c:v>14332.408452927612</c:v>
                </c:pt>
                <c:pt idx="121">
                  <c:v>14660.335489286357</c:v>
                </c:pt>
                <c:pt idx="122">
                  <c:v>15534.174290241615</c:v>
                </c:pt>
                <c:pt idx="123">
                  <c:v>15353.06386614712</c:v>
                </c:pt>
                <c:pt idx="124">
                  <c:v>15722.661329760893</c:v>
                </c:pt>
                <c:pt idx="125">
                  <c:v>15720.710811647301</c:v>
                </c:pt>
                <c:pt idx="126">
                  <c:v>15600.1942472761</c:v>
                </c:pt>
                <c:pt idx="127">
                  <c:v>14977.895609344752</c:v>
                </c:pt>
                <c:pt idx="128">
                  <c:v>14723.839816614793</c:v>
                </c:pt>
                <c:pt idx="129">
                  <c:v>14745.000280335913</c:v>
                </c:pt>
                <c:pt idx="130">
                  <c:v>14773.622785132085</c:v>
                </c:pt>
                <c:pt idx="131">
                  <c:v>14716.618830064064</c:v>
                </c:pt>
                <c:pt idx="132">
                  <c:v>14300.270606771386</c:v>
                </c:pt>
                <c:pt idx="133">
                  <c:v>14522.068756118362</c:v>
                </c:pt>
                <c:pt idx="134">
                  <c:v>14373.049908421313</c:v>
                </c:pt>
                <c:pt idx="135">
                  <c:v>14806.478876657788</c:v>
                </c:pt>
                <c:pt idx="136">
                  <c:v>14589.912307119779</c:v>
                </c:pt>
                <c:pt idx="137">
                  <c:v>14767.763211703394</c:v>
                </c:pt>
                <c:pt idx="138">
                  <c:v>14149.327519274175</c:v>
                </c:pt>
                <c:pt idx="139">
                  <c:v>13970.202551627677</c:v>
                </c:pt>
                <c:pt idx="140">
                  <c:v>13789.343394851672</c:v>
                </c:pt>
                <c:pt idx="141">
                  <c:v>13996.164424613124</c:v>
                </c:pt>
                <c:pt idx="142">
                  <c:v>14202.96887550081</c:v>
                </c:pt>
                <c:pt idx="143">
                  <c:v>14566.592045468904</c:v>
                </c:pt>
                <c:pt idx="144">
                  <c:v>14411.760801993634</c:v>
                </c:pt>
                <c:pt idx="145">
                  <c:v>14987.514426077492</c:v>
                </c:pt>
                <c:pt idx="146">
                  <c:v>14557.568612493847</c:v>
                </c:pt>
                <c:pt idx="147">
                  <c:v>13392.477915067735</c:v>
                </c:pt>
                <c:pt idx="148">
                  <c:v>12549.658783713478</c:v>
                </c:pt>
                <c:pt idx="149">
                  <c:v>12486.431884399404</c:v>
                </c:pt>
                <c:pt idx="150">
                  <c:v>15182.327205471687</c:v>
                </c:pt>
                <c:pt idx="151">
                  <c:v>16705.981428967458</c:v>
                </c:pt>
                <c:pt idx="152">
                  <c:v>19294.619704642595</c:v>
                </c:pt>
                <c:pt idx="153">
                  <c:v>17748.013524460635</c:v>
                </c:pt>
                <c:pt idx="154">
                  <c:v>17082.560345066409</c:v>
                </c:pt>
                <c:pt idx="155">
                  <c:v>15174.242299366219</c:v>
                </c:pt>
                <c:pt idx="156">
                  <c:v>16412.709592718809</c:v>
                </c:pt>
                <c:pt idx="157">
                  <c:v>16710.640455117318</c:v>
                </c:pt>
                <c:pt idx="158">
                  <c:v>17602.694150213065</c:v>
                </c:pt>
                <c:pt idx="159">
                  <c:v>18030.29727823348</c:v>
                </c:pt>
                <c:pt idx="160">
                  <c:v>18347.620586725836</c:v>
                </c:pt>
                <c:pt idx="161">
                  <c:v>18051.180645916516</c:v>
                </c:pt>
                <c:pt idx="162">
                  <c:v>17319.460692280943</c:v>
                </c:pt>
                <c:pt idx="163">
                  <c:v>16585.8925022572</c:v>
                </c:pt>
                <c:pt idx="164">
                  <c:v>16041.746929783989</c:v>
                </c:pt>
                <c:pt idx="165">
                  <c:v>15916.555490754807</c:v>
                </c:pt>
                <c:pt idx="166">
                  <c:v>16196.329469091312</c:v>
                </c:pt>
                <c:pt idx="167">
                  <c:v>16415.244819552212</c:v>
                </c:pt>
                <c:pt idx="168">
                  <c:v>17454.918604867849</c:v>
                </c:pt>
                <c:pt idx="169">
                  <c:v>17087.554197402111</c:v>
                </c:pt>
                <c:pt idx="170">
                  <c:v>16014.977264591746</c:v>
                </c:pt>
                <c:pt idx="171">
                  <c:v>14155.663861021671</c:v>
                </c:pt>
                <c:pt idx="172">
                  <c:v>15021.391485788427</c:v>
                </c:pt>
                <c:pt idx="173">
                  <c:v>15964.806059358485</c:v>
                </c:pt>
                <c:pt idx="174">
                  <c:v>16916.652908376062</c:v>
                </c:pt>
                <c:pt idx="175">
                  <c:v>15995.654749742624</c:v>
                </c:pt>
                <c:pt idx="176">
                  <c:v>15999.126345790875</c:v>
                </c:pt>
                <c:pt idx="177">
                  <c:v>15996.979324498778</c:v>
                </c:pt>
                <c:pt idx="178">
                  <c:v>16093.788022041201</c:v>
                </c:pt>
                <c:pt idx="179">
                  <c:v>15672.757212930523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AE-E94E-BE25-38164E843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6276400"/>
        <c:axId val="1138103184"/>
      </c:lineChart>
      <c:dateAx>
        <c:axId val="13562764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103184"/>
        <c:crosses val="autoZero"/>
        <c:auto val="1"/>
        <c:lblOffset val="100"/>
        <c:baseTimeUnit val="months"/>
      </c:dateAx>
      <c:valAx>
        <c:axId val="1138103184"/>
        <c:scaling>
          <c:orientation val="minMax"/>
          <c:max val="20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2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Job Opening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Graph'!$D$13:$D$275</c:f>
              <c:numCache>
                <c:formatCode>mmm\-yy</c:formatCode>
                <c:ptCount val="263"/>
                <c:pt idx="0">
                  <c:v>365610</c:v>
                </c:pt>
                <c:pt idx="1">
                  <c:v>365641</c:v>
                </c:pt>
                <c:pt idx="2">
                  <c:v>365669</c:v>
                </c:pt>
                <c:pt idx="3">
                  <c:v>365700</c:v>
                </c:pt>
                <c:pt idx="4">
                  <c:v>365730</c:v>
                </c:pt>
                <c:pt idx="5">
                  <c:v>365761</c:v>
                </c:pt>
                <c:pt idx="6">
                  <c:v>365791</c:v>
                </c:pt>
                <c:pt idx="7">
                  <c:v>365822</c:v>
                </c:pt>
                <c:pt idx="8">
                  <c:v>365853</c:v>
                </c:pt>
                <c:pt idx="9">
                  <c:v>365883</c:v>
                </c:pt>
                <c:pt idx="10">
                  <c:v>365914</c:v>
                </c:pt>
                <c:pt idx="11">
                  <c:v>365944</c:v>
                </c:pt>
                <c:pt idx="12">
                  <c:v>365975</c:v>
                </c:pt>
                <c:pt idx="13">
                  <c:v>366006</c:v>
                </c:pt>
                <c:pt idx="14">
                  <c:v>366034</c:v>
                </c:pt>
                <c:pt idx="15">
                  <c:v>366065</c:v>
                </c:pt>
                <c:pt idx="16">
                  <c:v>366095</c:v>
                </c:pt>
                <c:pt idx="17">
                  <c:v>366126</c:v>
                </c:pt>
                <c:pt idx="18">
                  <c:v>366156</c:v>
                </c:pt>
                <c:pt idx="19">
                  <c:v>366187</c:v>
                </c:pt>
                <c:pt idx="20">
                  <c:v>366218</c:v>
                </c:pt>
                <c:pt idx="21">
                  <c:v>366248</c:v>
                </c:pt>
                <c:pt idx="22">
                  <c:v>366279</c:v>
                </c:pt>
                <c:pt idx="23">
                  <c:v>366309</c:v>
                </c:pt>
                <c:pt idx="24">
                  <c:v>366340</c:v>
                </c:pt>
                <c:pt idx="25">
                  <c:v>366371</c:v>
                </c:pt>
                <c:pt idx="26">
                  <c:v>366399</c:v>
                </c:pt>
                <c:pt idx="27">
                  <c:v>366430</c:v>
                </c:pt>
                <c:pt idx="28">
                  <c:v>366460</c:v>
                </c:pt>
                <c:pt idx="29">
                  <c:v>366491</c:v>
                </c:pt>
                <c:pt idx="30">
                  <c:v>366521</c:v>
                </c:pt>
                <c:pt idx="31">
                  <c:v>366552</c:v>
                </c:pt>
                <c:pt idx="32">
                  <c:v>366583</c:v>
                </c:pt>
                <c:pt idx="33">
                  <c:v>366613</c:v>
                </c:pt>
                <c:pt idx="34">
                  <c:v>366644</c:v>
                </c:pt>
                <c:pt idx="35">
                  <c:v>366674</c:v>
                </c:pt>
                <c:pt idx="36">
                  <c:v>366705</c:v>
                </c:pt>
                <c:pt idx="37">
                  <c:v>366736</c:v>
                </c:pt>
                <c:pt idx="38">
                  <c:v>366765</c:v>
                </c:pt>
                <c:pt idx="39">
                  <c:v>366796</c:v>
                </c:pt>
                <c:pt idx="40">
                  <c:v>366826</c:v>
                </c:pt>
                <c:pt idx="41">
                  <c:v>366857</c:v>
                </c:pt>
                <c:pt idx="42">
                  <c:v>366887</c:v>
                </c:pt>
                <c:pt idx="43">
                  <c:v>366918</c:v>
                </c:pt>
                <c:pt idx="44">
                  <c:v>366949</c:v>
                </c:pt>
                <c:pt idx="45">
                  <c:v>366979</c:v>
                </c:pt>
                <c:pt idx="46">
                  <c:v>367010</c:v>
                </c:pt>
                <c:pt idx="47">
                  <c:v>367040</c:v>
                </c:pt>
                <c:pt idx="48">
                  <c:v>367071</c:v>
                </c:pt>
                <c:pt idx="49">
                  <c:v>367102</c:v>
                </c:pt>
                <c:pt idx="50">
                  <c:v>367130</c:v>
                </c:pt>
                <c:pt idx="51">
                  <c:v>367161</c:v>
                </c:pt>
                <c:pt idx="52">
                  <c:v>367191</c:v>
                </c:pt>
                <c:pt idx="53">
                  <c:v>367222</c:v>
                </c:pt>
                <c:pt idx="54">
                  <c:v>367252</c:v>
                </c:pt>
                <c:pt idx="55">
                  <c:v>367283</c:v>
                </c:pt>
                <c:pt idx="56">
                  <c:v>367314</c:v>
                </c:pt>
                <c:pt idx="57">
                  <c:v>367344</c:v>
                </c:pt>
                <c:pt idx="58">
                  <c:v>367375</c:v>
                </c:pt>
                <c:pt idx="59">
                  <c:v>367405</c:v>
                </c:pt>
                <c:pt idx="60">
                  <c:v>367436</c:v>
                </c:pt>
                <c:pt idx="61">
                  <c:v>367467</c:v>
                </c:pt>
                <c:pt idx="62">
                  <c:v>367495</c:v>
                </c:pt>
                <c:pt idx="63">
                  <c:v>367526</c:v>
                </c:pt>
                <c:pt idx="64">
                  <c:v>367556</c:v>
                </c:pt>
                <c:pt idx="65">
                  <c:v>367587</c:v>
                </c:pt>
                <c:pt idx="66">
                  <c:v>367617</c:v>
                </c:pt>
                <c:pt idx="67">
                  <c:v>367648</c:v>
                </c:pt>
                <c:pt idx="68">
                  <c:v>367679</c:v>
                </c:pt>
                <c:pt idx="69">
                  <c:v>367709</c:v>
                </c:pt>
                <c:pt idx="70">
                  <c:v>367740</c:v>
                </c:pt>
                <c:pt idx="71">
                  <c:v>367770</c:v>
                </c:pt>
                <c:pt idx="72">
                  <c:v>367801</c:v>
                </c:pt>
                <c:pt idx="73">
                  <c:v>367832</c:v>
                </c:pt>
                <c:pt idx="74">
                  <c:v>367860</c:v>
                </c:pt>
                <c:pt idx="75">
                  <c:v>367891</c:v>
                </c:pt>
                <c:pt idx="76">
                  <c:v>367921</c:v>
                </c:pt>
                <c:pt idx="77">
                  <c:v>367952</c:v>
                </c:pt>
                <c:pt idx="78">
                  <c:v>367982</c:v>
                </c:pt>
                <c:pt idx="79">
                  <c:v>368013</c:v>
                </c:pt>
                <c:pt idx="80">
                  <c:v>368044</c:v>
                </c:pt>
                <c:pt idx="81">
                  <c:v>368074</c:v>
                </c:pt>
                <c:pt idx="82">
                  <c:v>368105</c:v>
                </c:pt>
                <c:pt idx="83">
                  <c:v>368135</c:v>
                </c:pt>
                <c:pt idx="84">
                  <c:v>368166</c:v>
                </c:pt>
                <c:pt idx="85">
                  <c:v>368197</c:v>
                </c:pt>
                <c:pt idx="86">
                  <c:v>368226</c:v>
                </c:pt>
                <c:pt idx="87">
                  <c:v>368257</c:v>
                </c:pt>
                <c:pt idx="88">
                  <c:v>368287</c:v>
                </c:pt>
                <c:pt idx="89">
                  <c:v>368318</c:v>
                </c:pt>
                <c:pt idx="90">
                  <c:v>368348</c:v>
                </c:pt>
                <c:pt idx="91">
                  <c:v>368379</c:v>
                </c:pt>
                <c:pt idx="92">
                  <c:v>368410</c:v>
                </c:pt>
                <c:pt idx="93">
                  <c:v>368440</c:v>
                </c:pt>
                <c:pt idx="94">
                  <c:v>368471</c:v>
                </c:pt>
                <c:pt idx="95">
                  <c:v>368501</c:v>
                </c:pt>
                <c:pt idx="96">
                  <c:v>368532</c:v>
                </c:pt>
                <c:pt idx="97">
                  <c:v>368563</c:v>
                </c:pt>
                <c:pt idx="98">
                  <c:v>368591</c:v>
                </c:pt>
                <c:pt idx="99">
                  <c:v>368622</c:v>
                </c:pt>
                <c:pt idx="100">
                  <c:v>368652</c:v>
                </c:pt>
                <c:pt idx="101">
                  <c:v>368683</c:v>
                </c:pt>
                <c:pt idx="102">
                  <c:v>368713</c:v>
                </c:pt>
                <c:pt idx="103">
                  <c:v>368744</c:v>
                </c:pt>
                <c:pt idx="104">
                  <c:v>368775</c:v>
                </c:pt>
                <c:pt idx="105">
                  <c:v>368805</c:v>
                </c:pt>
                <c:pt idx="106">
                  <c:v>368836</c:v>
                </c:pt>
                <c:pt idx="107">
                  <c:v>368866</c:v>
                </c:pt>
                <c:pt idx="108">
                  <c:v>368897</c:v>
                </c:pt>
                <c:pt idx="109">
                  <c:v>368928</c:v>
                </c:pt>
                <c:pt idx="110">
                  <c:v>368956</c:v>
                </c:pt>
                <c:pt idx="111">
                  <c:v>368987</c:v>
                </c:pt>
                <c:pt idx="112">
                  <c:v>369017</c:v>
                </c:pt>
                <c:pt idx="113">
                  <c:v>369048</c:v>
                </c:pt>
                <c:pt idx="114">
                  <c:v>369078</c:v>
                </c:pt>
                <c:pt idx="115">
                  <c:v>369109</c:v>
                </c:pt>
                <c:pt idx="116">
                  <c:v>369140</c:v>
                </c:pt>
                <c:pt idx="117">
                  <c:v>369170</c:v>
                </c:pt>
                <c:pt idx="118">
                  <c:v>369201</c:v>
                </c:pt>
                <c:pt idx="119">
                  <c:v>369231</c:v>
                </c:pt>
                <c:pt idx="120">
                  <c:v>369262</c:v>
                </c:pt>
                <c:pt idx="121">
                  <c:v>369293</c:v>
                </c:pt>
                <c:pt idx="122">
                  <c:v>369321</c:v>
                </c:pt>
                <c:pt idx="123">
                  <c:v>369352</c:v>
                </c:pt>
                <c:pt idx="124">
                  <c:v>369382</c:v>
                </c:pt>
                <c:pt idx="125">
                  <c:v>369413</c:v>
                </c:pt>
                <c:pt idx="126">
                  <c:v>369443</c:v>
                </c:pt>
                <c:pt idx="127">
                  <c:v>369474</c:v>
                </c:pt>
                <c:pt idx="128">
                  <c:v>369505</c:v>
                </c:pt>
                <c:pt idx="129">
                  <c:v>369535</c:v>
                </c:pt>
                <c:pt idx="130">
                  <c:v>369566</c:v>
                </c:pt>
                <c:pt idx="131">
                  <c:v>369596</c:v>
                </c:pt>
                <c:pt idx="132">
                  <c:v>369627</c:v>
                </c:pt>
                <c:pt idx="133">
                  <c:v>369658</c:v>
                </c:pt>
                <c:pt idx="134">
                  <c:v>369687</c:v>
                </c:pt>
                <c:pt idx="135">
                  <c:v>369718</c:v>
                </c:pt>
                <c:pt idx="136">
                  <c:v>369748</c:v>
                </c:pt>
                <c:pt idx="137">
                  <c:v>369779</c:v>
                </c:pt>
                <c:pt idx="138">
                  <c:v>369809</c:v>
                </c:pt>
                <c:pt idx="139">
                  <c:v>369840</c:v>
                </c:pt>
                <c:pt idx="140">
                  <c:v>369871</c:v>
                </c:pt>
                <c:pt idx="141">
                  <c:v>369901</c:v>
                </c:pt>
                <c:pt idx="142">
                  <c:v>369932</c:v>
                </c:pt>
                <c:pt idx="143">
                  <c:v>369962</c:v>
                </c:pt>
                <c:pt idx="144">
                  <c:v>369993</c:v>
                </c:pt>
                <c:pt idx="145">
                  <c:v>370024</c:v>
                </c:pt>
                <c:pt idx="146">
                  <c:v>370052</c:v>
                </c:pt>
                <c:pt idx="147">
                  <c:v>370083</c:v>
                </c:pt>
                <c:pt idx="148">
                  <c:v>370113</c:v>
                </c:pt>
                <c:pt idx="149">
                  <c:v>370144</c:v>
                </c:pt>
                <c:pt idx="150">
                  <c:v>370174</c:v>
                </c:pt>
                <c:pt idx="151">
                  <c:v>370205</c:v>
                </c:pt>
                <c:pt idx="152">
                  <c:v>370236</c:v>
                </c:pt>
                <c:pt idx="153">
                  <c:v>370266</c:v>
                </c:pt>
                <c:pt idx="154">
                  <c:v>370297</c:v>
                </c:pt>
                <c:pt idx="155">
                  <c:v>370327</c:v>
                </c:pt>
                <c:pt idx="156">
                  <c:v>370358</c:v>
                </c:pt>
                <c:pt idx="157">
                  <c:v>370389</c:v>
                </c:pt>
                <c:pt idx="158">
                  <c:v>370417</c:v>
                </c:pt>
                <c:pt idx="159">
                  <c:v>370448</c:v>
                </c:pt>
                <c:pt idx="160">
                  <c:v>370478</c:v>
                </c:pt>
                <c:pt idx="161">
                  <c:v>370509</c:v>
                </c:pt>
                <c:pt idx="162">
                  <c:v>370539</c:v>
                </c:pt>
                <c:pt idx="163">
                  <c:v>370570</c:v>
                </c:pt>
                <c:pt idx="164">
                  <c:v>370601</c:v>
                </c:pt>
                <c:pt idx="165">
                  <c:v>370631</c:v>
                </c:pt>
                <c:pt idx="166">
                  <c:v>370662</c:v>
                </c:pt>
                <c:pt idx="167">
                  <c:v>370692</c:v>
                </c:pt>
                <c:pt idx="168">
                  <c:v>370723</c:v>
                </c:pt>
                <c:pt idx="169">
                  <c:v>370754</c:v>
                </c:pt>
                <c:pt idx="170">
                  <c:v>370782</c:v>
                </c:pt>
                <c:pt idx="171">
                  <c:v>370813</c:v>
                </c:pt>
                <c:pt idx="172">
                  <c:v>370843</c:v>
                </c:pt>
                <c:pt idx="173">
                  <c:v>370874</c:v>
                </c:pt>
                <c:pt idx="174">
                  <c:v>370904</c:v>
                </c:pt>
                <c:pt idx="175">
                  <c:v>370935</c:v>
                </c:pt>
                <c:pt idx="176">
                  <c:v>370966</c:v>
                </c:pt>
                <c:pt idx="177">
                  <c:v>370996</c:v>
                </c:pt>
                <c:pt idx="178">
                  <c:v>371027</c:v>
                </c:pt>
                <c:pt idx="179">
                  <c:v>371057</c:v>
                </c:pt>
                <c:pt idx="180">
                  <c:v>371088</c:v>
                </c:pt>
                <c:pt idx="181">
                  <c:v>371119</c:v>
                </c:pt>
                <c:pt idx="182">
                  <c:v>371148</c:v>
                </c:pt>
                <c:pt idx="183">
                  <c:v>371179</c:v>
                </c:pt>
                <c:pt idx="184">
                  <c:v>371209</c:v>
                </c:pt>
                <c:pt idx="185">
                  <c:v>371240</c:v>
                </c:pt>
                <c:pt idx="186">
                  <c:v>371270</c:v>
                </c:pt>
                <c:pt idx="187">
                  <c:v>371301</c:v>
                </c:pt>
                <c:pt idx="188">
                  <c:v>371332</c:v>
                </c:pt>
                <c:pt idx="189">
                  <c:v>371362</c:v>
                </c:pt>
                <c:pt idx="190">
                  <c:v>371393</c:v>
                </c:pt>
                <c:pt idx="191">
                  <c:v>371423</c:v>
                </c:pt>
                <c:pt idx="192">
                  <c:v>371454</c:v>
                </c:pt>
                <c:pt idx="193">
                  <c:v>371485</c:v>
                </c:pt>
                <c:pt idx="194">
                  <c:v>371513</c:v>
                </c:pt>
                <c:pt idx="195">
                  <c:v>371544</c:v>
                </c:pt>
                <c:pt idx="196">
                  <c:v>371574</c:v>
                </c:pt>
                <c:pt idx="197">
                  <c:v>371605</c:v>
                </c:pt>
                <c:pt idx="198">
                  <c:v>371635</c:v>
                </c:pt>
                <c:pt idx="199">
                  <c:v>371666</c:v>
                </c:pt>
                <c:pt idx="200">
                  <c:v>371697</c:v>
                </c:pt>
                <c:pt idx="201">
                  <c:v>371727</c:v>
                </c:pt>
                <c:pt idx="202">
                  <c:v>371758</c:v>
                </c:pt>
                <c:pt idx="203">
                  <c:v>371788</c:v>
                </c:pt>
                <c:pt idx="204">
                  <c:v>371819</c:v>
                </c:pt>
                <c:pt idx="205">
                  <c:v>371850</c:v>
                </c:pt>
                <c:pt idx="206">
                  <c:v>371878</c:v>
                </c:pt>
                <c:pt idx="207">
                  <c:v>371909</c:v>
                </c:pt>
                <c:pt idx="208">
                  <c:v>371939</c:v>
                </c:pt>
                <c:pt idx="209">
                  <c:v>371970</c:v>
                </c:pt>
                <c:pt idx="210">
                  <c:v>372000</c:v>
                </c:pt>
                <c:pt idx="211">
                  <c:v>372031</c:v>
                </c:pt>
                <c:pt idx="212">
                  <c:v>372062</c:v>
                </c:pt>
                <c:pt idx="213">
                  <c:v>372092</c:v>
                </c:pt>
                <c:pt idx="214">
                  <c:v>372123</c:v>
                </c:pt>
                <c:pt idx="215">
                  <c:v>372153</c:v>
                </c:pt>
                <c:pt idx="216">
                  <c:v>372184</c:v>
                </c:pt>
                <c:pt idx="217">
                  <c:v>372215</c:v>
                </c:pt>
                <c:pt idx="218">
                  <c:v>372243</c:v>
                </c:pt>
                <c:pt idx="219">
                  <c:v>372274</c:v>
                </c:pt>
                <c:pt idx="220">
                  <c:v>372304</c:v>
                </c:pt>
                <c:pt idx="221">
                  <c:v>372335</c:v>
                </c:pt>
                <c:pt idx="222">
                  <c:v>372365</c:v>
                </c:pt>
                <c:pt idx="223">
                  <c:v>372396</c:v>
                </c:pt>
                <c:pt idx="224">
                  <c:v>372427</c:v>
                </c:pt>
                <c:pt idx="225">
                  <c:v>372457</c:v>
                </c:pt>
                <c:pt idx="226">
                  <c:v>372488</c:v>
                </c:pt>
                <c:pt idx="227">
                  <c:v>372518</c:v>
                </c:pt>
                <c:pt idx="228">
                  <c:v>372549</c:v>
                </c:pt>
                <c:pt idx="229">
                  <c:v>372580</c:v>
                </c:pt>
                <c:pt idx="230">
                  <c:v>372609</c:v>
                </c:pt>
                <c:pt idx="231">
                  <c:v>372640</c:v>
                </c:pt>
                <c:pt idx="232">
                  <c:v>372670</c:v>
                </c:pt>
                <c:pt idx="233">
                  <c:v>372701</c:v>
                </c:pt>
                <c:pt idx="234">
                  <c:v>372731</c:v>
                </c:pt>
                <c:pt idx="235">
                  <c:v>372762</c:v>
                </c:pt>
                <c:pt idx="236">
                  <c:v>372793</c:v>
                </c:pt>
                <c:pt idx="237">
                  <c:v>372823</c:v>
                </c:pt>
                <c:pt idx="238">
                  <c:v>372854</c:v>
                </c:pt>
                <c:pt idx="239">
                  <c:v>372884</c:v>
                </c:pt>
                <c:pt idx="240">
                  <c:v>372915</c:v>
                </c:pt>
                <c:pt idx="241">
                  <c:v>372946</c:v>
                </c:pt>
                <c:pt idx="242">
                  <c:v>372974</c:v>
                </c:pt>
                <c:pt idx="243">
                  <c:v>373005</c:v>
                </c:pt>
                <c:pt idx="244">
                  <c:v>373035</c:v>
                </c:pt>
                <c:pt idx="245">
                  <c:v>373066</c:v>
                </c:pt>
                <c:pt idx="246">
                  <c:v>373096</c:v>
                </c:pt>
                <c:pt idx="247">
                  <c:v>373127</c:v>
                </c:pt>
                <c:pt idx="248">
                  <c:v>373158</c:v>
                </c:pt>
                <c:pt idx="249">
                  <c:v>373188</c:v>
                </c:pt>
                <c:pt idx="250">
                  <c:v>373219</c:v>
                </c:pt>
                <c:pt idx="251">
                  <c:v>373249</c:v>
                </c:pt>
                <c:pt idx="252">
                  <c:v>373280</c:v>
                </c:pt>
                <c:pt idx="253">
                  <c:v>373311</c:v>
                </c:pt>
                <c:pt idx="254">
                  <c:v>373339</c:v>
                </c:pt>
                <c:pt idx="255">
                  <c:v>373370</c:v>
                </c:pt>
                <c:pt idx="256">
                  <c:v>373400</c:v>
                </c:pt>
                <c:pt idx="257">
                  <c:v>373431</c:v>
                </c:pt>
                <c:pt idx="258">
                  <c:v>373461</c:v>
                </c:pt>
                <c:pt idx="259">
                  <c:v>373492</c:v>
                </c:pt>
                <c:pt idx="260">
                  <c:v>373523</c:v>
                </c:pt>
                <c:pt idx="261">
                  <c:v>373553</c:v>
                </c:pt>
                <c:pt idx="262">
                  <c:v>373584</c:v>
                </c:pt>
              </c:numCache>
            </c:numRef>
          </c:cat>
          <c:val>
            <c:numRef>
              <c:f>'FRED Graph'!$E$13:$E$275</c:f>
              <c:numCache>
                <c:formatCode>General</c:formatCode>
                <c:ptCount val="263"/>
                <c:pt idx="0">
                  <c:v>3.75</c:v>
                </c:pt>
                <c:pt idx="1">
                  <c:v>3.7333333333333329</c:v>
                </c:pt>
                <c:pt idx="2">
                  <c:v>3.6666666666666665</c:v>
                </c:pt>
                <c:pt idx="3">
                  <c:v>3.5333333333333332</c:v>
                </c:pt>
                <c:pt idx="4">
                  <c:v>3.3666666666666671</c:v>
                </c:pt>
                <c:pt idx="5">
                  <c:v>3.2666666666666671</c:v>
                </c:pt>
                <c:pt idx="6">
                  <c:v>3.2333333333333329</c:v>
                </c:pt>
                <c:pt idx="7">
                  <c:v>3.1666666666666665</c:v>
                </c:pt>
                <c:pt idx="8">
                  <c:v>3.1</c:v>
                </c:pt>
                <c:pt idx="9">
                  <c:v>2.9</c:v>
                </c:pt>
                <c:pt idx="10">
                  <c:v>2.8333333333333335</c:v>
                </c:pt>
                <c:pt idx="11">
                  <c:v>2.7333333333333329</c:v>
                </c:pt>
                <c:pt idx="12">
                  <c:v>2.7333333333333329</c:v>
                </c:pt>
                <c:pt idx="13">
                  <c:v>2.6666666666666665</c:v>
                </c:pt>
                <c:pt idx="14">
                  <c:v>2.6666666666666665</c:v>
                </c:pt>
                <c:pt idx="15">
                  <c:v>2.6333333333333333</c:v>
                </c:pt>
                <c:pt idx="16">
                  <c:v>2.6333333333333333</c:v>
                </c:pt>
                <c:pt idx="17">
                  <c:v>2.5666666666666669</c:v>
                </c:pt>
                <c:pt idx="18">
                  <c:v>2.5333333333333332</c:v>
                </c:pt>
                <c:pt idx="19">
                  <c:v>2.5333333333333332</c:v>
                </c:pt>
                <c:pt idx="20">
                  <c:v>2.5333333333333332</c:v>
                </c:pt>
                <c:pt idx="21">
                  <c:v>2.5666666666666664</c:v>
                </c:pt>
                <c:pt idx="22">
                  <c:v>2.5666666666666664</c:v>
                </c:pt>
                <c:pt idx="23">
                  <c:v>2.5333333333333332</c:v>
                </c:pt>
                <c:pt idx="24">
                  <c:v>2.5333333333333332</c:v>
                </c:pt>
                <c:pt idx="25">
                  <c:v>2.4666666666666668</c:v>
                </c:pt>
                <c:pt idx="26">
                  <c:v>2.4333333333333331</c:v>
                </c:pt>
                <c:pt idx="27">
                  <c:v>2.333333333333333</c:v>
                </c:pt>
                <c:pt idx="28">
                  <c:v>2.3666666666666667</c:v>
                </c:pt>
                <c:pt idx="29">
                  <c:v>2.4333333333333331</c:v>
                </c:pt>
                <c:pt idx="30">
                  <c:v>2.4</c:v>
                </c:pt>
                <c:pt idx="31">
                  <c:v>2.3666666666666667</c:v>
                </c:pt>
                <c:pt idx="32">
                  <c:v>2.2999999999999998</c:v>
                </c:pt>
                <c:pt idx="33">
                  <c:v>2.4</c:v>
                </c:pt>
                <c:pt idx="34">
                  <c:v>2.4333333333333331</c:v>
                </c:pt>
                <c:pt idx="35">
                  <c:v>2.5</c:v>
                </c:pt>
                <c:pt idx="36">
                  <c:v>2.5333333333333332</c:v>
                </c:pt>
                <c:pt idx="37">
                  <c:v>2.5666666666666664</c:v>
                </c:pt>
                <c:pt idx="38">
                  <c:v>2.6</c:v>
                </c:pt>
                <c:pt idx="39">
                  <c:v>2.6</c:v>
                </c:pt>
                <c:pt idx="40">
                  <c:v>2.6333333333333333</c:v>
                </c:pt>
                <c:pt idx="41">
                  <c:v>2.6</c:v>
                </c:pt>
                <c:pt idx="42">
                  <c:v>2.6666666666666665</c:v>
                </c:pt>
                <c:pt idx="43">
                  <c:v>2.6333333333333333</c:v>
                </c:pt>
                <c:pt idx="44">
                  <c:v>2.7333333333333329</c:v>
                </c:pt>
                <c:pt idx="45">
                  <c:v>2.7666666666666671</c:v>
                </c:pt>
                <c:pt idx="46">
                  <c:v>2.7666666666666662</c:v>
                </c:pt>
                <c:pt idx="47">
                  <c:v>2.8333333333333335</c:v>
                </c:pt>
                <c:pt idx="48">
                  <c:v>2.7999999999999994</c:v>
                </c:pt>
                <c:pt idx="49">
                  <c:v>2.9</c:v>
                </c:pt>
                <c:pt idx="50">
                  <c:v>2.8666666666666667</c:v>
                </c:pt>
                <c:pt idx="51">
                  <c:v>2.9333333333333336</c:v>
                </c:pt>
                <c:pt idx="52">
                  <c:v>2.9</c:v>
                </c:pt>
                <c:pt idx="53">
                  <c:v>2.9</c:v>
                </c:pt>
                <c:pt idx="54">
                  <c:v>2.9333333333333331</c:v>
                </c:pt>
                <c:pt idx="55">
                  <c:v>3</c:v>
                </c:pt>
                <c:pt idx="56">
                  <c:v>3.0666666666666664</c:v>
                </c:pt>
                <c:pt idx="57">
                  <c:v>3.0333333333333332</c:v>
                </c:pt>
                <c:pt idx="58">
                  <c:v>3.0666666666666664</c:v>
                </c:pt>
                <c:pt idx="59">
                  <c:v>3.0666666666666664</c:v>
                </c:pt>
                <c:pt idx="60">
                  <c:v>3.1</c:v>
                </c:pt>
                <c:pt idx="61">
                  <c:v>3.1</c:v>
                </c:pt>
                <c:pt idx="62">
                  <c:v>3.1999999999999997</c:v>
                </c:pt>
                <c:pt idx="63">
                  <c:v>3.3000000000000003</c:v>
                </c:pt>
                <c:pt idx="64">
                  <c:v>3.3333333333333335</c:v>
                </c:pt>
                <c:pt idx="65">
                  <c:v>3.2999999999999994</c:v>
                </c:pt>
                <c:pt idx="66">
                  <c:v>3.1999999999999997</c:v>
                </c:pt>
                <c:pt idx="67">
                  <c:v>3.2333333333333329</c:v>
                </c:pt>
                <c:pt idx="68">
                  <c:v>3.2333333333333329</c:v>
                </c:pt>
                <c:pt idx="69">
                  <c:v>3.2666666666666671</c:v>
                </c:pt>
                <c:pt idx="70">
                  <c:v>3.2666666666666671</c:v>
                </c:pt>
                <c:pt idx="71">
                  <c:v>3.2666666666666671</c:v>
                </c:pt>
                <c:pt idx="72">
                  <c:v>3.2999999999999994</c:v>
                </c:pt>
                <c:pt idx="73">
                  <c:v>3.2999999999999994</c:v>
                </c:pt>
                <c:pt idx="74">
                  <c:v>3.3666666666666667</c:v>
                </c:pt>
                <c:pt idx="75">
                  <c:v>3.3666666666666667</c:v>
                </c:pt>
                <c:pt idx="76">
                  <c:v>3.3666666666666667</c:v>
                </c:pt>
                <c:pt idx="77">
                  <c:v>3.3333333333333335</c:v>
                </c:pt>
                <c:pt idx="78">
                  <c:v>3.2999999999999994</c:v>
                </c:pt>
                <c:pt idx="79">
                  <c:v>3.2666666666666671</c:v>
                </c:pt>
                <c:pt idx="80">
                  <c:v>3.2333333333333329</c:v>
                </c:pt>
                <c:pt idx="81">
                  <c:v>3.2333333333333329</c:v>
                </c:pt>
                <c:pt idx="82">
                  <c:v>3.2666666666666671</c:v>
                </c:pt>
                <c:pt idx="83">
                  <c:v>3.2333333333333329</c:v>
                </c:pt>
                <c:pt idx="84">
                  <c:v>3.2333333333333329</c:v>
                </c:pt>
                <c:pt idx="85">
                  <c:v>3.1333333333333333</c:v>
                </c:pt>
                <c:pt idx="86">
                  <c:v>3.0666666666666664</c:v>
                </c:pt>
                <c:pt idx="87">
                  <c:v>2.9333333333333336</c:v>
                </c:pt>
                <c:pt idx="88">
                  <c:v>2.9333333333333336</c:v>
                </c:pt>
                <c:pt idx="89">
                  <c:v>2.8333333333333335</c:v>
                </c:pt>
                <c:pt idx="90">
                  <c:v>2.8000000000000003</c:v>
                </c:pt>
                <c:pt idx="91">
                  <c:v>2.6666666666666665</c:v>
                </c:pt>
                <c:pt idx="92">
                  <c:v>2.5333333333333337</c:v>
                </c:pt>
                <c:pt idx="93">
                  <c:v>2.4333333333333336</c:v>
                </c:pt>
                <c:pt idx="94">
                  <c:v>2.333333333333333</c:v>
                </c:pt>
                <c:pt idx="95">
                  <c:v>2.333333333333333</c:v>
                </c:pt>
                <c:pt idx="96">
                  <c:v>2.1999999999999997</c:v>
                </c:pt>
                <c:pt idx="97">
                  <c:v>2.1333333333333333</c:v>
                </c:pt>
                <c:pt idx="98">
                  <c:v>2</c:v>
                </c:pt>
                <c:pt idx="99">
                  <c:v>1.9000000000000001</c:v>
                </c:pt>
                <c:pt idx="100">
                  <c:v>1.8333333333333333</c:v>
                </c:pt>
                <c:pt idx="101">
                  <c:v>1.8333333333333333</c:v>
                </c:pt>
                <c:pt idx="102">
                  <c:v>1.8333333333333333</c:v>
                </c:pt>
                <c:pt idx="103">
                  <c:v>1.7999999999999998</c:v>
                </c:pt>
                <c:pt idx="104">
                  <c:v>1.8</c:v>
                </c:pt>
                <c:pt idx="105">
                  <c:v>1.8333333333333333</c:v>
                </c:pt>
                <c:pt idx="106">
                  <c:v>1.8666666666666665</c:v>
                </c:pt>
                <c:pt idx="107">
                  <c:v>1.8666666666666665</c:v>
                </c:pt>
                <c:pt idx="108">
                  <c:v>1.9666666666666668</c:v>
                </c:pt>
                <c:pt idx="109">
                  <c:v>2</c:v>
                </c:pt>
                <c:pt idx="110">
                  <c:v>2.0333333333333332</c:v>
                </c:pt>
                <c:pt idx="111">
                  <c:v>2.1333333333333333</c:v>
                </c:pt>
                <c:pt idx="112">
                  <c:v>2.2000000000000002</c:v>
                </c:pt>
                <c:pt idx="113">
                  <c:v>2.2333333333333329</c:v>
                </c:pt>
                <c:pt idx="114">
                  <c:v>2.2000000000000002</c:v>
                </c:pt>
                <c:pt idx="115">
                  <c:v>2.2000000000000002</c:v>
                </c:pt>
                <c:pt idx="116">
                  <c:v>2.2333333333333334</c:v>
                </c:pt>
                <c:pt idx="117">
                  <c:v>2.2666666666666671</c:v>
                </c:pt>
                <c:pt idx="118">
                  <c:v>2.3333333333333335</c:v>
                </c:pt>
                <c:pt idx="119">
                  <c:v>2.3666666666666667</c:v>
                </c:pt>
                <c:pt idx="120">
                  <c:v>2.333333333333333</c:v>
                </c:pt>
                <c:pt idx="121">
                  <c:v>2.3333333333333335</c:v>
                </c:pt>
                <c:pt idx="122">
                  <c:v>2.3666666666666667</c:v>
                </c:pt>
                <c:pt idx="123">
                  <c:v>2.4</c:v>
                </c:pt>
                <c:pt idx="124">
                  <c:v>2.4</c:v>
                </c:pt>
                <c:pt idx="125">
                  <c:v>2.4666666666666668</c:v>
                </c:pt>
                <c:pt idx="126">
                  <c:v>2.5666666666666669</c:v>
                </c:pt>
                <c:pt idx="127">
                  <c:v>2.6</c:v>
                </c:pt>
                <c:pt idx="128">
                  <c:v>2.6666666666666665</c:v>
                </c:pt>
                <c:pt idx="129">
                  <c:v>2.6666666666666665</c:v>
                </c:pt>
                <c:pt idx="130">
                  <c:v>2.6999999999999997</c:v>
                </c:pt>
                <c:pt idx="131">
                  <c:v>2.7000000000000006</c:v>
                </c:pt>
                <c:pt idx="132">
                  <c:v>2.7333333333333329</c:v>
                </c:pt>
                <c:pt idx="133">
                  <c:v>2.7333333333333329</c:v>
                </c:pt>
                <c:pt idx="134">
                  <c:v>2.7666666666666671</c:v>
                </c:pt>
                <c:pt idx="135">
                  <c:v>2.7666666666666671</c:v>
                </c:pt>
                <c:pt idx="136">
                  <c:v>2.8333333333333335</c:v>
                </c:pt>
                <c:pt idx="137">
                  <c:v>2.7999999999999994</c:v>
                </c:pt>
                <c:pt idx="138">
                  <c:v>2.7666666666666671</c:v>
                </c:pt>
                <c:pt idx="139">
                  <c:v>2.7666666666666671</c:v>
                </c:pt>
                <c:pt idx="140">
                  <c:v>2.7666666666666671</c:v>
                </c:pt>
                <c:pt idx="141">
                  <c:v>2.7666666666666671</c:v>
                </c:pt>
                <c:pt idx="142">
                  <c:v>2.7666666666666671</c:v>
                </c:pt>
                <c:pt idx="143">
                  <c:v>2.8000000000000003</c:v>
                </c:pt>
                <c:pt idx="144">
                  <c:v>2.8333333333333335</c:v>
                </c:pt>
                <c:pt idx="145">
                  <c:v>2.8666666666666667</c:v>
                </c:pt>
                <c:pt idx="146">
                  <c:v>2.8666666666666667</c:v>
                </c:pt>
                <c:pt idx="147">
                  <c:v>2.9</c:v>
                </c:pt>
                <c:pt idx="148">
                  <c:v>2.9333333333333336</c:v>
                </c:pt>
                <c:pt idx="149">
                  <c:v>2.9666666666666668</c:v>
                </c:pt>
                <c:pt idx="150">
                  <c:v>2.9333333333333336</c:v>
                </c:pt>
                <c:pt idx="151">
                  <c:v>2.9</c:v>
                </c:pt>
                <c:pt idx="152">
                  <c:v>2.8666666666666667</c:v>
                </c:pt>
                <c:pt idx="153">
                  <c:v>2.9333333333333336</c:v>
                </c:pt>
                <c:pt idx="154">
                  <c:v>2.9333333333333336</c:v>
                </c:pt>
                <c:pt idx="155">
                  <c:v>2.9333333333333336</c:v>
                </c:pt>
                <c:pt idx="156">
                  <c:v>2.9</c:v>
                </c:pt>
                <c:pt idx="157">
                  <c:v>2.9666666666666668</c:v>
                </c:pt>
                <c:pt idx="158">
                  <c:v>3.0333333333333332</c:v>
                </c:pt>
                <c:pt idx="159">
                  <c:v>3.1333333333333333</c:v>
                </c:pt>
                <c:pt idx="160">
                  <c:v>3.2000000000000006</c:v>
                </c:pt>
                <c:pt idx="161">
                  <c:v>3.3333333333333335</c:v>
                </c:pt>
                <c:pt idx="162">
                  <c:v>3.4</c:v>
                </c:pt>
                <c:pt idx="163">
                  <c:v>3.5333333333333337</c:v>
                </c:pt>
                <c:pt idx="164">
                  <c:v>3.5</c:v>
                </c:pt>
                <c:pt idx="165">
                  <c:v>3.5333333333333332</c:v>
                </c:pt>
                <c:pt idx="166">
                  <c:v>3.4</c:v>
                </c:pt>
                <c:pt idx="167">
                  <c:v>3.4333333333333336</c:v>
                </c:pt>
                <c:pt idx="168">
                  <c:v>3.5</c:v>
                </c:pt>
                <c:pt idx="169">
                  <c:v>3.6333333333333333</c:v>
                </c:pt>
                <c:pt idx="170">
                  <c:v>3.6666666666666665</c:v>
                </c:pt>
                <c:pt idx="171">
                  <c:v>3.7000000000000006</c:v>
                </c:pt>
                <c:pt idx="172">
                  <c:v>3.7333333333333329</c:v>
                </c:pt>
                <c:pt idx="173">
                  <c:v>3.7333333333333329</c:v>
                </c:pt>
                <c:pt idx="174">
                  <c:v>3.8333333333333335</c:v>
                </c:pt>
                <c:pt idx="175">
                  <c:v>3.7999999999999994</c:v>
                </c:pt>
                <c:pt idx="176">
                  <c:v>3.8333333333333335</c:v>
                </c:pt>
                <c:pt idx="177">
                  <c:v>3.7666666666666671</c:v>
                </c:pt>
                <c:pt idx="178">
                  <c:v>3.7999999999999994</c:v>
                </c:pt>
                <c:pt idx="179">
                  <c:v>3.8666666666666667</c:v>
                </c:pt>
                <c:pt idx="180">
                  <c:v>3.9</c:v>
                </c:pt>
                <c:pt idx="181">
                  <c:v>3.9333333333333336</c:v>
                </c:pt>
                <c:pt idx="182">
                  <c:v>4</c:v>
                </c:pt>
                <c:pt idx="183">
                  <c:v>3.9666666666666668</c:v>
                </c:pt>
                <c:pt idx="184">
                  <c:v>3.9666666666666668</c:v>
                </c:pt>
                <c:pt idx="185">
                  <c:v>3.8666666666666667</c:v>
                </c:pt>
                <c:pt idx="186">
                  <c:v>3.9</c:v>
                </c:pt>
                <c:pt idx="187">
                  <c:v>3.8666666666666667</c:v>
                </c:pt>
                <c:pt idx="188">
                  <c:v>3.9</c:v>
                </c:pt>
                <c:pt idx="189">
                  <c:v>3.7999999999999994</c:v>
                </c:pt>
                <c:pt idx="190">
                  <c:v>3.8666666666666667</c:v>
                </c:pt>
                <c:pt idx="191">
                  <c:v>3.8666666666666667</c:v>
                </c:pt>
                <c:pt idx="192">
                  <c:v>3.8666666666666671</c:v>
                </c:pt>
                <c:pt idx="193">
                  <c:v>3.8333333333333335</c:v>
                </c:pt>
                <c:pt idx="194">
                  <c:v>3.7999999999999994</c:v>
                </c:pt>
                <c:pt idx="195">
                  <c:v>3.9</c:v>
                </c:pt>
                <c:pt idx="196">
                  <c:v>3.8666666666666667</c:v>
                </c:pt>
                <c:pt idx="197">
                  <c:v>3.9666666666666663</c:v>
                </c:pt>
                <c:pt idx="198">
                  <c:v>4</c:v>
                </c:pt>
                <c:pt idx="199">
                  <c:v>4.0999999999999996</c:v>
                </c:pt>
                <c:pt idx="200">
                  <c:v>4.0999999999999996</c:v>
                </c:pt>
                <c:pt idx="201">
                  <c:v>4.1333333333333329</c:v>
                </c:pt>
                <c:pt idx="202">
                  <c:v>4.1333333333333337</c:v>
                </c:pt>
                <c:pt idx="203">
                  <c:v>4.1333333333333337</c:v>
                </c:pt>
                <c:pt idx="204">
                  <c:v>4.166666666666667</c:v>
                </c:pt>
                <c:pt idx="205">
                  <c:v>4.2333333333333334</c:v>
                </c:pt>
                <c:pt idx="206">
                  <c:v>4.333333333333333</c:v>
                </c:pt>
                <c:pt idx="207">
                  <c:v>4.3666666666666663</c:v>
                </c:pt>
                <c:pt idx="208">
                  <c:v>4.4333333333333336</c:v>
                </c:pt>
                <c:pt idx="209">
                  <c:v>4.5</c:v>
                </c:pt>
                <c:pt idx="210">
                  <c:v>4.5666666666666664</c:v>
                </c:pt>
                <c:pt idx="211">
                  <c:v>4.5999999999999996</c:v>
                </c:pt>
                <c:pt idx="212">
                  <c:v>4.6333333333333329</c:v>
                </c:pt>
                <c:pt idx="213">
                  <c:v>4.666666666666667</c:v>
                </c:pt>
                <c:pt idx="214">
                  <c:v>4.7333333333333334</c:v>
                </c:pt>
                <c:pt idx="215">
                  <c:v>4.7333333333333334</c:v>
                </c:pt>
                <c:pt idx="216">
                  <c:v>4.7333333333333334</c:v>
                </c:pt>
                <c:pt idx="217">
                  <c:v>4.6333333333333337</c:v>
                </c:pt>
                <c:pt idx="218">
                  <c:v>4.5999999999999996</c:v>
                </c:pt>
                <c:pt idx="219">
                  <c:v>4.5666666666666664</c:v>
                </c:pt>
                <c:pt idx="220">
                  <c:v>4.5999999999999996</c:v>
                </c:pt>
                <c:pt idx="221">
                  <c:v>4.5666666666666664</c:v>
                </c:pt>
                <c:pt idx="222">
                  <c:v>4.5333333333333332</c:v>
                </c:pt>
                <c:pt idx="223">
                  <c:v>4.5</c:v>
                </c:pt>
                <c:pt idx="224">
                  <c:v>4.5</c:v>
                </c:pt>
                <c:pt idx="225">
                  <c:v>4.5666666666666664</c:v>
                </c:pt>
                <c:pt idx="226">
                  <c:v>4.5333333333333332</c:v>
                </c:pt>
                <c:pt idx="227">
                  <c:v>4.4666666666666677</c:v>
                </c:pt>
                <c:pt idx="228">
                  <c:v>4.3999999999999995</c:v>
                </c:pt>
                <c:pt idx="229">
                  <c:v>4.4000000000000004</c:v>
                </c:pt>
                <c:pt idx="230">
                  <c:v>4.2333333333333334</c:v>
                </c:pt>
                <c:pt idx="231">
                  <c:v>3.9</c:v>
                </c:pt>
                <c:pt idx="232">
                  <c:v>3.7333333333333329</c:v>
                </c:pt>
                <c:pt idx="233">
                  <c:v>3.8666666666666671</c:v>
                </c:pt>
                <c:pt idx="234">
                  <c:v>4.2</c:v>
                </c:pt>
                <c:pt idx="235">
                  <c:v>4.333333333333333</c:v>
                </c:pt>
                <c:pt idx="236">
                  <c:v>4.4000000000000004</c:v>
                </c:pt>
                <c:pt idx="237">
                  <c:v>4.4333333333333327</c:v>
                </c:pt>
                <c:pt idx="238">
                  <c:v>4.5333333333333332</c:v>
                </c:pt>
                <c:pt idx="239">
                  <c:v>4.5999999999999996</c:v>
                </c:pt>
                <c:pt idx="240">
                  <c:v>4.666666666666667</c:v>
                </c:pt>
                <c:pt idx="241">
                  <c:v>4.8666666666666663</c:v>
                </c:pt>
                <c:pt idx="242">
                  <c:v>5.166666666666667</c:v>
                </c:pt>
                <c:pt idx="243">
                  <c:v>5.5666666666666664</c:v>
                </c:pt>
                <c:pt idx="244">
                  <c:v>5.8999999999999995</c:v>
                </c:pt>
                <c:pt idx="245">
                  <c:v>6.166666666666667</c:v>
                </c:pt>
                <c:pt idx="246">
                  <c:v>6.4666666666666659</c:v>
                </c:pt>
                <c:pt idx="247">
                  <c:v>6.6333333333333329</c:v>
                </c:pt>
                <c:pt idx="248">
                  <c:v>6.8000000000000007</c:v>
                </c:pt>
                <c:pt idx="249">
                  <c:v>6.833333333333333</c:v>
                </c:pt>
                <c:pt idx="250">
                  <c:v>6.8666666666666671</c:v>
                </c:pt>
                <c:pt idx="251">
                  <c:v>6.9666666666666659</c:v>
                </c:pt>
                <c:pt idx="252">
                  <c:v>6.9666666666666659</c:v>
                </c:pt>
                <c:pt idx="253">
                  <c:v>7.0333333333333341</c:v>
                </c:pt>
                <c:pt idx="254">
                  <c:v>7.1000000000000005</c:v>
                </c:pt>
                <c:pt idx="255">
                  <c:v>7.166666666666667</c:v>
                </c:pt>
                <c:pt idx="256">
                  <c:v>7.1333333333333329</c:v>
                </c:pt>
                <c:pt idx="257">
                  <c:v>6.9666666666666677</c:v>
                </c:pt>
                <c:pt idx="258">
                  <c:v>6.833333333333333</c:v>
                </c:pt>
                <c:pt idx="259">
                  <c:v>6.6333333333333329</c:v>
                </c:pt>
                <c:pt idx="260">
                  <c:v>6.5333333333333341</c:v>
                </c:pt>
                <c:pt idx="261">
                  <c:v>6.4000000000000012</c:v>
                </c:pt>
                <c:pt idx="262">
                  <c:v>6.4333333333333336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D-1A4C-96A8-8EDB2A917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5524271"/>
        <c:axId val="415525919"/>
      </c:barChart>
      <c:dateAx>
        <c:axId val="41552427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525919"/>
        <c:crosses val="autoZero"/>
        <c:auto val="1"/>
        <c:lblOffset val="100"/>
        <c:baseTimeUnit val="months"/>
      </c:dateAx>
      <c:valAx>
        <c:axId val="41552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52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Prime Working Years Population Growth (Census Forecasts)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Graph'!$B$23</c:f>
              <c:strCache>
                <c:ptCount val="1"/>
                <c:pt idx="0">
                  <c:v>Population 25-54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Graph'!$A$24:$A$124</c:f>
              <c:numCache>
                <c:formatCode>General</c:formatCode>
                <c:ptCount val="10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  <c:pt idx="91">
                  <c:v>2051</c:v>
                </c:pt>
                <c:pt idx="92">
                  <c:v>2052</c:v>
                </c:pt>
                <c:pt idx="93">
                  <c:v>2053</c:v>
                </c:pt>
                <c:pt idx="94">
                  <c:v>2054</c:v>
                </c:pt>
                <c:pt idx="95">
                  <c:v>2055</c:v>
                </c:pt>
                <c:pt idx="96">
                  <c:v>2056</c:v>
                </c:pt>
                <c:pt idx="97">
                  <c:v>2057</c:v>
                </c:pt>
                <c:pt idx="98">
                  <c:v>2058</c:v>
                </c:pt>
                <c:pt idx="99">
                  <c:v>2059</c:v>
                </c:pt>
                <c:pt idx="100">
                  <c:v>2060</c:v>
                </c:pt>
              </c:numCache>
            </c:numRef>
          </c:cat>
          <c:val>
            <c:numRef>
              <c:f>'FRED Graph'!$B$24:$B$124</c:f>
              <c:numCache>
                <c:formatCode>0</c:formatCode>
                <c:ptCount val="101"/>
                <c:pt idx="0">
                  <c:v>66037.083333333328</c:v>
                </c:pt>
                <c:pt idx="1">
                  <c:v>66311.583333333328</c:v>
                </c:pt>
                <c:pt idx="2">
                  <c:v>66219</c:v>
                </c:pt>
                <c:pt idx="3">
                  <c:v>66495.25</c:v>
                </c:pt>
                <c:pt idx="4">
                  <c:v>66761.25</c:v>
                </c:pt>
                <c:pt idx="5">
                  <c:v>66979.583333333328</c:v>
                </c:pt>
                <c:pt idx="6">
                  <c:v>67101.25</c:v>
                </c:pt>
                <c:pt idx="7">
                  <c:v>67629.75</c:v>
                </c:pt>
                <c:pt idx="8">
                  <c:v>68483.833333333328</c:v>
                </c:pt>
                <c:pt idx="9">
                  <c:v>69161.833333333328</c:v>
                </c:pt>
                <c:pt idx="10">
                  <c:v>69984.833333333328</c:v>
                </c:pt>
                <c:pt idx="11">
                  <c:v>70858.083333333328</c:v>
                </c:pt>
                <c:pt idx="12">
                  <c:v>72439.5</c:v>
                </c:pt>
                <c:pt idx="13">
                  <c:v>73892.583333333328</c:v>
                </c:pt>
                <c:pt idx="14">
                  <c:v>75481.916666666672</c:v>
                </c:pt>
                <c:pt idx="15">
                  <c:v>76769.666666666672</c:v>
                </c:pt>
                <c:pt idx="16">
                  <c:v>78158.166666666672</c:v>
                </c:pt>
                <c:pt idx="17">
                  <c:v>79610.416666666672</c:v>
                </c:pt>
                <c:pt idx="18">
                  <c:v>81166.916666666672</c:v>
                </c:pt>
                <c:pt idx="19">
                  <c:v>82875.333333333328</c:v>
                </c:pt>
                <c:pt idx="20">
                  <c:v>84697.166666666672</c:v>
                </c:pt>
                <c:pt idx="21">
                  <c:v>86489.666666666672</c:v>
                </c:pt>
                <c:pt idx="22">
                  <c:v>88366.833333333328</c:v>
                </c:pt>
                <c:pt idx="23">
                  <c:v>90245.583333333328</c:v>
                </c:pt>
                <c:pt idx="24">
                  <c:v>92474.916666666672</c:v>
                </c:pt>
                <c:pt idx="25">
                  <c:v>94466</c:v>
                </c:pt>
                <c:pt idx="26">
                  <c:v>97013.666666666672</c:v>
                </c:pt>
                <c:pt idx="27">
                  <c:v>99233.75</c:v>
                </c:pt>
                <c:pt idx="28">
                  <c:v>101398.58333333333</c:v>
                </c:pt>
                <c:pt idx="29">
                  <c:v>103565.25</c:v>
                </c:pt>
                <c:pt idx="30">
                  <c:v>105776.58333333333</c:v>
                </c:pt>
                <c:pt idx="31">
                  <c:v>107512.83333333333</c:v>
                </c:pt>
                <c:pt idx="32">
                  <c:v>109335.75</c:v>
                </c:pt>
                <c:pt idx="33">
                  <c:v>111053.25</c:v>
                </c:pt>
                <c:pt idx="34">
                  <c:v>112617.66666666667</c:v>
                </c:pt>
                <c:pt idx="35">
                  <c:v>114025.83333333333</c:v>
                </c:pt>
                <c:pt idx="36">
                  <c:v>115506.08333333333</c:v>
                </c:pt>
                <c:pt idx="37">
                  <c:v>116832.41666666667</c:v>
                </c:pt>
                <c:pt idx="38">
                  <c:v>117449.5</c:v>
                </c:pt>
                <c:pt idx="39">
                  <c:v>118198.16666666667</c:v>
                </c:pt>
                <c:pt idx="40">
                  <c:v>120656.41666666667</c:v>
                </c:pt>
                <c:pt idx="41">
                  <c:v>121603.91666666667</c:v>
                </c:pt>
                <c:pt idx="42">
                  <c:v>122076.66666666667</c:v>
                </c:pt>
                <c:pt idx="43">
                  <c:v>123289.08333333333</c:v>
                </c:pt>
                <c:pt idx="44">
                  <c:v>123409.91666666667</c:v>
                </c:pt>
                <c:pt idx="45">
                  <c:v>124175.33333333333</c:v>
                </c:pt>
                <c:pt idx="46">
                  <c:v>124883.91666666667</c:v>
                </c:pt>
                <c:pt idx="47">
                  <c:v>125696.5</c:v>
                </c:pt>
                <c:pt idx="48">
                  <c:v>125651.75</c:v>
                </c:pt>
                <c:pt idx="49">
                  <c:v>125564.83333333333</c:v>
                </c:pt>
                <c:pt idx="50">
                  <c:v>125290.25</c:v>
                </c:pt>
                <c:pt idx="51">
                  <c:v>124704.33333333333</c:v>
                </c:pt>
                <c:pt idx="52">
                  <c:v>124314.25</c:v>
                </c:pt>
                <c:pt idx="53">
                  <c:v>124406.33333333333</c:v>
                </c:pt>
                <c:pt idx="54">
                  <c:v>124510.58333333333</c:v>
                </c:pt>
                <c:pt idx="55">
                  <c:v>125108.66666666667</c:v>
                </c:pt>
                <c:pt idx="56">
                  <c:v>125760.58333333333</c:v>
                </c:pt>
                <c:pt idx="57">
                  <c:v>125696.91666666667</c:v>
                </c:pt>
                <c:pt idx="58">
                  <c:v>126390</c:v>
                </c:pt>
                <c:pt idx="59">
                  <c:v>126281.25</c:v>
                </c:pt>
                <c:pt idx="60">
                  <c:v>126045.5</c:v>
                </c:pt>
                <c:pt idx="61">
                  <c:v>126107.83333333333</c:v>
                </c:pt>
                <c:pt idx="62" formatCode="General">
                  <c:v>126491.43869964317</c:v>
                </c:pt>
                <c:pt idx="63" formatCode="General">
                  <c:v>126897.05993199296</c:v>
                </c:pt>
                <c:pt idx="64" formatCode="General">
                  <c:v>127245.98585442065</c:v>
                </c:pt>
                <c:pt idx="65" formatCode="General">
                  <c:v>127473.49749685134</c:v>
                </c:pt>
                <c:pt idx="66" formatCode="General">
                  <c:v>127717.80350689667</c:v>
                </c:pt>
                <c:pt idx="67" formatCode="General">
                  <c:v>128106.31804123659</c:v>
                </c:pt>
                <c:pt idx="68" formatCode="General">
                  <c:v>128695.97237100084</c:v>
                </c:pt>
                <c:pt idx="69" formatCode="General">
                  <c:v>129388.08379859253</c:v>
                </c:pt>
                <c:pt idx="70" formatCode="General">
                  <c:v>129973.2754263462</c:v>
                </c:pt>
                <c:pt idx="71" formatCode="General">
                  <c:v>130696.07258094834</c:v>
                </c:pt>
                <c:pt idx="72" formatCode="General">
                  <c:v>131357.58346254643</c:v>
                </c:pt>
                <c:pt idx="73" formatCode="General">
                  <c:v>131974.38312211397</c:v>
                </c:pt>
                <c:pt idx="74" formatCode="General">
                  <c:v>132402.82405515717</c:v>
                </c:pt>
                <c:pt idx="75" formatCode="General">
                  <c:v>132593.02249582761</c:v>
                </c:pt>
                <c:pt idx="76" formatCode="General">
                  <c:v>132867.95255007807</c:v>
                </c:pt>
                <c:pt idx="77" formatCode="General">
                  <c:v>133060.21393790434</c:v>
                </c:pt>
                <c:pt idx="78" formatCode="General">
                  <c:v>133246.53517366867</c:v>
                </c:pt>
                <c:pt idx="79" formatCode="General">
                  <c:v>133502.14969802339</c:v>
                </c:pt>
                <c:pt idx="80" formatCode="General">
                  <c:v>133631.56707723814</c:v>
                </c:pt>
                <c:pt idx="81" formatCode="General">
                  <c:v>133763.02096812072</c:v>
                </c:pt>
                <c:pt idx="82" formatCode="General">
                  <c:v>133978.7365083523</c:v>
                </c:pt>
                <c:pt idx="83" formatCode="General">
                  <c:v>134119.38113722819</c:v>
                </c:pt>
                <c:pt idx="84" formatCode="General">
                  <c:v>134151.87622652814</c:v>
                </c:pt>
                <c:pt idx="85" formatCode="General">
                  <c:v>134000.8287435798</c:v>
                </c:pt>
                <c:pt idx="86" formatCode="General">
                  <c:v>133822.86993385153</c:v>
                </c:pt>
                <c:pt idx="87" formatCode="General">
                  <c:v>133702.14101835812</c:v>
                </c:pt>
                <c:pt idx="88" formatCode="General">
                  <c:v>133668.31240555257</c:v>
                </c:pt>
                <c:pt idx="89" formatCode="General">
                  <c:v>133672.05645392652</c:v>
                </c:pt>
                <c:pt idx="90" formatCode="General">
                  <c:v>133732.96381826929</c:v>
                </c:pt>
                <c:pt idx="91" formatCode="General">
                  <c:v>133855.52951063233</c:v>
                </c:pt>
                <c:pt idx="92" formatCode="General">
                  <c:v>133986.73569120147</c:v>
                </c:pt>
                <c:pt idx="93" formatCode="General">
                  <c:v>134108.83533570208</c:v>
                </c:pt>
                <c:pt idx="94" formatCode="General">
                  <c:v>134212.17949101562</c:v>
                </c:pt>
                <c:pt idx="95" formatCode="General">
                  <c:v>134233.9887686123</c:v>
                </c:pt>
                <c:pt idx="96" formatCode="General">
                  <c:v>134293.98557725741</c:v>
                </c:pt>
                <c:pt idx="97" formatCode="General">
                  <c:v>134426.91104363845</c:v>
                </c:pt>
                <c:pt idx="98" formatCode="General">
                  <c:v>134525.62507218408</c:v>
                </c:pt>
                <c:pt idx="99" formatCode="General">
                  <c:v>134578.98363606576</c:v>
                </c:pt>
                <c:pt idx="100" formatCode="General">
                  <c:v>134625.30252740334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88-B347-8502-BF5D0C6C9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877519"/>
        <c:axId val="426794175"/>
      </c:lineChart>
      <c:lineChart>
        <c:grouping val="standard"/>
        <c:varyColors val="0"/>
        <c:ser>
          <c:idx val="1"/>
          <c:order val="1"/>
          <c:tx>
            <c:strRef>
              <c:f>'FRED Graph'!$C$23</c:f>
              <c:strCache>
                <c:ptCount val="1"/>
                <c:pt idx="0">
                  <c:v>Growth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Graph'!$A$24:$A$124</c:f>
              <c:numCache>
                <c:formatCode>General</c:formatCode>
                <c:ptCount val="10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  <c:pt idx="91">
                  <c:v>2051</c:v>
                </c:pt>
                <c:pt idx="92">
                  <c:v>2052</c:v>
                </c:pt>
                <c:pt idx="93">
                  <c:v>2053</c:v>
                </c:pt>
                <c:pt idx="94">
                  <c:v>2054</c:v>
                </c:pt>
                <c:pt idx="95">
                  <c:v>2055</c:v>
                </c:pt>
                <c:pt idx="96">
                  <c:v>2056</c:v>
                </c:pt>
                <c:pt idx="97">
                  <c:v>2057</c:v>
                </c:pt>
                <c:pt idx="98">
                  <c:v>2058</c:v>
                </c:pt>
                <c:pt idx="99">
                  <c:v>2059</c:v>
                </c:pt>
                <c:pt idx="100">
                  <c:v>2060</c:v>
                </c:pt>
              </c:numCache>
            </c:numRef>
          </c:cat>
          <c:val>
            <c:numRef>
              <c:f>'FRED Graph'!$C$24:$C$124</c:f>
              <c:numCache>
                <c:formatCode>0.0%</c:formatCode>
                <c:ptCount val="101"/>
                <c:pt idx="0">
                  <c:v>6.4493431906593734E-3</c:v>
                </c:pt>
                <c:pt idx="1">
                  <c:v>4.1567553584160866E-3</c:v>
                </c:pt>
                <c:pt idx="2">
                  <c:v>-1.3961864380154232E-3</c:v>
                </c:pt>
                <c:pt idx="3">
                  <c:v>4.1717633911717567E-3</c:v>
                </c:pt>
                <c:pt idx="4">
                  <c:v>4.0002857346952414E-3</c:v>
                </c:pt>
                <c:pt idx="5">
                  <c:v>3.2703601764996204E-3</c:v>
                </c:pt>
                <c:pt idx="6">
                  <c:v>1.8164739255122075E-3</c:v>
                </c:pt>
                <c:pt idx="7">
                  <c:v>7.8761572996031148E-3</c:v>
                </c:pt>
                <c:pt idx="8">
                  <c:v>1.2628811038534415E-2</c:v>
                </c:pt>
                <c:pt idx="9">
                  <c:v>9.9001467499628681E-3</c:v>
                </c:pt>
                <c:pt idx="10">
                  <c:v>1.18996267209035E-2</c:v>
                </c:pt>
                <c:pt idx="11">
                  <c:v>1.2477703502425497E-2</c:v>
                </c:pt>
                <c:pt idx="12">
                  <c:v>2.2318084151772943E-2</c:v>
                </c:pt>
                <c:pt idx="13">
                  <c:v>2.005926784880252E-2</c:v>
                </c:pt>
                <c:pt idx="14">
                  <c:v>2.1508699001140386E-2</c:v>
                </c:pt>
                <c:pt idx="15">
                  <c:v>1.7060377595958354E-2</c:v>
                </c:pt>
                <c:pt idx="16">
                  <c:v>1.808657065073449E-2</c:v>
                </c:pt>
                <c:pt idx="17">
                  <c:v>1.8580911783584231E-2</c:v>
                </c:pt>
                <c:pt idx="18">
                  <c:v>1.9551461544500492E-2</c:v>
                </c:pt>
                <c:pt idx="19">
                  <c:v>2.1048189789969696E-2</c:v>
                </c:pt>
                <c:pt idx="20">
                  <c:v>2.1982817565339152E-2</c:v>
                </c:pt>
                <c:pt idx="21">
                  <c:v>2.1163635934299263E-2</c:v>
                </c:pt>
                <c:pt idx="22">
                  <c:v>2.170394151131716E-2</c:v>
                </c:pt>
                <c:pt idx="23">
                  <c:v>2.126080486457016E-2</c:v>
                </c:pt>
                <c:pt idx="24">
                  <c:v>2.4702963302913439E-2</c:v>
                </c:pt>
                <c:pt idx="25">
                  <c:v>2.1531063829020258E-2</c:v>
                </c:pt>
                <c:pt idx="26">
                  <c:v>2.6969138808319082E-2</c:v>
                </c:pt>
                <c:pt idx="27">
                  <c:v>2.2884232805687077E-2</c:v>
                </c:pt>
                <c:pt idx="28">
                  <c:v>2.1815494560402326E-2</c:v>
                </c:pt>
                <c:pt idx="29">
                  <c:v>2.1367819898864493E-2</c:v>
                </c:pt>
                <c:pt idx="30">
                  <c:v>2.1352078359617055E-2</c:v>
                </c:pt>
                <c:pt idx="31">
                  <c:v>1.6414313501964539E-2</c:v>
                </c:pt>
                <c:pt idx="32">
                  <c:v>1.6955340215199177E-2</c:v>
                </c:pt>
                <c:pt idx="33">
                  <c:v>1.5708494248221738E-2</c:v>
                </c:pt>
                <c:pt idx="34">
                  <c:v>1.4087085849956438E-2</c:v>
                </c:pt>
                <c:pt idx="35">
                  <c:v>1.250395882232791E-2</c:v>
                </c:pt>
                <c:pt idx="36">
                  <c:v>1.2981707361635841E-2</c:v>
                </c:pt>
                <c:pt idx="37">
                  <c:v>1.1482800689429862E-2</c:v>
                </c:pt>
                <c:pt idx="38">
                  <c:v>5.2817818114121451E-3</c:v>
                </c:pt>
                <c:pt idx="39">
                  <c:v>6.3743708288810375E-3</c:v>
                </c:pt>
                <c:pt idx="40">
                  <c:v>2.0797699907922906E-2</c:v>
                </c:pt>
                <c:pt idx="41">
                  <c:v>7.8528770054362429E-3</c:v>
                </c:pt>
                <c:pt idx="42">
                  <c:v>3.8876214924545849E-3</c:v>
                </c:pt>
                <c:pt idx="43">
                  <c:v>9.9316003604290604E-3</c:v>
                </c:pt>
                <c:pt idx="44">
                  <c:v>9.8008136703109372E-4</c:v>
                </c:pt>
                <c:pt idx="45">
                  <c:v>6.2022298316113389E-3</c:v>
                </c:pt>
                <c:pt idx="46">
                  <c:v>5.7063131163999081E-3</c:v>
                </c:pt>
                <c:pt idx="47">
                  <c:v>6.5067092306387853E-3</c:v>
                </c:pt>
                <c:pt idx="48">
                  <c:v>-3.5601627730286189E-4</c:v>
                </c:pt>
                <c:pt idx="49">
                  <c:v>-6.9172667047356917E-4</c:v>
                </c:pt>
                <c:pt idx="50">
                  <c:v>-2.1867853127667258E-3</c:v>
                </c:pt>
                <c:pt idx="51">
                  <c:v>-4.6764745594064516E-3</c:v>
                </c:pt>
                <c:pt idx="52">
                  <c:v>-3.1280655844624361E-3</c:v>
                </c:pt>
                <c:pt idx="53">
                  <c:v>7.4073031316457261E-4</c:v>
                </c:pt>
                <c:pt idx="54">
                  <c:v>8.3797984561351235E-4</c:v>
                </c:pt>
                <c:pt idx="55">
                  <c:v>4.8034738680180489E-3</c:v>
                </c:pt>
                <c:pt idx="56">
                  <c:v>5.2108034082369858E-3</c:v>
                </c:pt>
                <c:pt idx="57">
                  <c:v>-5.0625295286610417E-4</c:v>
                </c:pt>
                <c:pt idx="58">
                  <c:v>5.513924698497652E-3</c:v>
                </c:pt>
                <c:pt idx="59">
                  <c:v>-8.6043199620222666E-4</c:v>
                </c:pt>
                <c:pt idx="60">
                  <c:v>-1.8668646374659925E-3</c:v>
                </c:pt>
                <c:pt idx="61">
                  <c:v>4.9453041428160205E-4</c:v>
                </c:pt>
                <c:pt idx="62">
                  <c:v>3.041883728950312E-3</c:v>
                </c:pt>
                <c:pt idx="63">
                  <c:v>3.2067089798302195E-3</c:v>
                </c:pt>
                <c:pt idx="64">
                  <c:v>2.7496769634749452E-3</c:v>
                </c:pt>
                <c:pt idx="65">
                  <c:v>1.7879671480638404E-3</c:v>
                </c:pt>
                <c:pt idx="66">
                  <c:v>1.9165239429581593E-3</c:v>
                </c:pt>
                <c:pt idx="67">
                  <c:v>3.0419763233631159E-3</c:v>
                </c:pt>
                <c:pt idx="68">
                  <c:v>4.602851278376896E-3</c:v>
                </c:pt>
                <c:pt idx="69">
                  <c:v>5.3778794692695975E-3</c:v>
                </c:pt>
                <c:pt idx="70">
                  <c:v>4.522762920460055E-3</c:v>
                </c:pt>
                <c:pt idx="71">
                  <c:v>5.5611213322983577E-3</c:v>
                </c:pt>
                <c:pt idx="72">
                  <c:v>5.0614442234933055E-3</c:v>
                </c:pt>
                <c:pt idx="73">
                  <c:v>4.6955770904799632E-3</c:v>
                </c:pt>
                <c:pt idx="74">
                  <c:v>3.2463946631731133E-3</c:v>
                </c:pt>
                <c:pt idx="75">
                  <c:v>1.4365134733924645E-3</c:v>
                </c:pt>
                <c:pt idx="76">
                  <c:v>2.0734880997159699E-3</c:v>
                </c:pt>
                <c:pt idx="77">
                  <c:v>1.4470109920132757E-3</c:v>
                </c:pt>
                <c:pt idx="78">
                  <c:v>1.4002775904995435E-3</c:v>
                </c:pt>
                <c:pt idx="79">
                  <c:v>1.9183577570820454E-3</c:v>
                </c:pt>
                <c:pt idx="80">
                  <c:v>9.694029609821353E-4</c:v>
                </c:pt>
                <c:pt idx="81">
                  <c:v>9.8370387893909061E-4</c:v>
                </c:pt>
                <c:pt idx="82">
                  <c:v>1.612669470757444E-3</c:v>
                </c:pt>
                <c:pt idx="83">
                  <c:v>1.0497533604305609E-3</c:v>
                </c:pt>
                <c:pt idx="84">
                  <c:v>2.4228481390542456E-4</c:v>
                </c:pt>
                <c:pt idx="85">
                  <c:v>-1.1259438719536385E-3</c:v>
                </c:pt>
                <c:pt idx="86">
                  <c:v>-1.3280426053842165E-3</c:v>
                </c:pt>
                <c:pt idx="87">
                  <c:v>-9.0215458354081512E-4</c:v>
                </c:pt>
                <c:pt idx="88">
                  <c:v>-2.5301474268013546E-4</c:v>
                </c:pt>
                <c:pt idx="89">
                  <c:v>2.8009992095956449E-5</c:v>
                </c:pt>
                <c:pt idx="90">
                  <c:v>4.5564769450345821E-4</c:v>
                </c:pt>
                <c:pt idx="91">
                  <c:v>9.1649574542884693E-4</c:v>
                </c:pt>
                <c:pt idx="92">
                  <c:v>9.8020740008886165E-4</c:v>
                </c:pt>
                <c:pt idx="93">
                  <c:v>9.1128158224562661E-4</c:v>
                </c:pt>
                <c:pt idx="94">
                  <c:v>7.7059915593813422E-4</c:v>
                </c:pt>
                <c:pt idx="95">
                  <c:v>1.6249849811988959E-4</c:v>
                </c:pt>
                <c:pt idx="96">
                  <c:v>4.4695690857055048E-4</c:v>
                </c:pt>
                <c:pt idx="97">
                  <c:v>9.89809527282004E-4</c:v>
                </c:pt>
                <c:pt idx="98">
                  <c:v>7.3433234297537453E-4</c:v>
                </c:pt>
                <c:pt idx="99">
                  <c:v>3.9664237838010763E-4</c:v>
                </c:pt>
                <c:pt idx="100">
                  <c:v>3.4417626055804895E-4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88-B347-8502-BF5D0C6C9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939775"/>
        <c:axId val="198834399"/>
      </c:lineChart>
      <c:catAx>
        <c:axId val="42687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94175"/>
        <c:crosses val="autoZero"/>
        <c:auto val="1"/>
        <c:lblAlgn val="ctr"/>
        <c:lblOffset val="100"/>
        <c:noMultiLvlLbl val="0"/>
      </c:catAx>
      <c:valAx>
        <c:axId val="42679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877519"/>
        <c:crosses val="autoZero"/>
        <c:crossBetween val="between"/>
      </c:valAx>
      <c:valAx>
        <c:axId val="198834399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39775"/>
        <c:crosses val="max"/>
        <c:crossBetween val="between"/>
      </c:valAx>
      <c:catAx>
        <c:axId val="190939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834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YoY Growth US Labor Force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'FRED Graph'!$E$11</c:f>
              <c:strCache>
                <c:ptCount val="1"/>
                <c:pt idx="0">
                  <c:v>YoY Growth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Graph'!$D$12:$D$84</c:f>
              <c:numCache>
                <c:formatCode>General</c:formatCode>
                <c:ptCount val="73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  <c:pt idx="69">
                  <c:v>2018</c:v>
                </c:pt>
                <c:pt idx="70">
                  <c:v>2019</c:v>
                </c:pt>
                <c:pt idx="71">
                  <c:v>2020</c:v>
                </c:pt>
                <c:pt idx="72">
                  <c:v>2021</c:v>
                </c:pt>
              </c:numCache>
            </c:numRef>
          </c:cat>
          <c:val>
            <c:numRef>
              <c:f>'FRED Graph'!$E$12:$E$84</c:f>
              <c:numCache>
                <c:formatCode>0.0</c:formatCode>
                <c:ptCount val="73"/>
                <c:pt idx="0">
                  <c:v>1.2534100000000001</c:v>
                </c:pt>
                <c:pt idx="1">
                  <c:v>1.1868449999999999</c:v>
                </c:pt>
                <c:pt idx="2">
                  <c:v>-0.16678499999999996</c:v>
                </c:pt>
                <c:pt idx="3">
                  <c:v>0.21932500000000002</c:v>
                </c:pt>
                <c:pt idx="4">
                  <c:v>1.4538975000000001</c:v>
                </c:pt>
                <c:pt idx="5">
                  <c:v>0.97922250000000011</c:v>
                </c:pt>
                <c:pt idx="6">
                  <c:v>2.0290400000000002</c:v>
                </c:pt>
                <c:pt idx="7">
                  <c:v>2.4367650000000003</c:v>
                </c:pt>
                <c:pt idx="8">
                  <c:v>0.60873999999999995</c:v>
                </c:pt>
                <c:pt idx="9">
                  <c:v>1.0871575</c:v>
                </c:pt>
                <c:pt idx="10">
                  <c:v>1.0186824999999999</c:v>
                </c:pt>
                <c:pt idx="11">
                  <c:v>1.8993625000000001</c:v>
                </c:pt>
                <c:pt idx="12">
                  <c:v>1.1429</c:v>
                </c:pt>
                <c:pt idx="13">
                  <c:v>0.24112749999999999</c:v>
                </c:pt>
                <c:pt idx="14">
                  <c:v>1.6884625</c:v>
                </c:pt>
                <c:pt idx="15">
                  <c:v>1.76247</c:v>
                </c:pt>
                <c:pt idx="16">
                  <c:v>1.8424625000000003</c:v>
                </c:pt>
                <c:pt idx="17">
                  <c:v>1.7737400000000001</c:v>
                </c:pt>
                <c:pt idx="18">
                  <c:v>2.1150900000000004</c:v>
                </c:pt>
                <c:pt idx="19">
                  <c:v>1.7653124999999998</c:v>
                </c:pt>
                <c:pt idx="20">
                  <c:v>2.5331650000000003</c:v>
                </c:pt>
                <c:pt idx="21">
                  <c:v>2.5926575000000001</c:v>
                </c:pt>
                <c:pt idx="22">
                  <c:v>1.9073899999999999</c:v>
                </c:pt>
                <c:pt idx="23">
                  <c:v>3.1238474999999997</c:v>
                </c:pt>
                <c:pt idx="24">
                  <c:v>2.7559925000000001</c:v>
                </c:pt>
                <c:pt idx="25">
                  <c:v>2.8729925000000001</c:v>
                </c:pt>
                <c:pt idx="26">
                  <c:v>1.9507950000000001</c:v>
                </c:pt>
                <c:pt idx="27">
                  <c:v>2.5375125000000001</c:v>
                </c:pt>
                <c:pt idx="28">
                  <c:v>2.9459824999999999</c:v>
                </c:pt>
                <c:pt idx="29">
                  <c:v>3.28281</c:v>
                </c:pt>
                <c:pt idx="30">
                  <c:v>2.6709275000000003</c:v>
                </c:pt>
                <c:pt idx="31">
                  <c:v>1.9203075000000003</c:v>
                </c:pt>
                <c:pt idx="32">
                  <c:v>1.5913374999999998</c:v>
                </c:pt>
                <c:pt idx="33">
                  <c:v>1.4425650000000001</c:v>
                </c:pt>
                <c:pt idx="34">
                  <c:v>1.1530899999999999</c:v>
                </c:pt>
                <c:pt idx="35">
                  <c:v>1.8084525</c:v>
                </c:pt>
                <c:pt idx="36">
                  <c:v>1.7061175</c:v>
                </c:pt>
                <c:pt idx="37">
                  <c:v>2.0592649999999999</c:v>
                </c:pt>
                <c:pt idx="38">
                  <c:v>1.7036850000000001</c:v>
                </c:pt>
                <c:pt idx="39">
                  <c:v>1.5167299999999999</c:v>
                </c:pt>
                <c:pt idx="40">
                  <c:v>1.7923175</c:v>
                </c:pt>
                <c:pt idx="41">
                  <c:v>1.6206524999999998</c:v>
                </c:pt>
                <c:pt idx="42">
                  <c:v>0.39387749999999999</c:v>
                </c:pt>
                <c:pt idx="43">
                  <c:v>1.3822399999999999</c:v>
                </c:pt>
                <c:pt idx="44">
                  <c:v>0.84808000000000017</c:v>
                </c:pt>
                <c:pt idx="45">
                  <c:v>1.4408649999999998</c:v>
                </c:pt>
                <c:pt idx="46">
                  <c:v>0.96890500000000013</c:v>
                </c:pt>
                <c:pt idx="47">
                  <c:v>1.23584</c:v>
                </c:pt>
                <c:pt idx="48">
                  <c:v>1.7554675</c:v>
                </c:pt>
                <c:pt idx="49">
                  <c:v>1.0117125</c:v>
                </c:pt>
                <c:pt idx="50">
                  <c:v>1.2350525000000001</c:v>
                </c:pt>
                <c:pt idx="51">
                  <c:v>2.3005750000000003</c:v>
                </c:pt>
                <c:pt idx="52">
                  <c:v>0.82981499999999997</c:v>
                </c:pt>
                <c:pt idx="53">
                  <c:v>0.75650250000000008</c:v>
                </c:pt>
                <c:pt idx="54">
                  <c:v>1.1346324999999999</c:v>
                </c:pt>
                <c:pt idx="55">
                  <c:v>0.60068500000000002</c:v>
                </c:pt>
                <c:pt idx="56">
                  <c:v>1.2952949999999999</c:v>
                </c:pt>
                <c:pt idx="57">
                  <c:v>1.4199675</c:v>
                </c:pt>
                <c:pt idx="58">
                  <c:v>1.1334650000000002</c:v>
                </c:pt>
                <c:pt idx="59">
                  <c:v>0.78285749999999998</c:v>
                </c:pt>
                <c:pt idx="60">
                  <c:v>-8.5370000000000001E-2</c:v>
                </c:pt>
                <c:pt idx="61">
                  <c:v>-0.19620000000000001</c:v>
                </c:pt>
                <c:pt idx="62">
                  <c:v>-0.16988499999999998</c:v>
                </c:pt>
                <c:pt idx="63">
                  <c:v>0.87883500000000003</c:v>
                </c:pt>
                <c:pt idx="64">
                  <c:v>0.27405250000000003</c:v>
                </c:pt>
                <c:pt idx="65">
                  <c:v>0.33681</c:v>
                </c:pt>
                <c:pt idx="66">
                  <c:v>0.78128249999999999</c:v>
                </c:pt>
                <c:pt idx="67">
                  <c:v>1.3043</c:v>
                </c:pt>
                <c:pt idx="68">
                  <c:v>0.71014500000000003</c:v>
                </c:pt>
                <c:pt idx="69">
                  <c:v>1.0949424999999999</c:v>
                </c:pt>
                <c:pt idx="70">
                  <c:v>0.90344000000000002</c:v>
                </c:pt>
                <c:pt idx="71">
                  <c:v>-1.707975</c:v>
                </c:pt>
                <c:pt idx="72">
                  <c:v>0.10018000000000001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A-6F45-BC8A-9ABD8941F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33879743"/>
        <c:axId val="1133881391"/>
      </c:barChart>
      <c:catAx>
        <c:axId val="113387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881391"/>
        <c:crosses val="autoZero"/>
        <c:auto val="1"/>
        <c:lblAlgn val="ctr"/>
        <c:lblOffset val="100"/>
        <c:noMultiLvlLbl val="0"/>
      </c:catAx>
      <c:valAx>
        <c:axId val="113388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879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YoY Growth Weekly Earnings for Non-Supervisory Workers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Sheet1!$H$25</c:f>
              <c:strCache>
                <c:ptCount val="1"/>
                <c:pt idx="0">
                  <c:v>Construction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Sheet1!$G$26:$G$131</c:f>
              <c:numCache>
                <c:formatCode>mmm\-yy</c:formatCode>
                <c:ptCount val="10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</c:numCache>
            </c:numRef>
          </c:cat>
          <c:val>
            <c:numRef>
              <c:f>Sheet1!$H$26:$H$131</c:f>
              <c:numCache>
                <c:formatCode>0.0%</c:formatCode>
                <c:ptCount val="106"/>
                <c:pt idx="0">
                  <c:v>3.0018249133954011E-3</c:v>
                </c:pt>
                <c:pt idx="1">
                  <c:v>-6.0256919613296267E-3</c:v>
                </c:pt>
                <c:pt idx="2">
                  <c:v>4.7952964396658082E-4</c:v>
                </c:pt>
                <c:pt idx="3">
                  <c:v>6.7656553511918904E-3</c:v>
                </c:pt>
                <c:pt idx="4">
                  <c:v>1.2565019900687258E-2</c:v>
                </c:pt>
                <c:pt idx="5">
                  <c:v>1.4075197595457833E-2</c:v>
                </c:pt>
                <c:pt idx="6">
                  <c:v>1.8775140613300323E-2</c:v>
                </c:pt>
                <c:pt idx="7">
                  <c:v>2.4042238913856373E-2</c:v>
                </c:pt>
                <c:pt idx="8">
                  <c:v>2.9695876757043882E-2</c:v>
                </c:pt>
                <c:pt idx="9">
                  <c:v>3.12355714745427E-2</c:v>
                </c:pt>
                <c:pt idx="10">
                  <c:v>2.873014101795146E-2</c:v>
                </c:pt>
                <c:pt idx="11">
                  <c:v>3.1127765981224798E-2</c:v>
                </c:pt>
                <c:pt idx="12">
                  <c:v>3.4541644840230479E-2</c:v>
                </c:pt>
                <c:pt idx="13">
                  <c:v>3.9024013968703475E-2</c:v>
                </c:pt>
                <c:pt idx="14">
                  <c:v>3.0359127535426467E-2</c:v>
                </c:pt>
                <c:pt idx="15">
                  <c:v>2.3940025679612509E-2</c:v>
                </c:pt>
                <c:pt idx="16">
                  <c:v>1.9420703079485513E-2</c:v>
                </c:pt>
                <c:pt idx="17">
                  <c:v>2.5238248794176465E-2</c:v>
                </c:pt>
                <c:pt idx="18">
                  <c:v>2.3372281438231113E-2</c:v>
                </c:pt>
                <c:pt idx="19">
                  <c:v>2.5124805630575286E-2</c:v>
                </c:pt>
                <c:pt idx="20">
                  <c:v>1.5171519629638253E-2</c:v>
                </c:pt>
                <c:pt idx="21">
                  <c:v>2.0507289143958163E-2</c:v>
                </c:pt>
                <c:pt idx="22">
                  <c:v>2.1094128693506242E-2</c:v>
                </c:pt>
                <c:pt idx="23">
                  <c:v>3.0713059146686428E-2</c:v>
                </c:pt>
                <c:pt idx="24">
                  <c:v>2.6488568429083204E-2</c:v>
                </c:pt>
                <c:pt idx="25">
                  <c:v>2.4947779401293779E-2</c:v>
                </c:pt>
                <c:pt idx="26">
                  <c:v>2.0147575852572652E-2</c:v>
                </c:pt>
                <c:pt idx="27">
                  <c:v>2.2173531989482909E-2</c:v>
                </c:pt>
                <c:pt idx="28">
                  <c:v>2.4708457015689023E-2</c:v>
                </c:pt>
                <c:pt idx="29">
                  <c:v>2.8163782921043046E-2</c:v>
                </c:pt>
                <c:pt idx="30">
                  <c:v>3.2068091247081432E-2</c:v>
                </c:pt>
                <c:pt idx="31">
                  <c:v>3.0622970887221213E-2</c:v>
                </c:pt>
                <c:pt idx="32">
                  <c:v>3.8207829462288734E-2</c:v>
                </c:pt>
                <c:pt idx="33">
                  <c:v>3.5091801055612271E-2</c:v>
                </c:pt>
                <c:pt idx="34">
                  <c:v>4.0154829800089109E-2</c:v>
                </c:pt>
                <c:pt idx="35">
                  <c:v>2.8204142390993558E-2</c:v>
                </c:pt>
                <c:pt idx="36">
                  <c:v>2.760056299492275E-2</c:v>
                </c:pt>
                <c:pt idx="37">
                  <c:v>2.7254289966154532E-2</c:v>
                </c:pt>
                <c:pt idx="38">
                  <c:v>3.1440202486138435E-2</c:v>
                </c:pt>
                <c:pt idx="39">
                  <c:v>3.074812523496373E-2</c:v>
                </c:pt>
                <c:pt idx="40">
                  <c:v>3.0001410673219153E-2</c:v>
                </c:pt>
                <c:pt idx="41">
                  <c:v>2.756804957106973E-2</c:v>
                </c:pt>
                <c:pt idx="42">
                  <c:v>2.621996808679361E-2</c:v>
                </c:pt>
                <c:pt idx="43">
                  <c:v>2.6592002065648712E-2</c:v>
                </c:pt>
                <c:pt idx="44">
                  <c:v>2.7256713543662547E-2</c:v>
                </c:pt>
                <c:pt idx="45">
                  <c:v>2.7801146981947689E-2</c:v>
                </c:pt>
                <c:pt idx="46">
                  <c:v>2.5787508377748569E-2</c:v>
                </c:pt>
                <c:pt idx="47">
                  <c:v>3.0297219558964583E-2</c:v>
                </c:pt>
                <c:pt idx="48">
                  <c:v>3.2133153695744765E-2</c:v>
                </c:pt>
                <c:pt idx="49">
                  <c:v>3.7319316688567472E-2</c:v>
                </c:pt>
                <c:pt idx="50">
                  <c:v>4.3549156983914816E-2</c:v>
                </c:pt>
                <c:pt idx="51">
                  <c:v>5.1733736026772448E-2</c:v>
                </c:pt>
                <c:pt idx="52">
                  <c:v>5.2687569275458479E-2</c:v>
                </c:pt>
                <c:pt idx="53">
                  <c:v>4.8022625709824629E-2</c:v>
                </c:pt>
                <c:pt idx="54">
                  <c:v>4.7696994928468461E-2</c:v>
                </c:pt>
                <c:pt idx="55">
                  <c:v>4.3062983189182225E-2</c:v>
                </c:pt>
                <c:pt idx="56">
                  <c:v>4.3292486042013412E-2</c:v>
                </c:pt>
                <c:pt idx="57">
                  <c:v>3.9486509791179625E-2</c:v>
                </c:pt>
                <c:pt idx="58">
                  <c:v>3.7767959926573669E-2</c:v>
                </c:pt>
                <c:pt idx="59">
                  <c:v>3.8978844841491389E-2</c:v>
                </c:pt>
                <c:pt idx="60">
                  <c:v>4.6238706196786383E-2</c:v>
                </c:pt>
                <c:pt idx="61">
                  <c:v>3.7234206899961153E-2</c:v>
                </c:pt>
                <c:pt idx="62">
                  <c:v>3.1782334142754998E-2</c:v>
                </c:pt>
                <c:pt idx="63">
                  <c:v>1.9298395045204142E-2</c:v>
                </c:pt>
                <c:pt idx="64">
                  <c:v>2.2408065209103434E-2</c:v>
                </c:pt>
                <c:pt idx="65">
                  <c:v>2.2241697138194905E-2</c:v>
                </c:pt>
                <c:pt idx="66">
                  <c:v>1.7339630990977906E-2</c:v>
                </c:pt>
                <c:pt idx="67">
                  <c:v>2.2404345231277656E-2</c:v>
                </c:pt>
                <c:pt idx="68">
                  <c:v>2.6036423950505316E-2</c:v>
                </c:pt>
                <c:pt idx="69">
                  <c:v>3.1717073962425291E-2</c:v>
                </c:pt>
                <c:pt idx="70">
                  <c:v>2.8607490953353132E-2</c:v>
                </c:pt>
                <c:pt idx="71">
                  <c:v>1.8223833095484032E-2</c:v>
                </c:pt>
                <c:pt idx="72">
                  <c:v>1.2298664928060088E-2</c:v>
                </c:pt>
                <c:pt idx="73">
                  <c:v>2.5415171057922903E-2</c:v>
                </c:pt>
                <c:pt idx="74">
                  <c:v>2.8000595060993616E-2</c:v>
                </c:pt>
                <c:pt idx="75">
                  <c:v>1.5399491458653936E-2</c:v>
                </c:pt>
                <c:pt idx="76">
                  <c:v>3.935935983332417E-4</c:v>
                </c:pt>
                <c:pt idx="77">
                  <c:v>8.4843468235407116E-4</c:v>
                </c:pt>
                <c:pt idx="78">
                  <c:v>2.1000334371957807E-2</c:v>
                </c:pt>
                <c:pt idx="79">
                  <c:v>2.3154549394308166E-2</c:v>
                </c:pt>
                <c:pt idx="80">
                  <c:v>1.2182693546686663E-2</c:v>
                </c:pt>
                <c:pt idx="81">
                  <c:v>4.9114997844299513E-3</c:v>
                </c:pt>
                <c:pt idx="82">
                  <c:v>6.1441425161254948E-3</c:v>
                </c:pt>
                <c:pt idx="83">
                  <c:v>2.3339686263011306E-2</c:v>
                </c:pt>
                <c:pt idx="84">
                  <c:v>3.1558762826236819E-2</c:v>
                </c:pt>
                <c:pt idx="85">
                  <c:v>2.3056789363142149E-2</c:v>
                </c:pt>
                <c:pt idx="86">
                  <c:v>2.3426171670366758E-2</c:v>
                </c:pt>
                <c:pt idx="87">
                  <c:v>4.2329441916787447E-2</c:v>
                </c:pt>
                <c:pt idx="88">
                  <c:v>6.0530402757029478E-2</c:v>
                </c:pt>
                <c:pt idx="89">
                  <c:v>5.8687311147015198E-2</c:v>
                </c:pt>
                <c:pt idx="90">
                  <c:v>4.2649633090272587E-2</c:v>
                </c:pt>
                <c:pt idx="91">
                  <c:v>4.0431864873664791E-2</c:v>
                </c:pt>
                <c:pt idx="92">
                  <c:v>6.0024072123786354E-2</c:v>
                </c:pt>
                <c:pt idx="93">
                  <c:v>6.5963787315704403E-2</c:v>
                </c:pt>
                <c:pt idx="94">
                  <c:v>7.1127089012424927E-2</c:v>
                </c:pt>
                <c:pt idx="95">
                  <c:v>6.0628635282656607E-2</c:v>
                </c:pt>
                <c:pt idx="96">
                  <c:v>5.6912576447717411E-2</c:v>
                </c:pt>
                <c:pt idx="97">
                  <c:v>7.1873562500355037E-2</c:v>
                </c:pt>
                <c:pt idx="98">
                  <c:v>6.7456625330524211E-2</c:v>
                </c:pt>
                <c:pt idx="99">
                  <c:v>6.6916122919709498E-2</c:v>
                </c:pt>
                <c:pt idx="100">
                  <c:v>5.4344824508308021E-2</c:v>
                </c:pt>
                <c:pt idx="101">
                  <c:v>6.2414556979683455E-2</c:v>
                </c:pt>
                <c:pt idx="102">
                  <c:v>6.5721592172559351E-2</c:v>
                </c:pt>
                <c:pt idx="103">
                  <c:v>6.450281789606338E-2</c:v>
                </c:pt>
                <c:pt idx="104">
                  <c:v>5.517312909758898E-2</c:v>
                </c:pt>
                <c:pt idx="105">
                  <c:v>5.9341830810106799E-2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23-D24A-A6ED-F8CB20660178}"/>
            </c:ext>
          </c:extLst>
        </c:ser>
        <c:ser>
          <c:idx val="2"/>
          <c:order val="1"/>
          <c:tx>
            <c:strRef>
              <c:f>Sheet1!$J$25</c:f>
              <c:strCache>
                <c:ptCount val="1"/>
                <c:pt idx="0">
                  <c:v>Logistics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Sheet1!$G$26:$G$131</c:f>
              <c:numCache>
                <c:formatCode>mmm\-yy</c:formatCode>
                <c:ptCount val="10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</c:numCache>
            </c:numRef>
          </c:cat>
          <c:val>
            <c:numRef>
              <c:f>Sheet1!$J$26:$J$131</c:f>
              <c:numCache>
                <c:formatCode>0.0%</c:formatCode>
                <c:ptCount val="106"/>
                <c:pt idx="0">
                  <c:v>3.9711629160490425E-2</c:v>
                </c:pt>
                <c:pt idx="1">
                  <c:v>3.3652079617862984E-2</c:v>
                </c:pt>
                <c:pt idx="2">
                  <c:v>3.3459173382598406E-2</c:v>
                </c:pt>
                <c:pt idx="3">
                  <c:v>3.7927383695584238E-2</c:v>
                </c:pt>
                <c:pt idx="4">
                  <c:v>4.661964333244617E-2</c:v>
                </c:pt>
                <c:pt idx="5">
                  <c:v>4.4380911074426876E-2</c:v>
                </c:pt>
                <c:pt idx="6">
                  <c:v>3.9683905383403495E-2</c:v>
                </c:pt>
                <c:pt idx="7">
                  <c:v>3.4233157936347514E-2</c:v>
                </c:pt>
                <c:pt idx="8">
                  <c:v>3.055940358252518E-2</c:v>
                </c:pt>
                <c:pt idx="9">
                  <c:v>2.6457003567285309E-2</c:v>
                </c:pt>
                <c:pt idx="10">
                  <c:v>2.5129025129025262E-2</c:v>
                </c:pt>
                <c:pt idx="11">
                  <c:v>2.8970795951777095E-2</c:v>
                </c:pt>
                <c:pt idx="12">
                  <c:v>3.2025610119626347E-2</c:v>
                </c:pt>
                <c:pt idx="13">
                  <c:v>4.3623957412127545E-2</c:v>
                </c:pt>
                <c:pt idx="14">
                  <c:v>3.8939168883208364E-2</c:v>
                </c:pt>
                <c:pt idx="15">
                  <c:v>3.2109855822804345E-2</c:v>
                </c:pt>
                <c:pt idx="16">
                  <c:v>1.6509204040198622E-2</c:v>
                </c:pt>
                <c:pt idx="17">
                  <c:v>1.0721202130680174E-2</c:v>
                </c:pt>
                <c:pt idx="18">
                  <c:v>1.3576081651707206E-2</c:v>
                </c:pt>
                <c:pt idx="19">
                  <c:v>1.4294936042264839E-2</c:v>
                </c:pt>
                <c:pt idx="20">
                  <c:v>1.6020286143173301E-2</c:v>
                </c:pt>
                <c:pt idx="21">
                  <c:v>1.4968082764692969E-2</c:v>
                </c:pt>
                <c:pt idx="22">
                  <c:v>1.6933820296912483E-2</c:v>
                </c:pt>
                <c:pt idx="23">
                  <c:v>1.4679954327165401E-2</c:v>
                </c:pt>
                <c:pt idx="24">
                  <c:v>1.732640109844108E-2</c:v>
                </c:pt>
                <c:pt idx="25">
                  <c:v>1.2453320816319779E-2</c:v>
                </c:pt>
                <c:pt idx="26">
                  <c:v>1.4022692323677477E-2</c:v>
                </c:pt>
                <c:pt idx="27">
                  <c:v>9.8083183841606303E-3</c:v>
                </c:pt>
                <c:pt idx="28">
                  <c:v>1.1816999132697292E-2</c:v>
                </c:pt>
                <c:pt idx="29">
                  <c:v>1.5907023156164657E-2</c:v>
                </c:pt>
                <c:pt idx="30">
                  <c:v>1.4859693343493685E-2</c:v>
                </c:pt>
                <c:pt idx="31">
                  <c:v>1.241029334181909E-2</c:v>
                </c:pt>
                <c:pt idx="32">
                  <c:v>1.0187642944191166E-2</c:v>
                </c:pt>
                <c:pt idx="33">
                  <c:v>9.1920657958393104E-3</c:v>
                </c:pt>
                <c:pt idx="34">
                  <c:v>7.045649155769107E-3</c:v>
                </c:pt>
                <c:pt idx="35">
                  <c:v>4.137137845297012E-4</c:v>
                </c:pt>
                <c:pt idx="36">
                  <c:v>-5.8389535146878835E-3</c:v>
                </c:pt>
                <c:pt idx="37">
                  <c:v>-9.5266619347903481E-3</c:v>
                </c:pt>
                <c:pt idx="38">
                  <c:v>-1.3168896321070322E-2</c:v>
                </c:pt>
                <c:pt idx="39">
                  <c:v>-9.885762692348643E-3</c:v>
                </c:pt>
                <c:pt idx="40">
                  <c:v>-5.868341451755188E-3</c:v>
                </c:pt>
                <c:pt idx="41">
                  <c:v>1.7457336827551018E-3</c:v>
                </c:pt>
                <c:pt idx="42">
                  <c:v>3.9482967039767836E-3</c:v>
                </c:pt>
                <c:pt idx="43">
                  <c:v>1.0107610484784812E-2</c:v>
                </c:pt>
                <c:pt idx="44">
                  <c:v>1.0006403767894412E-2</c:v>
                </c:pt>
                <c:pt idx="45">
                  <c:v>1.4096439316295672E-2</c:v>
                </c:pt>
                <c:pt idx="46">
                  <c:v>1.515257833234962E-2</c:v>
                </c:pt>
                <c:pt idx="47">
                  <c:v>1.9221464520104092E-2</c:v>
                </c:pt>
                <c:pt idx="48">
                  <c:v>2.2896971904438512E-2</c:v>
                </c:pt>
                <c:pt idx="49">
                  <c:v>2.6597353105647814E-2</c:v>
                </c:pt>
                <c:pt idx="50">
                  <c:v>3.2944166863949409E-2</c:v>
                </c:pt>
                <c:pt idx="51">
                  <c:v>3.5585237608711795E-2</c:v>
                </c:pt>
                <c:pt idx="52">
                  <c:v>3.4725619108417538E-2</c:v>
                </c:pt>
                <c:pt idx="53">
                  <c:v>3.0041857552486562E-2</c:v>
                </c:pt>
                <c:pt idx="54">
                  <c:v>2.7767732390893585E-2</c:v>
                </c:pt>
                <c:pt idx="55">
                  <c:v>2.5601657372605668E-2</c:v>
                </c:pt>
                <c:pt idx="56">
                  <c:v>2.5389929929192867E-2</c:v>
                </c:pt>
                <c:pt idx="57">
                  <c:v>2.2319845794602333E-2</c:v>
                </c:pt>
                <c:pt idx="58">
                  <c:v>2.1627226152720169E-2</c:v>
                </c:pt>
                <c:pt idx="59">
                  <c:v>2.2766279451921667E-2</c:v>
                </c:pt>
                <c:pt idx="60">
                  <c:v>2.1862456299365673E-2</c:v>
                </c:pt>
                <c:pt idx="61">
                  <c:v>1.9565357736567979E-2</c:v>
                </c:pt>
                <c:pt idx="62">
                  <c:v>1.7748077023598707E-2</c:v>
                </c:pt>
                <c:pt idx="63">
                  <c:v>1.7927184349207037E-2</c:v>
                </c:pt>
                <c:pt idx="64">
                  <c:v>2.1982204309906272E-2</c:v>
                </c:pt>
                <c:pt idx="65">
                  <c:v>2.1086313094952569E-2</c:v>
                </c:pt>
                <c:pt idx="66">
                  <c:v>2.0196163888411167E-2</c:v>
                </c:pt>
                <c:pt idx="67">
                  <c:v>1.7676999540909177E-2</c:v>
                </c:pt>
                <c:pt idx="68">
                  <c:v>1.6798710676017459E-2</c:v>
                </c:pt>
                <c:pt idx="69">
                  <c:v>1.6315613240640126E-2</c:v>
                </c:pt>
                <c:pt idx="70">
                  <c:v>1.3209477073458098E-2</c:v>
                </c:pt>
                <c:pt idx="71">
                  <c:v>9.7908534069630626E-3</c:v>
                </c:pt>
                <c:pt idx="72">
                  <c:v>1.1352701958905476E-2</c:v>
                </c:pt>
                <c:pt idx="73">
                  <c:v>1.6763955121989804E-2</c:v>
                </c:pt>
                <c:pt idx="74">
                  <c:v>1.6976339005282171E-2</c:v>
                </c:pt>
                <c:pt idx="75">
                  <c:v>1.1031787307140828E-2</c:v>
                </c:pt>
                <c:pt idx="76">
                  <c:v>7.7264423868472765E-3</c:v>
                </c:pt>
                <c:pt idx="77">
                  <c:v>1.0654466258245288E-2</c:v>
                </c:pt>
                <c:pt idx="78">
                  <c:v>1.712339504914806E-2</c:v>
                </c:pt>
                <c:pt idx="79">
                  <c:v>2.6125535946148304E-2</c:v>
                </c:pt>
                <c:pt idx="80">
                  <c:v>2.9625125056398138E-2</c:v>
                </c:pt>
                <c:pt idx="81">
                  <c:v>3.9328200441643091E-2</c:v>
                </c:pt>
                <c:pt idx="82">
                  <c:v>3.8978230640511091E-2</c:v>
                </c:pt>
                <c:pt idx="83">
                  <c:v>4.5705979413844577E-2</c:v>
                </c:pt>
                <c:pt idx="84">
                  <c:v>4.4067093177137417E-2</c:v>
                </c:pt>
                <c:pt idx="85">
                  <c:v>3.7536830387551179E-2</c:v>
                </c:pt>
                <c:pt idx="86">
                  <c:v>3.5215644836722237E-2</c:v>
                </c:pt>
                <c:pt idx="87">
                  <c:v>4.2359671410534316E-2</c:v>
                </c:pt>
                <c:pt idx="88">
                  <c:v>5.1643722113518198E-2</c:v>
                </c:pt>
                <c:pt idx="89">
                  <c:v>5.8776335984372707E-2</c:v>
                </c:pt>
                <c:pt idx="90">
                  <c:v>6.2034471730175511E-2</c:v>
                </c:pt>
                <c:pt idx="91">
                  <c:v>6.1403072829656402E-2</c:v>
                </c:pt>
                <c:pt idx="92">
                  <c:v>6.6221859805819294E-2</c:v>
                </c:pt>
                <c:pt idx="93">
                  <c:v>6.1747124354677885E-2</c:v>
                </c:pt>
                <c:pt idx="94">
                  <c:v>7.183337681142965E-2</c:v>
                </c:pt>
                <c:pt idx="95">
                  <c:v>7.0946072869626509E-2</c:v>
                </c:pt>
                <c:pt idx="96">
                  <c:v>7.1015259074255432E-2</c:v>
                </c:pt>
                <c:pt idx="97">
                  <c:v>7.2597677864685961E-2</c:v>
                </c:pt>
                <c:pt idx="98">
                  <c:v>7.7139286773066473E-2</c:v>
                </c:pt>
                <c:pt idx="99">
                  <c:v>8.33626187930403E-2</c:v>
                </c:pt>
                <c:pt idx="100">
                  <c:v>8.3182600011096897E-2</c:v>
                </c:pt>
                <c:pt idx="101">
                  <c:v>8.1145191579086395E-2</c:v>
                </c:pt>
                <c:pt idx="102">
                  <c:v>7.6751712527574512E-2</c:v>
                </c:pt>
                <c:pt idx="103">
                  <c:v>7.3910929424265026E-2</c:v>
                </c:pt>
                <c:pt idx="104">
                  <c:v>7.1936815395886589E-2</c:v>
                </c:pt>
                <c:pt idx="105">
                  <c:v>7.228821451166878E-2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23-D24A-A6ED-F8CB20660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8898448"/>
        <c:axId val="1428918032"/>
      </c:lineChart>
      <c:dateAx>
        <c:axId val="1428898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8918032"/>
        <c:crosses val="autoZero"/>
        <c:auto val="1"/>
        <c:lblOffset val="100"/>
        <c:baseTimeUnit val="months"/>
      </c:dateAx>
      <c:valAx>
        <c:axId val="142891803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889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Earnings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'Average Wage Quartile'!$L$75</c:f>
              <c:strCache>
                <c:ptCount val="1"/>
                <c:pt idx="0">
                  <c:v>Bottom Half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'Average Wage Quartile'!$K$160:$K$316</c:f>
              <c:numCache>
                <c:formatCode>mmm\-yy</c:formatCode>
                <c:ptCount val="15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</c:numCache>
            </c:numRef>
          </c:cat>
          <c:val>
            <c:numRef>
              <c:f>'Average Wage Quartile'!$L$160:$L$316</c:f>
              <c:numCache>
                <c:formatCode>0.0</c:formatCode>
                <c:ptCount val="157"/>
                <c:pt idx="0">
                  <c:v>0.19857000000000014</c:v>
                </c:pt>
                <c:pt idx="1">
                  <c:v>0.28366999999999987</c:v>
                </c:pt>
                <c:pt idx="2">
                  <c:v>-0.1727599999999998</c:v>
                </c:pt>
                <c:pt idx="3">
                  <c:v>-0.28155999999999981</c:v>
                </c:pt>
                <c:pt idx="4">
                  <c:v>-0.40753000000000017</c:v>
                </c:pt>
                <c:pt idx="5">
                  <c:v>0.23811000000000004</c:v>
                </c:pt>
                <c:pt idx="6">
                  <c:v>6.1739999999999906E-2</c:v>
                </c:pt>
                <c:pt idx="7">
                  <c:v>0.21699999999999986</c:v>
                </c:pt>
                <c:pt idx="8">
                  <c:v>0.28078999999999987</c:v>
                </c:pt>
                <c:pt idx="9">
                  <c:v>0.24202000000000012</c:v>
                </c:pt>
                <c:pt idx="10">
                  <c:v>0.29273000000000016</c:v>
                </c:pt>
                <c:pt idx="11">
                  <c:v>0.12323000000000017</c:v>
                </c:pt>
                <c:pt idx="12">
                  <c:v>4.0450000000000097E-2</c:v>
                </c:pt>
                <c:pt idx="13">
                  <c:v>-0.14593000000000012</c:v>
                </c:pt>
                <c:pt idx="14">
                  <c:v>-0.41144000000000003</c:v>
                </c:pt>
                <c:pt idx="15">
                  <c:v>-0.78712000000000004</c:v>
                </c:pt>
                <c:pt idx="16">
                  <c:v>-0.96678999999999982</c:v>
                </c:pt>
                <c:pt idx="17">
                  <c:v>-1.0888899999999999</c:v>
                </c:pt>
                <c:pt idx="18">
                  <c:v>-1.1754</c:v>
                </c:pt>
                <c:pt idx="19">
                  <c:v>-1.1759199999999999</c:v>
                </c:pt>
                <c:pt idx="20">
                  <c:v>-1.2188899999999998</c:v>
                </c:pt>
                <c:pt idx="21">
                  <c:v>-0.89412999999999987</c:v>
                </c:pt>
                <c:pt idx="22">
                  <c:v>-0.90017999999999998</c:v>
                </c:pt>
                <c:pt idx="23">
                  <c:v>-0.72627999999999981</c:v>
                </c:pt>
                <c:pt idx="24">
                  <c:v>-0.76931999999999978</c:v>
                </c:pt>
                <c:pt idx="25">
                  <c:v>-0.71273999999999993</c:v>
                </c:pt>
                <c:pt idx="26">
                  <c:v>-0.39650000000000007</c:v>
                </c:pt>
                <c:pt idx="27">
                  <c:v>-9.9840000000000151E-2</c:v>
                </c:pt>
                <c:pt idx="28">
                  <c:v>0.32372000000000001</c:v>
                </c:pt>
                <c:pt idx="29">
                  <c:v>0.45395000000000008</c:v>
                </c:pt>
                <c:pt idx="30">
                  <c:v>0.58976999999999991</c:v>
                </c:pt>
                <c:pt idx="31">
                  <c:v>0.4875799999999999</c:v>
                </c:pt>
                <c:pt idx="32">
                  <c:v>0.32258000000000009</c:v>
                </c:pt>
                <c:pt idx="33">
                  <c:v>2.2790000000000088E-2</c:v>
                </c:pt>
                <c:pt idx="34">
                  <c:v>0.40078000000000014</c:v>
                </c:pt>
                <c:pt idx="35">
                  <c:v>0.5744800000000001</c:v>
                </c:pt>
                <c:pt idx="36">
                  <c:v>0.62602000000000002</c:v>
                </c:pt>
                <c:pt idx="37">
                  <c:v>0.48164000000000007</c:v>
                </c:pt>
                <c:pt idx="38">
                  <c:v>0.80858000000000008</c:v>
                </c:pt>
                <c:pt idx="39">
                  <c:v>0.92054999999999998</c:v>
                </c:pt>
                <c:pt idx="40">
                  <c:v>0.74089999999999989</c:v>
                </c:pt>
                <c:pt idx="41">
                  <c:v>0.4714799999999999</c:v>
                </c:pt>
                <c:pt idx="42">
                  <c:v>0.38179000000000007</c:v>
                </c:pt>
                <c:pt idx="43">
                  <c:v>0.66608000000000001</c:v>
                </c:pt>
                <c:pt idx="44">
                  <c:v>0.83342000000000005</c:v>
                </c:pt>
                <c:pt idx="45">
                  <c:v>1.06203</c:v>
                </c:pt>
                <c:pt idx="46">
                  <c:v>0.83570000000000011</c:v>
                </c:pt>
                <c:pt idx="47">
                  <c:v>0.61779000000000006</c:v>
                </c:pt>
                <c:pt idx="48">
                  <c:v>0.62064000000000008</c:v>
                </c:pt>
                <c:pt idx="49">
                  <c:v>1.1315099999999998</c:v>
                </c:pt>
                <c:pt idx="50">
                  <c:v>0.79538999999999982</c:v>
                </c:pt>
                <c:pt idx="51">
                  <c:v>0.51880999999999977</c:v>
                </c:pt>
                <c:pt idx="52">
                  <c:v>0.51008999999999993</c:v>
                </c:pt>
                <c:pt idx="53">
                  <c:v>0.61491999999999991</c:v>
                </c:pt>
                <c:pt idx="54">
                  <c:v>0.58853</c:v>
                </c:pt>
                <c:pt idx="55">
                  <c:v>0.65779999999999972</c:v>
                </c:pt>
                <c:pt idx="56">
                  <c:v>0.77222999999999997</c:v>
                </c:pt>
                <c:pt idx="57">
                  <c:v>1.0696300000000001</c:v>
                </c:pt>
                <c:pt idx="58">
                  <c:v>1.40547</c:v>
                </c:pt>
                <c:pt idx="59">
                  <c:v>1.7614700000000001</c:v>
                </c:pt>
                <c:pt idx="60">
                  <c:v>2.5171600000000001</c:v>
                </c:pt>
                <c:pt idx="61">
                  <c:v>2.4107600000000002</c:v>
                </c:pt>
                <c:pt idx="62">
                  <c:v>2.4191400000000001</c:v>
                </c:pt>
                <c:pt idx="63">
                  <c:v>2.7364799999999998</c:v>
                </c:pt>
                <c:pt idx="64">
                  <c:v>2.6697199999999999</c:v>
                </c:pt>
                <c:pt idx="65">
                  <c:v>2.7884600000000002</c:v>
                </c:pt>
                <c:pt idx="66">
                  <c:v>2.9567600000000001</c:v>
                </c:pt>
                <c:pt idx="67">
                  <c:v>2.9431600000000002</c:v>
                </c:pt>
                <c:pt idx="68">
                  <c:v>3.1166700000000001</c:v>
                </c:pt>
                <c:pt idx="69">
                  <c:v>3.1059900000000003</c:v>
                </c:pt>
                <c:pt idx="70">
                  <c:v>2.9681800000000003</c:v>
                </c:pt>
                <c:pt idx="71">
                  <c:v>2.8959400000000004</c:v>
                </c:pt>
                <c:pt idx="72">
                  <c:v>2.3792300000000002</c:v>
                </c:pt>
                <c:pt idx="73">
                  <c:v>2.7075999999999998</c:v>
                </c:pt>
                <c:pt idx="74">
                  <c:v>2.6678899999999999</c:v>
                </c:pt>
                <c:pt idx="75">
                  <c:v>2.5128200000000001</c:v>
                </c:pt>
                <c:pt idx="76">
                  <c:v>2.7041200000000001</c:v>
                </c:pt>
                <c:pt idx="77">
                  <c:v>2.7075900000000002</c:v>
                </c:pt>
                <c:pt idx="78">
                  <c:v>2.74885</c:v>
                </c:pt>
                <c:pt idx="79">
                  <c:v>2.6990100000000004</c:v>
                </c:pt>
                <c:pt idx="80">
                  <c:v>2.47431</c:v>
                </c:pt>
                <c:pt idx="81">
                  <c:v>2.3359299999999998</c:v>
                </c:pt>
                <c:pt idx="82">
                  <c:v>2.4590800000000002</c:v>
                </c:pt>
                <c:pt idx="83">
                  <c:v>2.1915800000000001</c:v>
                </c:pt>
                <c:pt idx="84">
                  <c:v>1.8652699999999998</c:v>
                </c:pt>
                <c:pt idx="85">
                  <c:v>1.5450999999999997</c:v>
                </c:pt>
                <c:pt idx="86">
                  <c:v>1.8373199999999998</c:v>
                </c:pt>
                <c:pt idx="87">
                  <c:v>1.9497399999999998</c:v>
                </c:pt>
                <c:pt idx="88">
                  <c:v>2.0294400000000001</c:v>
                </c:pt>
                <c:pt idx="89">
                  <c:v>2.0257300000000003</c:v>
                </c:pt>
                <c:pt idx="90">
                  <c:v>2.0417300000000003</c:v>
                </c:pt>
                <c:pt idx="91">
                  <c:v>1.9530400000000001</c:v>
                </c:pt>
                <c:pt idx="92">
                  <c:v>1.6483399999999999</c:v>
                </c:pt>
                <c:pt idx="93">
                  <c:v>1.6230499999999999</c:v>
                </c:pt>
                <c:pt idx="94">
                  <c:v>1.4930299999999999</c:v>
                </c:pt>
                <c:pt idx="95">
                  <c:v>1.5307799999999998</c:v>
                </c:pt>
                <c:pt idx="96">
                  <c:v>1.5462499999999999</c:v>
                </c:pt>
                <c:pt idx="97">
                  <c:v>1.4534199999999999</c:v>
                </c:pt>
                <c:pt idx="98">
                  <c:v>1.3533200000000001</c:v>
                </c:pt>
                <c:pt idx="99">
                  <c:v>1.3778899999999998</c:v>
                </c:pt>
                <c:pt idx="100">
                  <c:v>1.1549900000000002</c:v>
                </c:pt>
                <c:pt idx="101">
                  <c:v>1.1355</c:v>
                </c:pt>
                <c:pt idx="102">
                  <c:v>1.0671300000000001</c:v>
                </c:pt>
                <c:pt idx="103">
                  <c:v>1.3293500000000003</c:v>
                </c:pt>
                <c:pt idx="104">
                  <c:v>1.48996</c:v>
                </c:pt>
                <c:pt idx="105">
                  <c:v>1.5658800000000004</c:v>
                </c:pt>
                <c:pt idx="106">
                  <c:v>1.6929800000000004</c:v>
                </c:pt>
                <c:pt idx="107">
                  <c:v>1.8202100000000001</c:v>
                </c:pt>
                <c:pt idx="108">
                  <c:v>2.2957399999999999</c:v>
                </c:pt>
                <c:pt idx="109">
                  <c:v>2.3867599999999998</c:v>
                </c:pt>
                <c:pt idx="110">
                  <c:v>2.1542200000000005</c:v>
                </c:pt>
                <c:pt idx="111">
                  <c:v>2.1405599999999998</c:v>
                </c:pt>
                <c:pt idx="112">
                  <c:v>2.2629299999999999</c:v>
                </c:pt>
                <c:pt idx="113">
                  <c:v>2.4062399999999999</c:v>
                </c:pt>
                <c:pt idx="114">
                  <c:v>2.3531899999999997</c:v>
                </c:pt>
                <c:pt idx="115">
                  <c:v>2.3977199999999996</c:v>
                </c:pt>
                <c:pt idx="116">
                  <c:v>2.6490499999999999</c:v>
                </c:pt>
                <c:pt idx="117">
                  <c:v>2.5238100000000001</c:v>
                </c:pt>
                <c:pt idx="118">
                  <c:v>2.6234599999999997</c:v>
                </c:pt>
                <c:pt idx="119">
                  <c:v>2.3989500000000001</c:v>
                </c:pt>
                <c:pt idx="120">
                  <c:v>2.2950299999999997</c:v>
                </c:pt>
                <c:pt idx="121">
                  <c:v>2.4372199999999999</c:v>
                </c:pt>
                <c:pt idx="122">
                  <c:v>2.8381599999999993</c:v>
                </c:pt>
                <c:pt idx="123">
                  <c:v>3.6837099999999996</c:v>
                </c:pt>
                <c:pt idx="124">
                  <c:v>3.6475899999999997</c:v>
                </c:pt>
                <c:pt idx="125">
                  <c:v>3.2622900000000001</c:v>
                </c:pt>
                <c:pt idx="126">
                  <c:v>3.1116700000000002</c:v>
                </c:pt>
                <c:pt idx="127">
                  <c:v>2.7386699999999999</c:v>
                </c:pt>
                <c:pt idx="128">
                  <c:v>2.5242199999999997</c:v>
                </c:pt>
                <c:pt idx="129">
                  <c:v>2.7906300000000002</c:v>
                </c:pt>
                <c:pt idx="130">
                  <c:v>2.7164399999999995</c:v>
                </c:pt>
                <c:pt idx="131">
                  <c:v>2.5230899999999998</c:v>
                </c:pt>
                <c:pt idx="132">
                  <c:v>2.3226800000000001</c:v>
                </c:pt>
                <c:pt idx="133">
                  <c:v>2.0974699999999995</c:v>
                </c:pt>
                <c:pt idx="134">
                  <c:v>1.2662499999999999</c:v>
                </c:pt>
                <c:pt idx="135">
                  <c:v>7.0550000000000335E-2</c:v>
                </c:pt>
                <c:pt idx="136">
                  <c:v>-0.34701000000000004</c:v>
                </c:pt>
                <c:pt idx="137">
                  <c:v>-0.55478000000000005</c:v>
                </c:pt>
                <c:pt idx="138">
                  <c:v>-0.52415999999999974</c:v>
                </c:pt>
                <c:pt idx="139">
                  <c:v>-0.41751000000000005</c:v>
                </c:pt>
                <c:pt idx="140">
                  <c:v>-0.45448000000000022</c:v>
                </c:pt>
                <c:pt idx="141">
                  <c:v>-0.92266000000000048</c:v>
                </c:pt>
                <c:pt idx="142">
                  <c:v>-1.4513799999999994</c:v>
                </c:pt>
                <c:pt idx="143">
                  <c:v>-1.3661200000000004</c:v>
                </c:pt>
                <c:pt idx="144">
                  <c:v>-1.21638</c:v>
                </c:pt>
                <c:pt idx="145">
                  <c:v>-1.2889300000000006</c:v>
                </c:pt>
                <c:pt idx="146">
                  <c:v>-1.2665800000000003</c:v>
                </c:pt>
                <c:pt idx="147">
                  <c:v>-0.61204999999999998</c:v>
                </c:pt>
                <c:pt idx="148">
                  <c:v>-0.31546999999999947</c:v>
                </c:pt>
                <c:pt idx="149">
                  <c:v>-0.37570000000000014</c:v>
                </c:pt>
                <c:pt idx="150">
                  <c:v>0.41043999999999947</c:v>
                </c:pt>
                <c:pt idx="151">
                  <c:v>0.7446299999999999</c:v>
                </c:pt>
                <c:pt idx="152">
                  <c:v>0.71105000000000018</c:v>
                </c:pt>
                <c:pt idx="153">
                  <c:v>0.98231000000000002</c:v>
                </c:pt>
                <c:pt idx="154">
                  <c:v>1.6544799999999995</c:v>
                </c:pt>
                <c:pt idx="155">
                  <c:v>1.9131</c:v>
                </c:pt>
                <c:pt idx="156">
                  <c:v>1.7178499999999994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C-9045-9789-B1C91EA669A1}"/>
            </c:ext>
          </c:extLst>
        </c:ser>
        <c:ser>
          <c:idx val="1"/>
          <c:order val="1"/>
          <c:tx>
            <c:strRef>
              <c:f>'Average Wage Quartile'!$M$75</c:f>
              <c:strCache>
                <c:ptCount val="1"/>
                <c:pt idx="0">
                  <c:v>Top Half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'Average Wage Quartile'!$K$160:$K$316</c:f>
              <c:numCache>
                <c:formatCode>mmm\-yy</c:formatCode>
                <c:ptCount val="15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</c:numCache>
            </c:numRef>
          </c:cat>
          <c:val>
            <c:numRef>
              <c:f>'Average Wage Quartile'!$M$160:$M$316</c:f>
              <c:numCache>
                <c:formatCode>0.0</c:formatCode>
                <c:ptCount val="157"/>
                <c:pt idx="0">
                  <c:v>9.8570000000000046E-2</c:v>
                </c:pt>
                <c:pt idx="1">
                  <c:v>0.18366999999999978</c:v>
                </c:pt>
                <c:pt idx="2">
                  <c:v>-0.1727599999999998</c:v>
                </c:pt>
                <c:pt idx="3">
                  <c:v>-8.1559999999999633E-2</c:v>
                </c:pt>
                <c:pt idx="4">
                  <c:v>-0.10753000000000013</c:v>
                </c:pt>
                <c:pt idx="5">
                  <c:v>0.43811</c:v>
                </c:pt>
                <c:pt idx="6">
                  <c:v>0.26173999999999986</c:v>
                </c:pt>
                <c:pt idx="7">
                  <c:v>0.41699999999999982</c:v>
                </c:pt>
                <c:pt idx="8">
                  <c:v>0.48078999999999983</c:v>
                </c:pt>
                <c:pt idx="9">
                  <c:v>0.44202000000000008</c:v>
                </c:pt>
                <c:pt idx="10">
                  <c:v>0.49273000000000011</c:v>
                </c:pt>
                <c:pt idx="11">
                  <c:v>0.32323000000000013</c:v>
                </c:pt>
                <c:pt idx="12">
                  <c:v>0.34044999999999992</c:v>
                </c:pt>
                <c:pt idx="13">
                  <c:v>5.406999999999984E-2</c:v>
                </c:pt>
                <c:pt idx="14">
                  <c:v>-0.21144000000000007</c:v>
                </c:pt>
                <c:pt idx="15">
                  <c:v>-0.68711999999999995</c:v>
                </c:pt>
                <c:pt idx="16">
                  <c:v>-0.86678999999999995</c:v>
                </c:pt>
                <c:pt idx="17">
                  <c:v>-0.78888999999999987</c:v>
                </c:pt>
                <c:pt idx="18">
                  <c:v>-0.87539999999999996</c:v>
                </c:pt>
                <c:pt idx="19">
                  <c:v>-0.87591999999999981</c:v>
                </c:pt>
                <c:pt idx="20">
                  <c:v>-1.0188899999999999</c:v>
                </c:pt>
                <c:pt idx="21">
                  <c:v>-0.49412999999999974</c:v>
                </c:pt>
                <c:pt idx="22">
                  <c:v>-0.50017999999999985</c:v>
                </c:pt>
                <c:pt idx="23">
                  <c:v>-0.32627999999999968</c:v>
                </c:pt>
                <c:pt idx="24">
                  <c:v>-0.36931999999999965</c:v>
                </c:pt>
                <c:pt idx="25">
                  <c:v>-0.3127399999999998</c:v>
                </c:pt>
                <c:pt idx="26">
                  <c:v>-9.6499999999999808E-2</c:v>
                </c:pt>
                <c:pt idx="27">
                  <c:v>0.30015999999999976</c:v>
                </c:pt>
                <c:pt idx="28">
                  <c:v>0.62372000000000027</c:v>
                </c:pt>
                <c:pt idx="29">
                  <c:v>0.65395000000000025</c:v>
                </c:pt>
                <c:pt idx="30">
                  <c:v>0.68976999999999999</c:v>
                </c:pt>
                <c:pt idx="31">
                  <c:v>0.4875799999999999</c:v>
                </c:pt>
                <c:pt idx="32">
                  <c:v>0.52258000000000027</c:v>
                </c:pt>
                <c:pt idx="33">
                  <c:v>0.12279000000000018</c:v>
                </c:pt>
                <c:pt idx="34">
                  <c:v>0.40078000000000014</c:v>
                </c:pt>
                <c:pt idx="35">
                  <c:v>0.5744800000000001</c:v>
                </c:pt>
                <c:pt idx="36">
                  <c:v>0.72602000000000011</c:v>
                </c:pt>
                <c:pt idx="37">
                  <c:v>0.78163999999999989</c:v>
                </c:pt>
                <c:pt idx="38">
                  <c:v>1.1085799999999999</c:v>
                </c:pt>
                <c:pt idx="39">
                  <c:v>1.3205499999999999</c:v>
                </c:pt>
                <c:pt idx="40">
                  <c:v>1.2408999999999999</c:v>
                </c:pt>
                <c:pt idx="41">
                  <c:v>0.9714799999999999</c:v>
                </c:pt>
                <c:pt idx="42">
                  <c:v>0.88179000000000007</c:v>
                </c:pt>
                <c:pt idx="43">
                  <c:v>1.0660799999999999</c:v>
                </c:pt>
                <c:pt idx="44">
                  <c:v>1.33342</c:v>
                </c:pt>
                <c:pt idx="45">
                  <c:v>1.4620299999999999</c:v>
                </c:pt>
                <c:pt idx="46">
                  <c:v>1.1356999999999999</c:v>
                </c:pt>
                <c:pt idx="47">
                  <c:v>0.91778999999999988</c:v>
                </c:pt>
                <c:pt idx="48">
                  <c:v>0.82063999999999981</c:v>
                </c:pt>
                <c:pt idx="49">
                  <c:v>1.0315100000000001</c:v>
                </c:pt>
                <c:pt idx="50">
                  <c:v>0.69539000000000017</c:v>
                </c:pt>
                <c:pt idx="51">
                  <c:v>0.41881000000000013</c:v>
                </c:pt>
                <c:pt idx="52">
                  <c:v>0.3100900000000002</c:v>
                </c:pt>
                <c:pt idx="53">
                  <c:v>0.41492000000000018</c:v>
                </c:pt>
                <c:pt idx="54">
                  <c:v>0.38853000000000026</c:v>
                </c:pt>
                <c:pt idx="55">
                  <c:v>0.55780000000000007</c:v>
                </c:pt>
                <c:pt idx="56">
                  <c:v>0.67222999999999988</c:v>
                </c:pt>
                <c:pt idx="57">
                  <c:v>0.96962999999999999</c:v>
                </c:pt>
                <c:pt idx="58">
                  <c:v>1.3054699999999999</c:v>
                </c:pt>
                <c:pt idx="59">
                  <c:v>1.66147</c:v>
                </c:pt>
                <c:pt idx="60">
                  <c:v>2.41716</c:v>
                </c:pt>
                <c:pt idx="61">
                  <c:v>2.4107600000000002</c:v>
                </c:pt>
                <c:pt idx="62">
                  <c:v>2.5191399999999997</c:v>
                </c:pt>
                <c:pt idx="63">
                  <c:v>2.7364799999999998</c:v>
                </c:pt>
                <c:pt idx="64">
                  <c:v>2.6697199999999999</c:v>
                </c:pt>
                <c:pt idx="65">
                  <c:v>2.58846</c:v>
                </c:pt>
                <c:pt idx="66">
                  <c:v>2.6567599999999998</c:v>
                </c:pt>
                <c:pt idx="67">
                  <c:v>2.64316</c:v>
                </c:pt>
                <c:pt idx="68">
                  <c:v>2.8166699999999998</c:v>
                </c:pt>
                <c:pt idx="69">
                  <c:v>2.80599</c:v>
                </c:pt>
                <c:pt idx="70">
                  <c:v>2.7681800000000001</c:v>
                </c:pt>
                <c:pt idx="71">
                  <c:v>2.6959400000000002</c:v>
                </c:pt>
                <c:pt idx="72">
                  <c:v>2.17923</c:v>
                </c:pt>
                <c:pt idx="73">
                  <c:v>2.4076</c:v>
                </c:pt>
                <c:pt idx="74">
                  <c:v>2.3678900000000001</c:v>
                </c:pt>
                <c:pt idx="75">
                  <c:v>2.0128200000000001</c:v>
                </c:pt>
                <c:pt idx="76">
                  <c:v>2.2041200000000001</c:v>
                </c:pt>
                <c:pt idx="77">
                  <c:v>2.2075900000000002</c:v>
                </c:pt>
                <c:pt idx="78">
                  <c:v>2.24885</c:v>
                </c:pt>
                <c:pt idx="79">
                  <c:v>2.1990100000000004</c:v>
                </c:pt>
                <c:pt idx="80">
                  <c:v>1.8743100000000001</c:v>
                </c:pt>
                <c:pt idx="81">
                  <c:v>1.7359300000000002</c:v>
                </c:pt>
                <c:pt idx="82">
                  <c:v>1.7590800000000002</c:v>
                </c:pt>
                <c:pt idx="83">
                  <c:v>1.4915800000000001</c:v>
                </c:pt>
                <c:pt idx="84">
                  <c:v>1.16527</c:v>
                </c:pt>
                <c:pt idx="85">
                  <c:v>0.94510000000000005</c:v>
                </c:pt>
                <c:pt idx="86">
                  <c:v>1.3373199999999998</c:v>
                </c:pt>
                <c:pt idx="87">
                  <c:v>1.4497399999999998</c:v>
                </c:pt>
                <c:pt idx="88">
                  <c:v>1.5294400000000001</c:v>
                </c:pt>
                <c:pt idx="89">
                  <c:v>1.7257299999999998</c:v>
                </c:pt>
                <c:pt idx="90">
                  <c:v>1.7417299999999998</c:v>
                </c:pt>
                <c:pt idx="91">
                  <c:v>1.6530399999999998</c:v>
                </c:pt>
                <c:pt idx="92">
                  <c:v>1.5483399999999998</c:v>
                </c:pt>
                <c:pt idx="93">
                  <c:v>1.5230499999999998</c:v>
                </c:pt>
                <c:pt idx="94">
                  <c:v>1.2930300000000001</c:v>
                </c:pt>
                <c:pt idx="95">
                  <c:v>1.3307800000000001</c:v>
                </c:pt>
                <c:pt idx="96">
                  <c:v>1.3462500000000002</c:v>
                </c:pt>
                <c:pt idx="97">
                  <c:v>1.1534200000000001</c:v>
                </c:pt>
                <c:pt idx="98">
                  <c:v>0.95332000000000017</c:v>
                </c:pt>
                <c:pt idx="99">
                  <c:v>0.87788999999999984</c:v>
                </c:pt>
                <c:pt idx="100">
                  <c:v>0.55499000000000009</c:v>
                </c:pt>
                <c:pt idx="101">
                  <c:v>0.63549999999999995</c:v>
                </c:pt>
                <c:pt idx="102">
                  <c:v>0.46713000000000005</c:v>
                </c:pt>
                <c:pt idx="103">
                  <c:v>0.62935000000000008</c:v>
                </c:pt>
                <c:pt idx="104">
                  <c:v>0.68995999999999968</c:v>
                </c:pt>
                <c:pt idx="105">
                  <c:v>0.76588000000000012</c:v>
                </c:pt>
                <c:pt idx="106">
                  <c:v>1.0929800000000003</c:v>
                </c:pt>
                <c:pt idx="107">
                  <c:v>1.22021</c:v>
                </c:pt>
                <c:pt idx="108">
                  <c:v>1.5957400000000002</c:v>
                </c:pt>
                <c:pt idx="109">
                  <c:v>1.7867600000000001</c:v>
                </c:pt>
                <c:pt idx="110">
                  <c:v>1.6542200000000002</c:v>
                </c:pt>
                <c:pt idx="111">
                  <c:v>1.6405599999999998</c:v>
                </c:pt>
                <c:pt idx="112">
                  <c:v>1.86293</c:v>
                </c:pt>
                <c:pt idx="113">
                  <c:v>1.9062399999999999</c:v>
                </c:pt>
                <c:pt idx="114">
                  <c:v>1.95319</c:v>
                </c:pt>
                <c:pt idx="115">
                  <c:v>1.8977199999999999</c:v>
                </c:pt>
                <c:pt idx="116">
                  <c:v>2.1490499999999999</c:v>
                </c:pt>
                <c:pt idx="117">
                  <c:v>2.1238099999999998</c:v>
                </c:pt>
                <c:pt idx="118">
                  <c:v>2.02346</c:v>
                </c:pt>
                <c:pt idx="119">
                  <c:v>1.7989499999999998</c:v>
                </c:pt>
                <c:pt idx="120">
                  <c:v>1.5950299999999999</c:v>
                </c:pt>
                <c:pt idx="121">
                  <c:v>1.5372199999999998</c:v>
                </c:pt>
                <c:pt idx="122">
                  <c:v>2.0381599999999995</c:v>
                </c:pt>
                <c:pt idx="123">
                  <c:v>2.7837100000000001</c:v>
                </c:pt>
                <c:pt idx="124">
                  <c:v>2.8475899999999998</c:v>
                </c:pt>
                <c:pt idx="125">
                  <c:v>2.56229</c:v>
                </c:pt>
                <c:pt idx="126">
                  <c:v>2.41167</c:v>
                </c:pt>
                <c:pt idx="127">
                  <c:v>2.2386699999999999</c:v>
                </c:pt>
                <c:pt idx="128">
                  <c:v>2.1242200000000002</c:v>
                </c:pt>
                <c:pt idx="129">
                  <c:v>2.2906300000000002</c:v>
                </c:pt>
                <c:pt idx="130">
                  <c:v>2.3164400000000001</c:v>
                </c:pt>
                <c:pt idx="131">
                  <c:v>2.0230899999999998</c:v>
                </c:pt>
                <c:pt idx="132">
                  <c:v>1.8226799999999999</c:v>
                </c:pt>
                <c:pt idx="133">
                  <c:v>1.5974699999999997</c:v>
                </c:pt>
                <c:pt idx="134">
                  <c:v>0.66625000000000023</c:v>
                </c:pt>
                <c:pt idx="135">
                  <c:v>-0.42944999999999967</c:v>
                </c:pt>
                <c:pt idx="136">
                  <c:v>-0.94701000000000013</c:v>
                </c:pt>
                <c:pt idx="137">
                  <c:v>-1.1547800000000001</c:v>
                </c:pt>
                <c:pt idx="138">
                  <c:v>-1.4241599999999996</c:v>
                </c:pt>
                <c:pt idx="139">
                  <c:v>-1.5175099999999997</c:v>
                </c:pt>
                <c:pt idx="140">
                  <c:v>-1.6544800000000004</c:v>
                </c:pt>
                <c:pt idx="141">
                  <c:v>-2.2226600000000003</c:v>
                </c:pt>
                <c:pt idx="142">
                  <c:v>-2.8513799999999998</c:v>
                </c:pt>
                <c:pt idx="143">
                  <c:v>-2.86612</c:v>
                </c:pt>
                <c:pt idx="144">
                  <c:v>-2.8163800000000005</c:v>
                </c:pt>
                <c:pt idx="145">
                  <c:v>-2.8889300000000002</c:v>
                </c:pt>
                <c:pt idx="146">
                  <c:v>-3.1665800000000002</c:v>
                </c:pt>
                <c:pt idx="147">
                  <c:v>-2.61205</c:v>
                </c:pt>
                <c:pt idx="148">
                  <c:v>-2.5154699999999997</c:v>
                </c:pt>
                <c:pt idx="149">
                  <c:v>-2.7756999999999996</c:v>
                </c:pt>
                <c:pt idx="150">
                  <c:v>-2.0895600000000005</c:v>
                </c:pt>
                <c:pt idx="151">
                  <c:v>-1.7553700000000001</c:v>
                </c:pt>
                <c:pt idx="152">
                  <c:v>-1.5889499999999996</c:v>
                </c:pt>
                <c:pt idx="153">
                  <c:v>-1.2176899999999993</c:v>
                </c:pt>
                <c:pt idx="154">
                  <c:v>-0.44552000000000014</c:v>
                </c:pt>
                <c:pt idx="155">
                  <c:v>1.3099999999999667E-2</c:v>
                </c:pt>
                <c:pt idx="156">
                  <c:v>1.7850000000000144E-2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C-9045-9789-B1C91EA6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203488"/>
        <c:axId val="890205216"/>
      </c:lineChart>
      <c:dateAx>
        <c:axId val="890203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205216"/>
        <c:crosses val="autoZero"/>
        <c:auto val="1"/>
        <c:lblOffset val="100"/>
        <c:baseTimeUnit val="months"/>
      </c:dateAx>
      <c:valAx>
        <c:axId val="89020521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2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Subprime Creditors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 County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Sheet1!$A$2:$A$81</c:f>
              <c:strCache>
                <c:ptCount val="80"/>
                <c:pt idx="0">
                  <c:v>Q3-02</c:v>
                </c:pt>
                <c:pt idx="1">
                  <c:v>Q4-02</c:v>
                </c:pt>
                <c:pt idx="2">
                  <c:v>Q1-03</c:v>
                </c:pt>
                <c:pt idx="3">
                  <c:v>Q2-03</c:v>
                </c:pt>
                <c:pt idx="4">
                  <c:v>Q3-03</c:v>
                </c:pt>
                <c:pt idx="5">
                  <c:v>Q4-03</c:v>
                </c:pt>
                <c:pt idx="6">
                  <c:v>Q1-04</c:v>
                </c:pt>
                <c:pt idx="7">
                  <c:v>Q2-04</c:v>
                </c:pt>
                <c:pt idx="8">
                  <c:v>Q3-04</c:v>
                </c:pt>
                <c:pt idx="9">
                  <c:v>Q4-04</c:v>
                </c:pt>
                <c:pt idx="10">
                  <c:v>Q1-05</c:v>
                </c:pt>
                <c:pt idx="11">
                  <c:v>Q2-05</c:v>
                </c:pt>
                <c:pt idx="12">
                  <c:v>Q3-05</c:v>
                </c:pt>
                <c:pt idx="13">
                  <c:v>Q4-05</c:v>
                </c:pt>
                <c:pt idx="14">
                  <c:v>Q1-06</c:v>
                </c:pt>
                <c:pt idx="15">
                  <c:v>Q2-06</c:v>
                </c:pt>
                <c:pt idx="16">
                  <c:v>Q3-06</c:v>
                </c:pt>
                <c:pt idx="17">
                  <c:v>Q4-06</c:v>
                </c:pt>
                <c:pt idx="18">
                  <c:v>Q1-07</c:v>
                </c:pt>
                <c:pt idx="19">
                  <c:v>Q2-07</c:v>
                </c:pt>
                <c:pt idx="20">
                  <c:v>Q3-07</c:v>
                </c:pt>
                <c:pt idx="21">
                  <c:v>Q4-07</c:v>
                </c:pt>
                <c:pt idx="22">
                  <c:v>Q1-08</c:v>
                </c:pt>
                <c:pt idx="23">
                  <c:v>Q2-08</c:v>
                </c:pt>
                <c:pt idx="24">
                  <c:v>Q3-08</c:v>
                </c:pt>
                <c:pt idx="25">
                  <c:v>Q4-08</c:v>
                </c:pt>
                <c:pt idx="26">
                  <c:v>Q1-09</c:v>
                </c:pt>
                <c:pt idx="27">
                  <c:v>Q2-09</c:v>
                </c:pt>
                <c:pt idx="28">
                  <c:v>Q3-09</c:v>
                </c:pt>
                <c:pt idx="29">
                  <c:v>Q4-09</c:v>
                </c:pt>
                <c:pt idx="30">
                  <c:v>Q1-10</c:v>
                </c:pt>
                <c:pt idx="31">
                  <c:v>Q2-10</c:v>
                </c:pt>
                <c:pt idx="32">
                  <c:v>Q3-10</c:v>
                </c:pt>
                <c:pt idx="33">
                  <c:v>Q4-10</c:v>
                </c:pt>
                <c:pt idx="34">
                  <c:v>Q1-11</c:v>
                </c:pt>
                <c:pt idx="35">
                  <c:v>Q2-11</c:v>
                </c:pt>
                <c:pt idx="36">
                  <c:v>Q3-11</c:v>
                </c:pt>
                <c:pt idx="37">
                  <c:v>Q4-11</c:v>
                </c:pt>
                <c:pt idx="38">
                  <c:v>Q1-12</c:v>
                </c:pt>
                <c:pt idx="39">
                  <c:v>Q2-12</c:v>
                </c:pt>
                <c:pt idx="40">
                  <c:v>Q3-12</c:v>
                </c:pt>
                <c:pt idx="41">
                  <c:v>Q4-12</c:v>
                </c:pt>
                <c:pt idx="42">
                  <c:v>Q1-13</c:v>
                </c:pt>
                <c:pt idx="43">
                  <c:v>Q2-13</c:v>
                </c:pt>
                <c:pt idx="44">
                  <c:v>Q3-13</c:v>
                </c:pt>
                <c:pt idx="45">
                  <c:v>Q4-13</c:v>
                </c:pt>
                <c:pt idx="46">
                  <c:v>Q1-14</c:v>
                </c:pt>
                <c:pt idx="47">
                  <c:v>Q2-14</c:v>
                </c:pt>
                <c:pt idx="48">
                  <c:v>Q3-14</c:v>
                </c:pt>
                <c:pt idx="49">
                  <c:v>Q4-14</c:v>
                </c:pt>
                <c:pt idx="50">
                  <c:v>Q1-15</c:v>
                </c:pt>
                <c:pt idx="51">
                  <c:v>Q2-15</c:v>
                </c:pt>
                <c:pt idx="52">
                  <c:v>Q3-15</c:v>
                </c:pt>
                <c:pt idx="53">
                  <c:v>Q4-15</c:v>
                </c:pt>
                <c:pt idx="54">
                  <c:v>Q1-16</c:v>
                </c:pt>
                <c:pt idx="55">
                  <c:v>Q2-16</c:v>
                </c:pt>
                <c:pt idx="56">
                  <c:v>Q3-16</c:v>
                </c:pt>
                <c:pt idx="57">
                  <c:v>Q4-16</c:v>
                </c:pt>
                <c:pt idx="58">
                  <c:v>Q1-17</c:v>
                </c:pt>
                <c:pt idx="59">
                  <c:v>Q2-17</c:v>
                </c:pt>
                <c:pt idx="60">
                  <c:v>Q3-17</c:v>
                </c:pt>
                <c:pt idx="61">
                  <c:v>Q4-17</c:v>
                </c:pt>
                <c:pt idx="62">
                  <c:v>Q1-18</c:v>
                </c:pt>
                <c:pt idx="63">
                  <c:v>Q2-18</c:v>
                </c:pt>
                <c:pt idx="64">
                  <c:v>Q3-18</c:v>
                </c:pt>
                <c:pt idx="65">
                  <c:v>Q4-18</c:v>
                </c:pt>
                <c:pt idx="66">
                  <c:v>Q1-19</c:v>
                </c:pt>
                <c:pt idx="67">
                  <c:v>Q2-19</c:v>
                </c:pt>
                <c:pt idx="68">
                  <c:v>Q3-19</c:v>
                </c:pt>
                <c:pt idx="69">
                  <c:v>Q4-19</c:v>
                </c:pt>
                <c:pt idx="70">
                  <c:v>Q1-20</c:v>
                </c:pt>
                <c:pt idx="71">
                  <c:v>Q2-20</c:v>
                </c:pt>
                <c:pt idx="72">
                  <c:v>Q3-20</c:v>
                </c:pt>
                <c:pt idx="73">
                  <c:v>Q4-20</c:v>
                </c:pt>
                <c:pt idx="74">
                  <c:v>Q1-21</c:v>
                </c:pt>
                <c:pt idx="75">
                  <c:v>Q2-21</c:v>
                </c:pt>
                <c:pt idx="76">
                  <c:v>Q3-21</c:v>
                </c:pt>
                <c:pt idx="77">
                  <c:v>Q4-21</c:v>
                </c:pt>
                <c:pt idx="78">
                  <c:v>Q1-22</c:v>
                </c:pt>
                <c:pt idx="79">
                  <c:v>Q2-22</c:v>
                </c:pt>
              </c:strCache>
            </c:strRef>
          </c:cat>
          <c:val>
            <c:numRef>
              <c:f>Sheet1!$B$2:$B$81</c:f>
              <c:numCache>
                <c:formatCode>0</c:formatCode>
                <c:ptCount val="80"/>
                <c:pt idx="0">
                  <c:v>26.112014770507812</c:v>
                </c:pt>
                <c:pt idx="1">
                  <c:v>25.508447647094727</c:v>
                </c:pt>
                <c:pt idx="2">
                  <c:v>25.135280609130859</c:v>
                </c:pt>
                <c:pt idx="3">
                  <c:v>25.211959838867188</c:v>
                </c:pt>
                <c:pt idx="4">
                  <c:v>25.479286193847656</c:v>
                </c:pt>
                <c:pt idx="5">
                  <c:v>25.067708969116211</c:v>
                </c:pt>
                <c:pt idx="6">
                  <c:v>24.831172943115234</c:v>
                </c:pt>
                <c:pt idx="7">
                  <c:v>24.931974411010742</c:v>
                </c:pt>
                <c:pt idx="8">
                  <c:v>25.19133186340332</c:v>
                </c:pt>
                <c:pt idx="9">
                  <c:v>24.722558975219727</c:v>
                </c:pt>
                <c:pt idx="10">
                  <c:v>23.442026138305664</c:v>
                </c:pt>
                <c:pt idx="11">
                  <c:v>22.811395645141602</c:v>
                </c:pt>
                <c:pt idx="12">
                  <c:v>22.346410751342773</c:v>
                </c:pt>
                <c:pt idx="13">
                  <c:v>21.43464469909668</c:v>
                </c:pt>
                <c:pt idx="14">
                  <c:v>20.378494262695312</c:v>
                </c:pt>
                <c:pt idx="15">
                  <c:v>20.310148239135742</c:v>
                </c:pt>
                <c:pt idx="16">
                  <c:v>20.632551193237305</c:v>
                </c:pt>
                <c:pt idx="17">
                  <c:v>20.212442398071289</c:v>
                </c:pt>
                <c:pt idx="18">
                  <c:v>20.422649383544922</c:v>
                </c:pt>
                <c:pt idx="19">
                  <c:v>20.63640022277832</c:v>
                </c:pt>
                <c:pt idx="20">
                  <c:v>32.810695648193359</c:v>
                </c:pt>
                <c:pt idx="21">
                  <c:v>33.724258422851562</c:v>
                </c:pt>
                <c:pt idx="22">
                  <c:v>33.936546325683594</c:v>
                </c:pt>
                <c:pt idx="23">
                  <c:v>33.762821197509766</c:v>
                </c:pt>
                <c:pt idx="24">
                  <c:v>34.144939422607422</c:v>
                </c:pt>
                <c:pt idx="25">
                  <c:v>34.769130706787109</c:v>
                </c:pt>
                <c:pt idx="26">
                  <c:v>35.052143096923828</c:v>
                </c:pt>
                <c:pt idx="27">
                  <c:v>35.011161804199219</c:v>
                </c:pt>
                <c:pt idx="28">
                  <c:v>35.389167785644531</c:v>
                </c:pt>
                <c:pt idx="29">
                  <c:v>35.792316436767578</c:v>
                </c:pt>
                <c:pt idx="30">
                  <c:v>35.823814392089844</c:v>
                </c:pt>
                <c:pt idx="31">
                  <c:v>35.718055725097656</c:v>
                </c:pt>
                <c:pt idx="32">
                  <c:v>35.722984313964844</c:v>
                </c:pt>
                <c:pt idx="33">
                  <c:v>35.813606262207031</c:v>
                </c:pt>
                <c:pt idx="34">
                  <c:v>35.09429931640625</c:v>
                </c:pt>
                <c:pt idx="35">
                  <c:v>34.630409240722656</c:v>
                </c:pt>
                <c:pt idx="36">
                  <c:v>34.471549987792969</c:v>
                </c:pt>
                <c:pt idx="37">
                  <c:v>34.547771453857422</c:v>
                </c:pt>
                <c:pt idx="38">
                  <c:v>34.121028900146484</c:v>
                </c:pt>
                <c:pt idx="39">
                  <c:v>33.575008392333984</c:v>
                </c:pt>
                <c:pt idx="40">
                  <c:v>33.48199462890625</c:v>
                </c:pt>
                <c:pt idx="41">
                  <c:v>33.440776824951172</c:v>
                </c:pt>
                <c:pt idx="42">
                  <c:v>32.633464813232422</c:v>
                </c:pt>
                <c:pt idx="43">
                  <c:v>32.040328979492188</c:v>
                </c:pt>
                <c:pt idx="44">
                  <c:v>31.953121185302734</c:v>
                </c:pt>
                <c:pt idx="45">
                  <c:v>31.873508453369141</c:v>
                </c:pt>
                <c:pt idx="46">
                  <c:v>31.089923858642578</c:v>
                </c:pt>
                <c:pt idx="47">
                  <c:v>30.282131195068359</c:v>
                </c:pt>
                <c:pt idx="48">
                  <c:v>30.041820526123047</c:v>
                </c:pt>
                <c:pt idx="49">
                  <c:v>30.188087463378906</c:v>
                </c:pt>
                <c:pt idx="50">
                  <c:v>29.434671401977539</c:v>
                </c:pt>
                <c:pt idx="51">
                  <c:v>28.668455123901367</c:v>
                </c:pt>
                <c:pt idx="52">
                  <c:v>28.452579498291016</c:v>
                </c:pt>
                <c:pt idx="53">
                  <c:v>28.11090087890625</c:v>
                </c:pt>
                <c:pt idx="54">
                  <c:v>27.419694900512695</c:v>
                </c:pt>
                <c:pt idx="55">
                  <c:v>26.803369522094727</c:v>
                </c:pt>
                <c:pt idx="56">
                  <c:v>26.666229248046875</c:v>
                </c:pt>
                <c:pt idx="57">
                  <c:v>26.755270004272461</c:v>
                </c:pt>
                <c:pt idx="58">
                  <c:v>26.330072402954102</c:v>
                </c:pt>
                <c:pt idx="59">
                  <c:v>25.95142936706543</c:v>
                </c:pt>
                <c:pt idx="60">
                  <c:v>25.984682083129883</c:v>
                </c:pt>
                <c:pt idx="61">
                  <c:v>26.1131591796875</c:v>
                </c:pt>
                <c:pt idx="62">
                  <c:v>25.509517669677734</c:v>
                </c:pt>
                <c:pt idx="63">
                  <c:v>25.136096954345703</c:v>
                </c:pt>
                <c:pt idx="64">
                  <c:v>25.213088989257812</c:v>
                </c:pt>
                <c:pt idx="65">
                  <c:v>25.480541229248047</c:v>
                </c:pt>
                <c:pt idx="66">
                  <c:v>25.06983757019043</c:v>
                </c:pt>
                <c:pt idx="67">
                  <c:v>24.833099365234375</c:v>
                </c:pt>
                <c:pt idx="68">
                  <c:v>24.934274673461914</c:v>
                </c:pt>
                <c:pt idx="69">
                  <c:v>25.19300651550293</c:v>
                </c:pt>
                <c:pt idx="70">
                  <c:v>24.724452972412109</c:v>
                </c:pt>
                <c:pt idx="71">
                  <c:v>23.444028854370117</c:v>
                </c:pt>
                <c:pt idx="72">
                  <c:v>22.813119888305664</c:v>
                </c:pt>
                <c:pt idx="73">
                  <c:v>22.347808837890625</c:v>
                </c:pt>
                <c:pt idx="74">
                  <c:v>21.436470031738281</c:v>
                </c:pt>
                <c:pt idx="75">
                  <c:v>20.379789352416992</c:v>
                </c:pt>
                <c:pt idx="76">
                  <c:v>20.311391830444336</c:v>
                </c:pt>
                <c:pt idx="77">
                  <c:v>20.633960723876953</c:v>
                </c:pt>
                <c:pt idx="78">
                  <c:v>20.213972091674805</c:v>
                </c:pt>
                <c:pt idx="79">
                  <c:v>20.423795700073242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4F-D94B-A037-AD0BE1F1A21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Orange County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Sheet1!$A$2:$A$81</c:f>
              <c:strCache>
                <c:ptCount val="80"/>
                <c:pt idx="0">
                  <c:v>Q3-02</c:v>
                </c:pt>
                <c:pt idx="1">
                  <c:v>Q4-02</c:v>
                </c:pt>
                <c:pt idx="2">
                  <c:v>Q1-03</c:v>
                </c:pt>
                <c:pt idx="3">
                  <c:v>Q2-03</c:v>
                </c:pt>
                <c:pt idx="4">
                  <c:v>Q3-03</c:v>
                </c:pt>
                <c:pt idx="5">
                  <c:v>Q4-03</c:v>
                </c:pt>
                <c:pt idx="6">
                  <c:v>Q1-04</c:v>
                </c:pt>
                <c:pt idx="7">
                  <c:v>Q2-04</c:v>
                </c:pt>
                <c:pt idx="8">
                  <c:v>Q3-04</c:v>
                </c:pt>
                <c:pt idx="9">
                  <c:v>Q4-04</c:v>
                </c:pt>
                <c:pt idx="10">
                  <c:v>Q1-05</c:v>
                </c:pt>
                <c:pt idx="11">
                  <c:v>Q2-05</c:v>
                </c:pt>
                <c:pt idx="12">
                  <c:v>Q3-05</c:v>
                </c:pt>
                <c:pt idx="13">
                  <c:v>Q4-05</c:v>
                </c:pt>
                <c:pt idx="14">
                  <c:v>Q1-06</c:v>
                </c:pt>
                <c:pt idx="15">
                  <c:v>Q2-06</c:v>
                </c:pt>
                <c:pt idx="16">
                  <c:v>Q3-06</c:v>
                </c:pt>
                <c:pt idx="17">
                  <c:v>Q4-06</c:v>
                </c:pt>
                <c:pt idx="18">
                  <c:v>Q1-07</c:v>
                </c:pt>
                <c:pt idx="19">
                  <c:v>Q2-07</c:v>
                </c:pt>
                <c:pt idx="20">
                  <c:v>Q3-07</c:v>
                </c:pt>
                <c:pt idx="21">
                  <c:v>Q4-07</c:v>
                </c:pt>
                <c:pt idx="22">
                  <c:v>Q1-08</c:v>
                </c:pt>
                <c:pt idx="23">
                  <c:v>Q2-08</c:v>
                </c:pt>
                <c:pt idx="24">
                  <c:v>Q3-08</c:v>
                </c:pt>
                <c:pt idx="25">
                  <c:v>Q4-08</c:v>
                </c:pt>
                <c:pt idx="26">
                  <c:v>Q1-09</c:v>
                </c:pt>
                <c:pt idx="27">
                  <c:v>Q2-09</c:v>
                </c:pt>
                <c:pt idx="28">
                  <c:v>Q3-09</c:v>
                </c:pt>
                <c:pt idx="29">
                  <c:v>Q4-09</c:v>
                </c:pt>
                <c:pt idx="30">
                  <c:v>Q1-10</c:v>
                </c:pt>
                <c:pt idx="31">
                  <c:v>Q2-10</c:v>
                </c:pt>
                <c:pt idx="32">
                  <c:v>Q3-10</c:v>
                </c:pt>
                <c:pt idx="33">
                  <c:v>Q4-10</c:v>
                </c:pt>
                <c:pt idx="34">
                  <c:v>Q1-11</c:v>
                </c:pt>
                <c:pt idx="35">
                  <c:v>Q2-11</c:v>
                </c:pt>
                <c:pt idx="36">
                  <c:v>Q3-11</c:v>
                </c:pt>
                <c:pt idx="37">
                  <c:v>Q4-11</c:v>
                </c:pt>
                <c:pt idx="38">
                  <c:v>Q1-12</c:v>
                </c:pt>
                <c:pt idx="39">
                  <c:v>Q2-12</c:v>
                </c:pt>
                <c:pt idx="40">
                  <c:v>Q3-12</c:v>
                </c:pt>
                <c:pt idx="41">
                  <c:v>Q4-12</c:v>
                </c:pt>
                <c:pt idx="42">
                  <c:v>Q1-13</c:v>
                </c:pt>
                <c:pt idx="43">
                  <c:v>Q2-13</c:v>
                </c:pt>
                <c:pt idx="44">
                  <c:v>Q3-13</c:v>
                </c:pt>
                <c:pt idx="45">
                  <c:v>Q4-13</c:v>
                </c:pt>
                <c:pt idx="46">
                  <c:v>Q1-14</c:v>
                </c:pt>
                <c:pt idx="47">
                  <c:v>Q2-14</c:v>
                </c:pt>
                <c:pt idx="48">
                  <c:v>Q3-14</c:v>
                </c:pt>
                <c:pt idx="49">
                  <c:v>Q4-14</c:v>
                </c:pt>
                <c:pt idx="50">
                  <c:v>Q1-15</c:v>
                </c:pt>
                <c:pt idx="51">
                  <c:v>Q2-15</c:v>
                </c:pt>
                <c:pt idx="52">
                  <c:v>Q3-15</c:v>
                </c:pt>
                <c:pt idx="53">
                  <c:v>Q4-15</c:v>
                </c:pt>
                <c:pt idx="54">
                  <c:v>Q1-16</c:v>
                </c:pt>
                <c:pt idx="55">
                  <c:v>Q2-16</c:v>
                </c:pt>
                <c:pt idx="56">
                  <c:v>Q3-16</c:v>
                </c:pt>
                <c:pt idx="57">
                  <c:v>Q4-16</c:v>
                </c:pt>
                <c:pt idx="58">
                  <c:v>Q1-17</c:v>
                </c:pt>
                <c:pt idx="59">
                  <c:v>Q2-17</c:v>
                </c:pt>
                <c:pt idx="60">
                  <c:v>Q3-17</c:v>
                </c:pt>
                <c:pt idx="61">
                  <c:v>Q4-17</c:v>
                </c:pt>
                <c:pt idx="62">
                  <c:v>Q1-18</c:v>
                </c:pt>
                <c:pt idx="63">
                  <c:v>Q2-18</c:v>
                </c:pt>
                <c:pt idx="64">
                  <c:v>Q3-18</c:v>
                </c:pt>
                <c:pt idx="65">
                  <c:v>Q4-18</c:v>
                </c:pt>
                <c:pt idx="66">
                  <c:v>Q1-19</c:v>
                </c:pt>
                <c:pt idx="67">
                  <c:v>Q2-19</c:v>
                </c:pt>
                <c:pt idx="68">
                  <c:v>Q3-19</c:v>
                </c:pt>
                <c:pt idx="69">
                  <c:v>Q4-19</c:v>
                </c:pt>
                <c:pt idx="70">
                  <c:v>Q1-20</c:v>
                </c:pt>
                <c:pt idx="71">
                  <c:v>Q2-20</c:v>
                </c:pt>
                <c:pt idx="72">
                  <c:v>Q3-20</c:v>
                </c:pt>
                <c:pt idx="73">
                  <c:v>Q4-20</c:v>
                </c:pt>
                <c:pt idx="74">
                  <c:v>Q1-21</c:v>
                </c:pt>
                <c:pt idx="75">
                  <c:v>Q2-21</c:v>
                </c:pt>
                <c:pt idx="76">
                  <c:v>Q3-21</c:v>
                </c:pt>
                <c:pt idx="77">
                  <c:v>Q4-21</c:v>
                </c:pt>
                <c:pt idx="78">
                  <c:v>Q1-22</c:v>
                </c:pt>
                <c:pt idx="79">
                  <c:v>Q2-22</c:v>
                </c:pt>
              </c:strCache>
            </c:strRef>
          </c:cat>
          <c:val>
            <c:numRef>
              <c:f>Sheet1!$D$2:$D$81</c:f>
              <c:numCache>
                <c:formatCode>0</c:formatCode>
                <c:ptCount val="80"/>
                <c:pt idx="0">
                  <c:v>19.961463928222656</c:v>
                </c:pt>
                <c:pt idx="1">
                  <c:v>19.282739639282227</c:v>
                </c:pt>
                <c:pt idx="2">
                  <c:v>18.837841033935547</c:v>
                </c:pt>
                <c:pt idx="3">
                  <c:v>19.074642181396484</c:v>
                </c:pt>
                <c:pt idx="4">
                  <c:v>19.258209228515625</c:v>
                </c:pt>
                <c:pt idx="5">
                  <c:v>18.930845260620117</c:v>
                </c:pt>
                <c:pt idx="6">
                  <c:v>18.688467025756836</c:v>
                </c:pt>
                <c:pt idx="7">
                  <c:v>18.665245056152344</c:v>
                </c:pt>
                <c:pt idx="8">
                  <c:v>19.065362930297852</c:v>
                </c:pt>
                <c:pt idx="9">
                  <c:v>18.584671020507812</c:v>
                </c:pt>
                <c:pt idx="10">
                  <c:v>17.627471923828125</c:v>
                </c:pt>
                <c:pt idx="11">
                  <c:v>17.202676773071289</c:v>
                </c:pt>
                <c:pt idx="12">
                  <c:v>17.000909805297852</c:v>
                </c:pt>
                <c:pt idx="13">
                  <c:v>16.251962661743164</c:v>
                </c:pt>
                <c:pt idx="14">
                  <c:v>15.277674674987793</c:v>
                </c:pt>
                <c:pt idx="15">
                  <c:v>15.259128570556641</c:v>
                </c:pt>
                <c:pt idx="16">
                  <c:v>15.433392524719238</c:v>
                </c:pt>
                <c:pt idx="17">
                  <c:v>15.008840560913086</c:v>
                </c:pt>
                <c:pt idx="18">
                  <c:v>15.10955810546875</c:v>
                </c:pt>
                <c:pt idx="19">
                  <c:v>15.231476783752441</c:v>
                </c:pt>
                <c:pt idx="20">
                  <c:v>25.784004211425781</c:v>
                </c:pt>
                <c:pt idx="21">
                  <c:v>26.583250045776367</c:v>
                </c:pt>
                <c:pt idx="22">
                  <c:v>26.741703033447266</c:v>
                </c:pt>
                <c:pt idx="23">
                  <c:v>26.558645248413086</c:v>
                </c:pt>
                <c:pt idx="24">
                  <c:v>27.009389877319336</c:v>
                </c:pt>
                <c:pt idx="25">
                  <c:v>27.780733108520508</c:v>
                </c:pt>
                <c:pt idx="26">
                  <c:v>28.197662353515625</c:v>
                </c:pt>
                <c:pt idx="27">
                  <c:v>28.245780944824219</c:v>
                </c:pt>
                <c:pt idx="28">
                  <c:v>28.842390060424805</c:v>
                </c:pt>
                <c:pt idx="29">
                  <c:v>29.314823150634766</c:v>
                </c:pt>
                <c:pt idx="30">
                  <c:v>29.173469543457031</c:v>
                </c:pt>
                <c:pt idx="31">
                  <c:v>29.043918609619141</c:v>
                </c:pt>
                <c:pt idx="32">
                  <c:v>28.978937149047852</c:v>
                </c:pt>
                <c:pt idx="33">
                  <c:v>29.071300506591797</c:v>
                </c:pt>
                <c:pt idx="34">
                  <c:v>28.346689224243164</c:v>
                </c:pt>
                <c:pt idx="35">
                  <c:v>27.886434555053711</c:v>
                </c:pt>
                <c:pt idx="36">
                  <c:v>27.686100006103516</c:v>
                </c:pt>
                <c:pt idx="37">
                  <c:v>27.811502456665039</c:v>
                </c:pt>
                <c:pt idx="38">
                  <c:v>27.3294677734375</c:v>
                </c:pt>
                <c:pt idx="39">
                  <c:v>26.858802795410156</c:v>
                </c:pt>
                <c:pt idx="40">
                  <c:v>26.726524353027344</c:v>
                </c:pt>
                <c:pt idx="41">
                  <c:v>26.540370941162109</c:v>
                </c:pt>
                <c:pt idx="42">
                  <c:v>25.78276252746582</c:v>
                </c:pt>
                <c:pt idx="43">
                  <c:v>25.298427581787109</c:v>
                </c:pt>
                <c:pt idx="44">
                  <c:v>25.263217926025391</c:v>
                </c:pt>
                <c:pt idx="45">
                  <c:v>25.147645950317383</c:v>
                </c:pt>
                <c:pt idx="46">
                  <c:v>24.383161544799805</c:v>
                </c:pt>
                <c:pt idx="47">
                  <c:v>23.727025985717773</c:v>
                </c:pt>
                <c:pt idx="48">
                  <c:v>23.39448356628418</c:v>
                </c:pt>
                <c:pt idx="49">
                  <c:v>23.563278198242188</c:v>
                </c:pt>
                <c:pt idx="50">
                  <c:v>22.927812576293945</c:v>
                </c:pt>
                <c:pt idx="51">
                  <c:v>22.274520874023438</c:v>
                </c:pt>
                <c:pt idx="52">
                  <c:v>22.120407104492188</c:v>
                </c:pt>
                <c:pt idx="53">
                  <c:v>21.982112884521484</c:v>
                </c:pt>
                <c:pt idx="54">
                  <c:v>21.289531707763672</c:v>
                </c:pt>
                <c:pt idx="55">
                  <c:v>20.827119827270508</c:v>
                </c:pt>
                <c:pt idx="56">
                  <c:v>20.724945068359375</c:v>
                </c:pt>
                <c:pt idx="57">
                  <c:v>20.783832550048828</c:v>
                </c:pt>
                <c:pt idx="58">
                  <c:v>20.271705627441406</c:v>
                </c:pt>
                <c:pt idx="59">
                  <c:v>19.871587753295898</c:v>
                </c:pt>
                <c:pt idx="60">
                  <c:v>19.839799880981445</c:v>
                </c:pt>
                <c:pt idx="61">
                  <c:v>19.944171905517578</c:v>
                </c:pt>
                <c:pt idx="62">
                  <c:v>19.265586853027344</c:v>
                </c:pt>
                <c:pt idx="63">
                  <c:v>18.820287704467773</c:v>
                </c:pt>
                <c:pt idx="64">
                  <c:v>19.061174392700195</c:v>
                </c:pt>
                <c:pt idx="65">
                  <c:v>19.240766525268555</c:v>
                </c:pt>
                <c:pt idx="66">
                  <c:v>18.914216995239258</c:v>
                </c:pt>
                <c:pt idx="67">
                  <c:v>18.669889450073242</c:v>
                </c:pt>
                <c:pt idx="68">
                  <c:v>18.645862579345703</c:v>
                </c:pt>
                <c:pt idx="69">
                  <c:v>19.045206069946289</c:v>
                </c:pt>
                <c:pt idx="70">
                  <c:v>18.564691543579102</c:v>
                </c:pt>
                <c:pt idx="71">
                  <c:v>17.608924865722656</c:v>
                </c:pt>
                <c:pt idx="72">
                  <c:v>17.189487457275391</c:v>
                </c:pt>
                <c:pt idx="73">
                  <c:v>16.98533821105957</c:v>
                </c:pt>
                <c:pt idx="74">
                  <c:v>16.235937118530273</c:v>
                </c:pt>
                <c:pt idx="75">
                  <c:v>15.262405395507812</c:v>
                </c:pt>
                <c:pt idx="76">
                  <c:v>15.247797966003418</c:v>
                </c:pt>
                <c:pt idx="77">
                  <c:v>15.416987419128418</c:v>
                </c:pt>
                <c:pt idx="78">
                  <c:v>14.995226860046387</c:v>
                </c:pt>
                <c:pt idx="79">
                  <c:v>15.095675468444824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4F-D94B-A037-AD0BE1F1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1855"/>
        <c:axId val="25290959"/>
      </c:lineChart>
      <c:catAx>
        <c:axId val="122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90959"/>
        <c:crosses val="autoZero"/>
        <c:auto val="1"/>
        <c:lblAlgn val="ctr"/>
        <c:lblOffset val="100"/>
        <c:tickLblSkip val="6"/>
        <c:noMultiLvlLbl val="0"/>
      </c:catAx>
      <c:valAx>
        <c:axId val="25290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Adult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Median HH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 County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Sheet1!$B$2:$B$21</c:f>
              <c:numCache>
                <c:formatCode>0</c:formatCode>
                <c:ptCount val="20"/>
                <c:pt idx="0">
                  <c:v>41506</c:v>
                </c:pt>
                <c:pt idx="1">
                  <c:v>41544</c:v>
                </c:pt>
                <c:pt idx="2">
                  <c:v>43518</c:v>
                </c:pt>
                <c:pt idx="3">
                  <c:v>48166</c:v>
                </c:pt>
                <c:pt idx="4">
                  <c:v>51279</c:v>
                </c:pt>
                <c:pt idx="5">
                  <c:v>53494</c:v>
                </c:pt>
                <c:pt idx="6">
                  <c:v>55452</c:v>
                </c:pt>
                <c:pt idx="7">
                  <c:v>54375</c:v>
                </c:pt>
                <c:pt idx="8">
                  <c:v>52595</c:v>
                </c:pt>
                <c:pt idx="9">
                  <c:v>52239</c:v>
                </c:pt>
                <c:pt idx="10">
                  <c:v>52929</c:v>
                </c:pt>
                <c:pt idx="11">
                  <c:v>54443</c:v>
                </c:pt>
                <c:pt idx="12">
                  <c:v>55686</c:v>
                </c:pt>
                <c:pt idx="13">
                  <c:v>59045</c:v>
                </c:pt>
                <c:pt idx="14">
                  <c:v>61308</c:v>
                </c:pt>
                <c:pt idx="15">
                  <c:v>64912</c:v>
                </c:pt>
                <c:pt idx="16">
                  <c:v>67986</c:v>
                </c:pt>
                <c:pt idx="17">
                  <c:v>72721</c:v>
                </c:pt>
                <c:pt idx="18">
                  <c:v>75624</c:v>
                </c:pt>
                <c:pt idx="19">
                  <c:v>77456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2-FB40-B41F-9FB29F384BE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Orange County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Sheet1!$D$2:$D$21</c:f>
              <c:numCache>
                <c:formatCode>0</c:formatCode>
                <c:ptCount val="20"/>
                <c:pt idx="0">
                  <c:v>55992</c:v>
                </c:pt>
                <c:pt idx="1">
                  <c:v>55909</c:v>
                </c:pt>
                <c:pt idx="2">
                  <c:v>58605</c:v>
                </c:pt>
                <c:pt idx="3">
                  <c:v>65823</c:v>
                </c:pt>
                <c:pt idx="4">
                  <c:v>70109</c:v>
                </c:pt>
                <c:pt idx="5">
                  <c:v>73107</c:v>
                </c:pt>
                <c:pt idx="6">
                  <c:v>74862</c:v>
                </c:pt>
                <c:pt idx="7">
                  <c:v>71735</c:v>
                </c:pt>
                <c:pt idx="8">
                  <c:v>70727</c:v>
                </c:pt>
                <c:pt idx="9">
                  <c:v>72046</c:v>
                </c:pt>
                <c:pt idx="10">
                  <c:v>71866</c:v>
                </c:pt>
                <c:pt idx="11">
                  <c:v>73827</c:v>
                </c:pt>
                <c:pt idx="12">
                  <c:v>76061</c:v>
                </c:pt>
                <c:pt idx="13">
                  <c:v>78002</c:v>
                </c:pt>
                <c:pt idx="14">
                  <c:v>81642</c:v>
                </c:pt>
                <c:pt idx="15">
                  <c:v>86031</c:v>
                </c:pt>
                <c:pt idx="16">
                  <c:v>89373</c:v>
                </c:pt>
                <c:pt idx="17">
                  <c:v>95761</c:v>
                </c:pt>
                <c:pt idx="18">
                  <c:v>98786</c:v>
                </c:pt>
                <c:pt idx="19">
                  <c:v>100559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12-FB40-B41F-9FB29F384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81279"/>
        <c:axId val="13682927"/>
      </c:lineChart>
      <c:catAx>
        <c:axId val="1368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2927"/>
        <c:crosses val="autoZero"/>
        <c:auto val="1"/>
        <c:lblAlgn val="ctr"/>
        <c:lblOffset val="100"/>
        <c:noMultiLvlLbl val="0"/>
      </c:catAx>
      <c:valAx>
        <c:axId val="1368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YoY Growth Hourly Wages: 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Graph'!$C$12:$C$189</c:f>
              <c:numCache>
                <c:formatCode>mmm\-yy</c:formatCode>
                <c:ptCount val="17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</c:numCache>
            </c:numRef>
          </c:cat>
          <c:val>
            <c:numRef>
              <c:f>'FRED Graph'!$D$12:$D$189</c:f>
              <c:numCache>
                <c:formatCode>0.0</c:formatCode>
                <c:ptCount val="178"/>
                <c:pt idx="0">
                  <c:v>-1.1205700000000001</c:v>
                </c:pt>
                <c:pt idx="1">
                  <c:v>-1.0750549999999999</c:v>
                </c:pt>
                <c:pt idx="2">
                  <c:v>-0.98348999999999986</c:v>
                </c:pt>
                <c:pt idx="3">
                  <c:v>-1.3241466666666666</c:v>
                </c:pt>
                <c:pt idx="4">
                  <c:v>-1.5748800000000001</c:v>
                </c:pt>
                <c:pt idx="5">
                  <c:v>-2.0413399999999999</c:v>
                </c:pt>
                <c:pt idx="6">
                  <c:v>-2.0857299999999999</c:v>
                </c:pt>
                <c:pt idx="7">
                  <c:v>-1.6403600000000003</c:v>
                </c:pt>
                <c:pt idx="8">
                  <c:v>-1.2165733333333335</c:v>
                </c:pt>
                <c:pt idx="9">
                  <c:v>-0.24994999999999998</c:v>
                </c:pt>
                <c:pt idx="10">
                  <c:v>0.19344666666666668</c:v>
                </c:pt>
                <c:pt idx="11">
                  <c:v>2.3547600000000002</c:v>
                </c:pt>
                <c:pt idx="12">
                  <c:v>3.6577366666666666</c:v>
                </c:pt>
                <c:pt idx="13">
                  <c:v>5.2323233333333334</c:v>
                </c:pt>
                <c:pt idx="14">
                  <c:v>5.6813799999999999</c:v>
                </c:pt>
                <c:pt idx="15">
                  <c:v>5.7789299999999999</c:v>
                </c:pt>
                <c:pt idx="16">
                  <c:v>5.1339800000000002</c:v>
                </c:pt>
                <c:pt idx="17">
                  <c:v>4.4225133333333337</c:v>
                </c:pt>
                <c:pt idx="18">
                  <c:v>4.5156800000000006</c:v>
                </c:pt>
                <c:pt idx="19">
                  <c:v>5.0518600000000005</c:v>
                </c:pt>
                <c:pt idx="20">
                  <c:v>5.2622099999999996</c:v>
                </c:pt>
                <c:pt idx="21">
                  <c:v>5.2736533333333329</c:v>
                </c:pt>
                <c:pt idx="22">
                  <c:v>5.1496933333333326</c:v>
                </c:pt>
                <c:pt idx="23">
                  <c:v>3.8130566666666663</c:v>
                </c:pt>
                <c:pt idx="24">
                  <c:v>3.7188333333333339</c:v>
                </c:pt>
                <c:pt idx="25">
                  <c:v>3.823736666666667</c:v>
                </c:pt>
                <c:pt idx="26">
                  <c:v>4.1432500000000001</c:v>
                </c:pt>
                <c:pt idx="27">
                  <c:v>4.0446</c:v>
                </c:pt>
                <c:pt idx="28">
                  <c:v>5.8754566666666674</c:v>
                </c:pt>
                <c:pt idx="29">
                  <c:v>7.0106333333333337</c:v>
                </c:pt>
                <c:pt idx="30">
                  <c:v>6.6833299999999989</c:v>
                </c:pt>
                <c:pt idx="31">
                  <c:v>4.613126666666667</c:v>
                </c:pt>
                <c:pt idx="32">
                  <c:v>4.07829</c:v>
                </c:pt>
                <c:pt idx="33">
                  <c:v>4.3040166666666666</c:v>
                </c:pt>
                <c:pt idx="34">
                  <c:v>4.0275466666666659</c:v>
                </c:pt>
                <c:pt idx="35">
                  <c:v>3.9734400000000001</c:v>
                </c:pt>
                <c:pt idx="36">
                  <c:v>4.0986766666666661</c:v>
                </c:pt>
                <c:pt idx="37">
                  <c:v>3.7275799999999997</c:v>
                </c:pt>
                <c:pt idx="38">
                  <c:v>3.2726366666666666</c:v>
                </c:pt>
                <c:pt idx="39">
                  <c:v>2.448866666666667</c:v>
                </c:pt>
                <c:pt idx="40">
                  <c:v>1.2780866666666668</c:v>
                </c:pt>
                <c:pt idx="41">
                  <c:v>0.36352666666666678</c:v>
                </c:pt>
                <c:pt idx="42">
                  <c:v>0.13694333333333333</c:v>
                </c:pt>
                <c:pt idx="43">
                  <c:v>0.33097333333333334</c:v>
                </c:pt>
                <c:pt idx="44">
                  <c:v>0.24962333333333331</c:v>
                </c:pt>
                <c:pt idx="45">
                  <c:v>-0.32484000000000002</c:v>
                </c:pt>
                <c:pt idx="46">
                  <c:v>-0.61929000000000001</c:v>
                </c:pt>
                <c:pt idx="47">
                  <c:v>-1.2827500000000001</c:v>
                </c:pt>
                <c:pt idx="48">
                  <c:v>-2.0714766666666669</c:v>
                </c:pt>
                <c:pt idx="49">
                  <c:v>-2.4089433333333332</c:v>
                </c:pt>
                <c:pt idx="50">
                  <c:v>-2.1158833333333331</c:v>
                </c:pt>
                <c:pt idx="51">
                  <c:v>-1.4059333333333335</c:v>
                </c:pt>
                <c:pt idx="52">
                  <c:v>-1.0375533333333333</c:v>
                </c:pt>
                <c:pt idx="53">
                  <c:v>-0.46390333333333333</c:v>
                </c:pt>
                <c:pt idx="54">
                  <c:v>-0.27726333333333336</c:v>
                </c:pt>
                <c:pt idx="55">
                  <c:v>9.471333333333333E-2</c:v>
                </c:pt>
                <c:pt idx="56">
                  <c:v>0.42141000000000001</c:v>
                </c:pt>
                <c:pt idx="57">
                  <c:v>0.35386666666666661</c:v>
                </c:pt>
                <c:pt idx="58">
                  <c:v>0.72121666666666673</c:v>
                </c:pt>
                <c:pt idx="59">
                  <c:v>1.1584833333333333</c:v>
                </c:pt>
                <c:pt idx="60">
                  <c:v>1.4425100000000002</c:v>
                </c:pt>
                <c:pt idx="61">
                  <c:v>1.4677133333333332</c:v>
                </c:pt>
                <c:pt idx="62">
                  <c:v>1.01413</c:v>
                </c:pt>
                <c:pt idx="63">
                  <c:v>0.75725666666666669</c:v>
                </c:pt>
                <c:pt idx="64">
                  <c:v>0.52628333333333333</c:v>
                </c:pt>
                <c:pt idx="65">
                  <c:v>0.99970333333333328</c:v>
                </c:pt>
                <c:pt idx="66">
                  <c:v>1.6341033333333332</c:v>
                </c:pt>
                <c:pt idx="67">
                  <c:v>2.4256766666666665</c:v>
                </c:pt>
                <c:pt idx="68">
                  <c:v>2.8100733333333334</c:v>
                </c:pt>
                <c:pt idx="69">
                  <c:v>3.4601700000000002</c:v>
                </c:pt>
                <c:pt idx="70">
                  <c:v>3.678406666666667</c:v>
                </c:pt>
                <c:pt idx="71">
                  <c:v>3.4527100000000002</c:v>
                </c:pt>
                <c:pt idx="72">
                  <c:v>3.4977233333333331</c:v>
                </c:pt>
                <c:pt idx="73">
                  <c:v>3.7717633333333338</c:v>
                </c:pt>
                <c:pt idx="74">
                  <c:v>4.1095966666666675</c:v>
                </c:pt>
                <c:pt idx="75">
                  <c:v>3.9433399999999996</c:v>
                </c:pt>
                <c:pt idx="76">
                  <c:v>3.5829000000000004</c:v>
                </c:pt>
                <c:pt idx="77">
                  <c:v>3.1171833333333332</c:v>
                </c:pt>
                <c:pt idx="78">
                  <c:v>3.0275999999999996</c:v>
                </c:pt>
                <c:pt idx="79">
                  <c:v>2.9229800000000004</c:v>
                </c:pt>
                <c:pt idx="80">
                  <c:v>2.2472133333333333</c:v>
                </c:pt>
                <c:pt idx="81">
                  <c:v>1.7209733333333332</c:v>
                </c:pt>
                <c:pt idx="82">
                  <c:v>1.7690466666666669</c:v>
                </c:pt>
                <c:pt idx="83">
                  <c:v>2.2325900000000001</c:v>
                </c:pt>
                <c:pt idx="84">
                  <c:v>2.6158399999999999</c:v>
                </c:pt>
                <c:pt idx="85">
                  <c:v>2.3580000000000001</c:v>
                </c:pt>
                <c:pt idx="86">
                  <c:v>2.3155800000000002</c:v>
                </c:pt>
                <c:pt idx="87">
                  <c:v>2.3547100000000003</c:v>
                </c:pt>
                <c:pt idx="88">
                  <c:v>2.6487099999999999</c:v>
                </c:pt>
                <c:pt idx="89">
                  <c:v>2.5078200000000002</c:v>
                </c:pt>
                <c:pt idx="90">
                  <c:v>2.0266500000000001</c:v>
                </c:pt>
                <c:pt idx="91">
                  <c:v>1.8508166666666668</c:v>
                </c:pt>
                <c:pt idx="92">
                  <c:v>1.9036299999999999</c:v>
                </c:pt>
                <c:pt idx="93">
                  <c:v>2.0181</c:v>
                </c:pt>
                <c:pt idx="94">
                  <c:v>1.3954666666666666</c:v>
                </c:pt>
                <c:pt idx="95">
                  <c:v>0.98131666666666673</c:v>
                </c:pt>
                <c:pt idx="96">
                  <c:v>0.69334666666666667</c:v>
                </c:pt>
                <c:pt idx="97">
                  <c:v>0.85482000000000002</c:v>
                </c:pt>
                <c:pt idx="98">
                  <c:v>1.1310233333333333</c:v>
                </c:pt>
                <c:pt idx="99">
                  <c:v>1.4323399999999999</c:v>
                </c:pt>
                <c:pt idx="100">
                  <c:v>2.0120499999999999</c:v>
                </c:pt>
                <c:pt idx="101">
                  <c:v>2.3299566666666665</c:v>
                </c:pt>
                <c:pt idx="102">
                  <c:v>2.7020433333333336</c:v>
                </c:pt>
                <c:pt idx="103">
                  <c:v>2.2852066666666668</c:v>
                </c:pt>
                <c:pt idx="104">
                  <c:v>2.6530366666666669</c:v>
                </c:pt>
                <c:pt idx="105">
                  <c:v>3.1391866666666672</c:v>
                </c:pt>
                <c:pt idx="106">
                  <c:v>3.6400066666666668</c:v>
                </c:pt>
                <c:pt idx="107">
                  <c:v>3.8607733333333329</c:v>
                </c:pt>
                <c:pt idx="108">
                  <c:v>3.9072333333333336</c:v>
                </c:pt>
                <c:pt idx="109">
                  <c:v>3.981956666666667</c:v>
                </c:pt>
                <c:pt idx="110">
                  <c:v>3.6917733333333338</c:v>
                </c:pt>
                <c:pt idx="111">
                  <c:v>3.2576633333333334</c:v>
                </c:pt>
                <c:pt idx="112">
                  <c:v>2.58161</c:v>
                </c:pt>
                <c:pt idx="113">
                  <c:v>2.3416299999999999</c:v>
                </c:pt>
                <c:pt idx="114">
                  <c:v>2.4491999999999998</c:v>
                </c:pt>
                <c:pt idx="115">
                  <c:v>2.8604099999999999</c:v>
                </c:pt>
                <c:pt idx="116">
                  <c:v>3.0488533333333336</c:v>
                </c:pt>
                <c:pt idx="117">
                  <c:v>2.7727466666666665</c:v>
                </c:pt>
                <c:pt idx="118">
                  <c:v>2.5042566666666666</c:v>
                </c:pt>
                <c:pt idx="119">
                  <c:v>2.5049700000000001</c:v>
                </c:pt>
                <c:pt idx="120">
                  <c:v>2.3628233333333335</c:v>
                </c:pt>
                <c:pt idx="121">
                  <c:v>2.9295100000000005</c:v>
                </c:pt>
                <c:pt idx="122">
                  <c:v>3.2507533333333334</c:v>
                </c:pt>
                <c:pt idx="123">
                  <c:v>4.0539966666666665</c:v>
                </c:pt>
                <c:pt idx="124">
                  <c:v>4.4819066666666663</c:v>
                </c:pt>
                <c:pt idx="125">
                  <c:v>4.9680033333333329</c:v>
                </c:pt>
                <c:pt idx="126">
                  <c:v>5.0773466666666662</c:v>
                </c:pt>
                <c:pt idx="127">
                  <c:v>5.5289900000000003</c:v>
                </c:pt>
                <c:pt idx="128">
                  <c:v>6.0853033333333331</c:v>
                </c:pt>
                <c:pt idx="129">
                  <c:v>6.3953899999999999</c:v>
                </c:pt>
                <c:pt idx="130">
                  <c:v>6.9161700000000002</c:v>
                </c:pt>
                <c:pt idx="131">
                  <c:v>7.2652533333333338</c:v>
                </c:pt>
                <c:pt idx="132">
                  <c:v>7.867</c:v>
                </c:pt>
                <c:pt idx="133">
                  <c:v>7.75603</c:v>
                </c:pt>
                <c:pt idx="134">
                  <c:v>7.6034433333333338</c:v>
                </c:pt>
                <c:pt idx="135">
                  <c:v>7.197143333333333</c:v>
                </c:pt>
                <c:pt idx="136">
                  <c:v>6.9044133333333333</c:v>
                </c:pt>
                <c:pt idx="137">
                  <c:v>6.82883</c:v>
                </c:pt>
                <c:pt idx="138">
                  <c:v>6.7748933333333339</c:v>
                </c:pt>
                <c:pt idx="139">
                  <c:v>6.7295333333333334</c:v>
                </c:pt>
                <c:pt idx="140">
                  <c:v>6.4212133333333332</c:v>
                </c:pt>
                <c:pt idx="141">
                  <c:v>6.2124233333333336</c:v>
                </c:pt>
                <c:pt idx="142">
                  <c:v>6.0439700000000007</c:v>
                </c:pt>
                <c:pt idx="143">
                  <c:v>5.4867166666666662</c:v>
                </c:pt>
                <c:pt idx="144">
                  <c:v>4.5309099999999995</c:v>
                </c:pt>
                <c:pt idx="145">
                  <c:v>4.112706666666667</c:v>
                </c:pt>
                <c:pt idx="146">
                  <c:v>4.0545800000000005</c:v>
                </c:pt>
                <c:pt idx="147">
                  <c:v>5.7286566666666667</c:v>
                </c:pt>
                <c:pt idx="148">
                  <c:v>6.8087133333333334</c:v>
                </c:pt>
                <c:pt idx="149">
                  <c:v>7.2957133333333344</c:v>
                </c:pt>
                <c:pt idx="150">
                  <c:v>6.6054500000000003</c:v>
                </c:pt>
                <c:pt idx="151">
                  <c:v>6.3552</c:v>
                </c:pt>
                <c:pt idx="152">
                  <c:v>5.7572466666666662</c:v>
                </c:pt>
                <c:pt idx="153">
                  <c:v>5.2788199999999996</c:v>
                </c:pt>
                <c:pt idx="154">
                  <c:v>4.4337133333333334</c:v>
                </c:pt>
                <c:pt idx="155">
                  <c:v>4.6956800000000003</c:v>
                </c:pt>
                <c:pt idx="156">
                  <c:v>5.5508500000000005</c:v>
                </c:pt>
                <c:pt idx="157">
                  <c:v>5.7441600000000008</c:v>
                </c:pt>
                <c:pt idx="158">
                  <c:v>5.5765199999999995</c:v>
                </c:pt>
                <c:pt idx="159">
                  <c:v>3.4619633333333333</c:v>
                </c:pt>
                <c:pt idx="160">
                  <c:v>2.6828066666666666</c:v>
                </c:pt>
                <c:pt idx="161">
                  <c:v>2.103873333333333</c:v>
                </c:pt>
                <c:pt idx="162">
                  <c:v>2.9605133333333331</c:v>
                </c:pt>
                <c:pt idx="163">
                  <c:v>3.1418900000000001</c:v>
                </c:pt>
                <c:pt idx="164">
                  <c:v>3.3973999999999998</c:v>
                </c:pt>
                <c:pt idx="165">
                  <c:v>4.3307733333333331</c:v>
                </c:pt>
                <c:pt idx="166">
                  <c:v>5.02705</c:v>
                </c:pt>
                <c:pt idx="167">
                  <c:v>5.4758466666666665</c:v>
                </c:pt>
                <c:pt idx="168">
                  <c:v>5.81609</c:v>
                </c:pt>
                <c:pt idx="169">
                  <c:v>5.3585233333333342</c:v>
                </c:pt>
                <c:pt idx="170">
                  <c:v>5.4324700000000012</c:v>
                </c:pt>
                <c:pt idx="171">
                  <c:v>5.2158333333333333</c:v>
                </c:pt>
                <c:pt idx="172">
                  <c:v>5.9450199999999995</c:v>
                </c:pt>
                <c:pt idx="173">
                  <c:v>6.4129233333333344</c:v>
                </c:pt>
                <c:pt idx="174">
                  <c:v>6.6765433333333339</c:v>
                </c:pt>
                <c:pt idx="175">
                  <c:v>6.2758733333333332</c:v>
                </c:pt>
                <c:pt idx="176">
                  <c:v>6.1518966666666666</c:v>
                </c:pt>
                <c:pt idx="177">
                  <c:v>5.6042433333333337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D-1945-ABB6-94F7C1B66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9370863"/>
        <c:axId val="62543504"/>
      </c:lineChart>
      <c:dateAx>
        <c:axId val="198937086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43504"/>
        <c:crosses val="autoZero"/>
        <c:auto val="1"/>
        <c:lblOffset val="100"/>
        <c:baseTimeUnit val="months"/>
      </c:dateAx>
      <c:valAx>
        <c:axId val="62543504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37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 Orders Non-Defense Capital Goods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Graph'!$A$12:$A$323</c:f>
              <c:numCache>
                <c:formatCode>mmm\-yy</c:formatCode>
                <c:ptCount val="312"/>
                <c:pt idx="0">
                  <c:v>35339</c:v>
                </c:pt>
                <c:pt idx="1">
                  <c:v>35370</c:v>
                </c:pt>
                <c:pt idx="2">
                  <c:v>35400</c:v>
                </c:pt>
                <c:pt idx="3">
                  <c:v>35431</c:v>
                </c:pt>
                <c:pt idx="4">
                  <c:v>35462</c:v>
                </c:pt>
                <c:pt idx="5">
                  <c:v>35490</c:v>
                </c:pt>
                <c:pt idx="6">
                  <c:v>35521</c:v>
                </c:pt>
                <c:pt idx="7">
                  <c:v>35551</c:v>
                </c:pt>
                <c:pt idx="8">
                  <c:v>35582</c:v>
                </c:pt>
                <c:pt idx="9">
                  <c:v>35612</c:v>
                </c:pt>
                <c:pt idx="10">
                  <c:v>35643</c:v>
                </c:pt>
                <c:pt idx="11">
                  <c:v>35674</c:v>
                </c:pt>
                <c:pt idx="12">
                  <c:v>35704</c:v>
                </c:pt>
                <c:pt idx="13">
                  <c:v>35735</c:v>
                </c:pt>
                <c:pt idx="14">
                  <c:v>35765</c:v>
                </c:pt>
                <c:pt idx="15">
                  <c:v>35796</c:v>
                </c:pt>
                <c:pt idx="16">
                  <c:v>35827</c:v>
                </c:pt>
                <c:pt idx="17">
                  <c:v>35855</c:v>
                </c:pt>
                <c:pt idx="18">
                  <c:v>35886</c:v>
                </c:pt>
                <c:pt idx="19">
                  <c:v>35916</c:v>
                </c:pt>
                <c:pt idx="20">
                  <c:v>35947</c:v>
                </c:pt>
                <c:pt idx="21">
                  <c:v>35977</c:v>
                </c:pt>
                <c:pt idx="22">
                  <c:v>36008</c:v>
                </c:pt>
                <c:pt idx="23">
                  <c:v>36039</c:v>
                </c:pt>
                <c:pt idx="24">
                  <c:v>36069</c:v>
                </c:pt>
                <c:pt idx="25">
                  <c:v>36100</c:v>
                </c:pt>
                <c:pt idx="26">
                  <c:v>36130</c:v>
                </c:pt>
                <c:pt idx="27">
                  <c:v>36161</c:v>
                </c:pt>
                <c:pt idx="28">
                  <c:v>36192</c:v>
                </c:pt>
                <c:pt idx="29">
                  <c:v>36220</c:v>
                </c:pt>
                <c:pt idx="30">
                  <c:v>36251</c:v>
                </c:pt>
                <c:pt idx="31">
                  <c:v>36281</c:v>
                </c:pt>
                <c:pt idx="32">
                  <c:v>36312</c:v>
                </c:pt>
                <c:pt idx="33">
                  <c:v>36342</c:v>
                </c:pt>
                <c:pt idx="34">
                  <c:v>36373</c:v>
                </c:pt>
                <c:pt idx="35">
                  <c:v>36404</c:v>
                </c:pt>
                <c:pt idx="36">
                  <c:v>36434</c:v>
                </c:pt>
                <c:pt idx="37">
                  <c:v>36465</c:v>
                </c:pt>
                <c:pt idx="38">
                  <c:v>36495</c:v>
                </c:pt>
                <c:pt idx="39">
                  <c:v>36526</c:v>
                </c:pt>
                <c:pt idx="40">
                  <c:v>36557</c:v>
                </c:pt>
                <c:pt idx="41">
                  <c:v>36586</c:v>
                </c:pt>
                <c:pt idx="42">
                  <c:v>36617</c:v>
                </c:pt>
                <c:pt idx="43">
                  <c:v>36647</c:v>
                </c:pt>
                <c:pt idx="44">
                  <c:v>36678</c:v>
                </c:pt>
                <c:pt idx="45">
                  <c:v>36708</c:v>
                </c:pt>
                <c:pt idx="46">
                  <c:v>36739</c:v>
                </c:pt>
                <c:pt idx="47">
                  <c:v>36770</c:v>
                </c:pt>
                <c:pt idx="48">
                  <c:v>36800</c:v>
                </c:pt>
                <c:pt idx="49">
                  <c:v>36831</c:v>
                </c:pt>
                <c:pt idx="50">
                  <c:v>36861</c:v>
                </c:pt>
                <c:pt idx="51">
                  <c:v>36892</c:v>
                </c:pt>
                <c:pt idx="52">
                  <c:v>36923</c:v>
                </c:pt>
                <c:pt idx="53">
                  <c:v>36951</c:v>
                </c:pt>
                <c:pt idx="54">
                  <c:v>36982</c:v>
                </c:pt>
                <c:pt idx="55">
                  <c:v>37012</c:v>
                </c:pt>
                <c:pt idx="56">
                  <c:v>37043</c:v>
                </c:pt>
                <c:pt idx="57">
                  <c:v>37073</c:v>
                </c:pt>
                <c:pt idx="58">
                  <c:v>37104</c:v>
                </c:pt>
                <c:pt idx="59">
                  <c:v>37135</c:v>
                </c:pt>
                <c:pt idx="60">
                  <c:v>37165</c:v>
                </c:pt>
                <c:pt idx="61">
                  <c:v>37196</c:v>
                </c:pt>
                <c:pt idx="62">
                  <c:v>37226</c:v>
                </c:pt>
                <c:pt idx="63">
                  <c:v>37257</c:v>
                </c:pt>
                <c:pt idx="64">
                  <c:v>37288</c:v>
                </c:pt>
                <c:pt idx="65">
                  <c:v>37316</c:v>
                </c:pt>
                <c:pt idx="66">
                  <c:v>37347</c:v>
                </c:pt>
                <c:pt idx="67">
                  <c:v>37377</c:v>
                </c:pt>
                <c:pt idx="68">
                  <c:v>37408</c:v>
                </c:pt>
                <c:pt idx="69">
                  <c:v>37438</c:v>
                </c:pt>
                <c:pt idx="70">
                  <c:v>37469</c:v>
                </c:pt>
                <c:pt idx="71">
                  <c:v>37500</c:v>
                </c:pt>
                <c:pt idx="72">
                  <c:v>37530</c:v>
                </c:pt>
                <c:pt idx="73">
                  <c:v>37561</c:v>
                </c:pt>
                <c:pt idx="74">
                  <c:v>37591</c:v>
                </c:pt>
                <c:pt idx="75">
                  <c:v>37622</c:v>
                </c:pt>
                <c:pt idx="76">
                  <c:v>37653</c:v>
                </c:pt>
                <c:pt idx="77">
                  <c:v>37681</c:v>
                </c:pt>
                <c:pt idx="78">
                  <c:v>37712</c:v>
                </c:pt>
                <c:pt idx="79">
                  <c:v>37742</c:v>
                </c:pt>
                <c:pt idx="80">
                  <c:v>37773</c:v>
                </c:pt>
                <c:pt idx="81">
                  <c:v>37803</c:v>
                </c:pt>
                <c:pt idx="82">
                  <c:v>37834</c:v>
                </c:pt>
                <c:pt idx="83">
                  <c:v>37865</c:v>
                </c:pt>
                <c:pt idx="84">
                  <c:v>37895</c:v>
                </c:pt>
                <c:pt idx="85">
                  <c:v>37926</c:v>
                </c:pt>
                <c:pt idx="86">
                  <c:v>37956</c:v>
                </c:pt>
                <c:pt idx="87">
                  <c:v>37987</c:v>
                </c:pt>
                <c:pt idx="88">
                  <c:v>38018</c:v>
                </c:pt>
                <c:pt idx="89">
                  <c:v>38047</c:v>
                </c:pt>
                <c:pt idx="90">
                  <c:v>38078</c:v>
                </c:pt>
                <c:pt idx="91">
                  <c:v>38108</c:v>
                </c:pt>
                <c:pt idx="92">
                  <c:v>38139</c:v>
                </c:pt>
                <c:pt idx="93">
                  <c:v>38169</c:v>
                </c:pt>
                <c:pt idx="94">
                  <c:v>38200</c:v>
                </c:pt>
                <c:pt idx="95">
                  <c:v>38231</c:v>
                </c:pt>
                <c:pt idx="96">
                  <c:v>38261</c:v>
                </c:pt>
                <c:pt idx="97">
                  <c:v>38292</c:v>
                </c:pt>
                <c:pt idx="98">
                  <c:v>38322</c:v>
                </c:pt>
                <c:pt idx="99">
                  <c:v>38353</c:v>
                </c:pt>
                <c:pt idx="100">
                  <c:v>38384</c:v>
                </c:pt>
                <c:pt idx="101">
                  <c:v>38412</c:v>
                </c:pt>
                <c:pt idx="102">
                  <c:v>38443</c:v>
                </c:pt>
                <c:pt idx="103">
                  <c:v>38473</c:v>
                </c:pt>
                <c:pt idx="104">
                  <c:v>38504</c:v>
                </c:pt>
                <c:pt idx="105">
                  <c:v>38534</c:v>
                </c:pt>
                <c:pt idx="106">
                  <c:v>38565</c:v>
                </c:pt>
                <c:pt idx="107">
                  <c:v>38596</c:v>
                </c:pt>
                <c:pt idx="108">
                  <c:v>38626</c:v>
                </c:pt>
                <c:pt idx="109">
                  <c:v>38657</c:v>
                </c:pt>
                <c:pt idx="110">
                  <c:v>38687</c:v>
                </c:pt>
                <c:pt idx="111">
                  <c:v>38718</c:v>
                </c:pt>
                <c:pt idx="112">
                  <c:v>38749</c:v>
                </c:pt>
                <c:pt idx="113">
                  <c:v>38777</c:v>
                </c:pt>
                <c:pt idx="114">
                  <c:v>38808</c:v>
                </c:pt>
                <c:pt idx="115">
                  <c:v>38838</c:v>
                </c:pt>
                <c:pt idx="116">
                  <c:v>38869</c:v>
                </c:pt>
                <c:pt idx="117">
                  <c:v>38899</c:v>
                </c:pt>
                <c:pt idx="118">
                  <c:v>38930</c:v>
                </c:pt>
                <c:pt idx="119">
                  <c:v>38961</c:v>
                </c:pt>
                <c:pt idx="120">
                  <c:v>38991</c:v>
                </c:pt>
                <c:pt idx="121">
                  <c:v>39022</c:v>
                </c:pt>
                <c:pt idx="122">
                  <c:v>39052</c:v>
                </c:pt>
                <c:pt idx="123">
                  <c:v>39083</c:v>
                </c:pt>
                <c:pt idx="124">
                  <c:v>39114</c:v>
                </c:pt>
                <c:pt idx="125">
                  <c:v>39142</c:v>
                </c:pt>
                <c:pt idx="126">
                  <c:v>39173</c:v>
                </c:pt>
                <c:pt idx="127">
                  <c:v>39203</c:v>
                </c:pt>
                <c:pt idx="128">
                  <c:v>39234</c:v>
                </c:pt>
                <c:pt idx="129">
                  <c:v>39264</c:v>
                </c:pt>
                <c:pt idx="130">
                  <c:v>39295</c:v>
                </c:pt>
                <c:pt idx="131">
                  <c:v>39326</c:v>
                </c:pt>
                <c:pt idx="132">
                  <c:v>39356</c:v>
                </c:pt>
                <c:pt idx="133">
                  <c:v>39387</c:v>
                </c:pt>
                <c:pt idx="134">
                  <c:v>39417</c:v>
                </c:pt>
                <c:pt idx="135">
                  <c:v>39448</c:v>
                </c:pt>
                <c:pt idx="136">
                  <c:v>39479</c:v>
                </c:pt>
                <c:pt idx="137">
                  <c:v>39508</c:v>
                </c:pt>
                <c:pt idx="138">
                  <c:v>39539</c:v>
                </c:pt>
                <c:pt idx="139">
                  <c:v>39569</c:v>
                </c:pt>
                <c:pt idx="140">
                  <c:v>39600</c:v>
                </c:pt>
                <c:pt idx="141">
                  <c:v>39630</c:v>
                </c:pt>
                <c:pt idx="142">
                  <c:v>39661</c:v>
                </c:pt>
                <c:pt idx="143">
                  <c:v>39692</c:v>
                </c:pt>
                <c:pt idx="144">
                  <c:v>39722</c:v>
                </c:pt>
                <c:pt idx="145">
                  <c:v>39753</c:v>
                </c:pt>
                <c:pt idx="146">
                  <c:v>39783</c:v>
                </c:pt>
                <c:pt idx="147">
                  <c:v>39814</c:v>
                </c:pt>
                <c:pt idx="148">
                  <c:v>39845</c:v>
                </c:pt>
                <c:pt idx="149">
                  <c:v>39873</c:v>
                </c:pt>
                <c:pt idx="150">
                  <c:v>39904</c:v>
                </c:pt>
                <c:pt idx="151">
                  <c:v>39934</c:v>
                </c:pt>
                <c:pt idx="152">
                  <c:v>39965</c:v>
                </c:pt>
                <c:pt idx="153">
                  <c:v>39995</c:v>
                </c:pt>
                <c:pt idx="154">
                  <c:v>40026</c:v>
                </c:pt>
                <c:pt idx="155">
                  <c:v>40057</c:v>
                </c:pt>
                <c:pt idx="156">
                  <c:v>40087</c:v>
                </c:pt>
                <c:pt idx="157">
                  <c:v>40118</c:v>
                </c:pt>
                <c:pt idx="158">
                  <c:v>40148</c:v>
                </c:pt>
                <c:pt idx="159">
                  <c:v>40179</c:v>
                </c:pt>
                <c:pt idx="160">
                  <c:v>40210</c:v>
                </c:pt>
                <c:pt idx="161">
                  <c:v>40238</c:v>
                </c:pt>
                <c:pt idx="162">
                  <c:v>40269</c:v>
                </c:pt>
                <c:pt idx="163">
                  <c:v>40299</c:v>
                </c:pt>
                <c:pt idx="164">
                  <c:v>40330</c:v>
                </c:pt>
                <c:pt idx="165">
                  <c:v>40360</c:v>
                </c:pt>
                <c:pt idx="166">
                  <c:v>40391</c:v>
                </c:pt>
                <c:pt idx="167">
                  <c:v>40422</c:v>
                </c:pt>
                <c:pt idx="168">
                  <c:v>40452</c:v>
                </c:pt>
                <c:pt idx="169">
                  <c:v>40483</c:v>
                </c:pt>
                <c:pt idx="170">
                  <c:v>40513</c:v>
                </c:pt>
                <c:pt idx="171">
                  <c:v>40544</c:v>
                </c:pt>
                <c:pt idx="172">
                  <c:v>40575</c:v>
                </c:pt>
                <c:pt idx="173">
                  <c:v>40603</c:v>
                </c:pt>
                <c:pt idx="174">
                  <c:v>40634</c:v>
                </c:pt>
                <c:pt idx="175">
                  <c:v>40664</c:v>
                </c:pt>
                <c:pt idx="176">
                  <c:v>40695</c:v>
                </c:pt>
                <c:pt idx="177">
                  <c:v>40725</c:v>
                </c:pt>
                <c:pt idx="178">
                  <c:v>40756</c:v>
                </c:pt>
                <c:pt idx="179">
                  <c:v>40787</c:v>
                </c:pt>
                <c:pt idx="180">
                  <c:v>40817</c:v>
                </c:pt>
                <c:pt idx="181">
                  <c:v>40848</c:v>
                </c:pt>
                <c:pt idx="182">
                  <c:v>40878</c:v>
                </c:pt>
                <c:pt idx="183">
                  <c:v>40909</c:v>
                </c:pt>
                <c:pt idx="184">
                  <c:v>40940</c:v>
                </c:pt>
                <c:pt idx="185">
                  <c:v>40969</c:v>
                </c:pt>
                <c:pt idx="186">
                  <c:v>41000</c:v>
                </c:pt>
                <c:pt idx="187">
                  <c:v>41030</c:v>
                </c:pt>
                <c:pt idx="188">
                  <c:v>41061</c:v>
                </c:pt>
                <c:pt idx="189">
                  <c:v>41091</c:v>
                </c:pt>
                <c:pt idx="190">
                  <c:v>41122</c:v>
                </c:pt>
                <c:pt idx="191">
                  <c:v>41153</c:v>
                </c:pt>
                <c:pt idx="192">
                  <c:v>41183</c:v>
                </c:pt>
                <c:pt idx="193">
                  <c:v>41214</c:v>
                </c:pt>
                <c:pt idx="194">
                  <c:v>41244</c:v>
                </c:pt>
                <c:pt idx="195">
                  <c:v>41275</c:v>
                </c:pt>
                <c:pt idx="196">
                  <c:v>41306</c:v>
                </c:pt>
                <c:pt idx="197">
                  <c:v>41334</c:v>
                </c:pt>
                <c:pt idx="198">
                  <c:v>41365</c:v>
                </c:pt>
                <c:pt idx="199">
                  <c:v>41395</c:v>
                </c:pt>
                <c:pt idx="200">
                  <c:v>41426</c:v>
                </c:pt>
                <c:pt idx="201">
                  <c:v>41456</c:v>
                </c:pt>
                <c:pt idx="202">
                  <c:v>41487</c:v>
                </c:pt>
                <c:pt idx="203">
                  <c:v>41518</c:v>
                </c:pt>
                <c:pt idx="204">
                  <c:v>41548</c:v>
                </c:pt>
                <c:pt idx="205">
                  <c:v>41579</c:v>
                </c:pt>
                <c:pt idx="206">
                  <c:v>41609</c:v>
                </c:pt>
                <c:pt idx="207">
                  <c:v>41640</c:v>
                </c:pt>
                <c:pt idx="208">
                  <c:v>41671</c:v>
                </c:pt>
                <c:pt idx="209">
                  <c:v>41699</c:v>
                </c:pt>
                <c:pt idx="210">
                  <c:v>41730</c:v>
                </c:pt>
                <c:pt idx="211">
                  <c:v>41760</c:v>
                </c:pt>
                <c:pt idx="212">
                  <c:v>41791</c:v>
                </c:pt>
                <c:pt idx="213">
                  <c:v>41821</c:v>
                </c:pt>
                <c:pt idx="214">
                  <c:v>41852</c:v>
                </c:pt>
                <c:pt idx="215">
                  <c:v>41883</c:v>
                </c:pt>
                <c:pt idx="216">
                  <c:v>41913</c:v>
                </c:pt>
                <c:pt idx="217">
                  <c:v>41944</c:v>
                </c:pt>
                <c:pt idx="218">
                  <c:v>41974</c:v>
                </c:pt>
                <c:pt idx="219">
                  <c:v>42005</c:v>
                </c:pt>
                <c:pt idx="220">
                  <c:v>42036</c:v>
                </c:pt>
                <c:pt idx="221">
                  <c:v>42064</c:v>
                </c:pt>
                <c:pt idx="222">
                  <c:v>42095</c:v>
                </c:pt>
                <c:pt idx="223">
                  <c:v>42125</c:v>
                </c:pt>
                <c:pt idx="224">
                  <c:v>42156</c:v>
                </c:pt>
                <c:pt idx="225">
                  <c:v>42186</c:v>
                </c:pt>
                <c:pt idx="226">
                  <c:v>42217</c:v>
                </c:pt>
                <c:pt idx="227">
                  <c:v>42248</c:v>
                </c:pt>
                <c:pt idx="228">
                  <c:v>42278</c:v>
                </c:pt>
                <c:pt idx="229">
                  <c:v>42309</c:v>
                </c:pt>
                <c:pt idx="230">
                  <c:v>42339</c:v>
                </c:pt>
                <c:pt idx="231">
                  <c:v>42370</c:v>
                </c:pt>
                <c:pt idx="232">
                  <c:v>42401</c:v>
                </c:pt>
                <c:pt idx="233">
                  <c:v>42430</c:v>
                </c:pt>
                <c:pt idx="234">
                  <c:v>42461</c:v>
                </c:pt>
                <c:pt idx="235">
                  <c:v>42491</c:v>
                </c:pt>
                <c:pt idx="236">
                  <c:v>42522</c:v>
                </c:pt>
                <c:pt idx="237">
                  <c:v>42552</c:v>
                </c:pt>
                <c:pt idx="238">
                  <c:v>42583</c:v>
                </c:pt>
                <c:pt idx="239">
                  <c:v>42614</c:v>
                </c:pt>
                <c:pt idx="240">
                  <c:v>42644</c:v>
                </c:pt>
                <c:pt idx="241">
                  <c:v>42675</c:v>
                </c:pt>
                <c:pt idx="242">
                  <c:v>42705</c:v>
                </c:pt>
                <c:pt idx="243">
                  <c:v>42736</c:v>
                </c:pt>
                <c:pt idx="244">
                  <c:v>42767</c:v>
                </c:pt>
                <c:pt idx="245">
                  <c:v>42795</c:v>
                </c:pt>
                <c:pt idx="246">
                  <c:v>42826</c:v>
                </c:pt>
                <c:pt idx="247">
                  <c:v>42856</c:v>
                </c:pt>
                <c:pt idx="248">
                  <c:v>42887</c:v>
                </c:pt>
                <c:pt idx="249">
                  <c:v>42917</c:v>
                </c:pt>
                <c:pt idx="250">
                  <c:v>42948</c:v>
                </c:pt>
                <c:pt idx="251">
                  <c:v>42979</c:v>
                </c:pt>
                <c:pt idx="252">
                  <c:v>43009</c:v>
                </c:pt>
                <c:pt idx="253">
                  <c:v>43040</c:v>
                </c:pt>
                <c:pt idx="254">
                  <c:v>43070</c:v>
                </c:pt>
                <c:pt idx="255">
                  <c:v>43101</c:v>
                </c:pt>
                <c:pt idx="256">
                  <c:v>43132</c:v>
                </c:pt>
                <c:pt idx="257">
                  <c:v>43160</c:v>
                </c:pt>
                <c:pt idx="258">
                  <c:v>43191</c:v>
                </c:pt>
                <c:pt idx="259">
                  <c:v>43221</c:v>
                </c:pt>
                <c:pt idx="260">
                  <c:v>43252</c:v>
                </c:pt>
                <c:pt idx="261">
                  <c:v>43282</c:v>
                </c:pt>
                <c:pt idx="262">
                  <c:v>43313</c:v>
                </c:pt>
                <c:pt idx="263">
                  <c:v>43344</c:v>
                </c:pt>
                <c:pt idx="264">
                  <c:v>43374</c:v>
                </c:pt>
                <c:pt idx="265">
                  <c:v>43405</c:v>
                </c:pt>
                <c:pt idx="266">
                  <c:v>43435</c:v>
                </c:pt>
                <c:pt idx="267">
                  <c:v>43466</c:v>
                </c:pt>
                <c:pt idx="268">
                  <c:v>43497</c:v>
                </c:pt>
                <c:pt idx="269">
                  <c:v>43525</c:v>
                </c:pt>
                <c:pt idx="270">
                  <c:v>43556</c:v>
                </c:pt>
                <c:pt idx="271">
                  <c:v>43586</c:v>
                </c:pt>
                <c:pt idx="272">
                  <c:v>43617</c:v>
                </c:pt>
                <c:pt idx="273">
                  <c:v>43647</c:v>
                </c:pt>
                <c:pt idx="274">
                  <c:v>43678</c:v>
                </c:pt>
                <c:pt idx="275">
                  <c:v>43709</c:v>
                </c:pt>
                <c:pt idx="276">
                  <c:v>43739</c:v>
                </c:pt>
                <c:pt idx="277">
                  <c:v>43770</c:v>
                </c:pt>
                <c:pt idx="278">
                  <c:v>43800</c:v>
                </c:pt>
                <c:pt idx="279">
                  <c:v>43831</c:v>
                </c:pt>
                <c:pt idx="280">
                  <c:v>43862</c:v>
                </c:pt>
                <c:pt idx="281">
                  <c:v>43891</c:v>
                </c:pt>
                <c:pt idx="282">
                  <c:v>43922</c:v>
                </c:pt>
                <c:pt idx="283">
                  <c:v>43952</c:v>
                </c:pt>
                <c:pt idx="284">
                  <c:v>43983</c:v>
                </c:pt>
                <c:pt idx="285">
                  <c:v>44013</c:v>
                </c:pt>
                <c:pt idx="286">
                  <c:v>44044</c:v>
                </c:pt>
                <c:pt idx="287">
                  <c:v>44075</c:v>
                </c:pt>
                <c:pt idx="288">
                  <c:v>44105</c:v>
                </c:pt>
                <c:pt idx="289">
                  <c:v>44136</c:v>
                </c:pt>
                <c:pt idx="290">
                  <c:v>44166</c:v>
                </c:pt>
                <c:pt idx="291">
                  <c:v>44197</c:v>
                </c:pt>
                <c:pt idx="292">
                  <c:v>44228</c:v>
                </c:pt>
                <c:pt idx="293">
                  <c:v>44256</c:v>
                </c:pt>
                <c:pt idx="294">
                  <c:v>44287</c:v>
                </c:pt>
                <c:pt idx="295">
                  <c:v>44317</c:v>
                </c:pt>
                <c:pt idx="296">
                  <c:v>44348</c:v>
                </c:pt>
                <c:pt idx="297">
                  <c:v>44378</c:v>
                </c:pt>
                <c:pt idx="298">
                  <c:v>44409</c:v>
                </c:pt>
                <c:pt idx="299">
                  <c:v>44440</c:v>
                </c:pt>
                <c:pt idx="300">
                  <c:v>44470</c:v>
                </c:pt>
                <c:pt idx="301">
                  <c:v>44501</c:v>
                </c:pt>
                <c:pt idx="302">
                  <c:v>44531</c:v>
                </c:pt>
                <c:pt idx="303">
                  <c:v>44562</c:v>
                </c:pt>
                <c:pt idx="304">
                  <c:v>44593</c:v>
                </c:pt>
                <c:pt idx="305">
                  <c:v>44621</c:v>
                </c:pt>
                <c:pt idx="306">
                  <c:v>44652</c:v>
                </c:pt>
                <c:pt idx="307">
                  <c:v>44682</c:v>
                </c:pt>
                <c:pt idx="308">
                  <c:v>44713</c:v>
                </c:pt>
                <c:pt idx="309">
                  <c:v>44743</c:v>
                </c:pt>
                <c:pt idx="310">
                  <c:v>44774</c:v>
                </c:pt>
                <c:pt idx="311">
                  <c:v>44805</c:v>
                </c:pt>
              </c:numCache>
            </c:numRef>
          </c:cat>
          <c:val>
            <c:numRef>
              <c:f>'FRED Graph'!$B$12:$B$323</c:f>
              <c:numCache>
                <c:formatCode>0</c:formatCode>
                <c:ptCount val="312"/>
                <c:pt idx="0">
                  <c:v>52556</c:v>
                </c:pt>
                <c:pt idx="1">
                  <c:v>52664</c:v>
                </c:pt>
                <c:pt idx="2">
                  <c:v>50765</c:v>
                </c:pt>
                <c:pt idx="3">
                  <c:v>51958</c:v>
                </c:pt>
                <c:pt idx="4">
                  <c:v>54285</c:v>
                </c:pt>
                <c:pt idx="5">
                  <c:v>54195</c:v>
                </c:pt>
                <c:pt idx="6">
                  <c:v>55044</c:v>
                </c:pt>
                <c:pt idx="7">
                  <c:v>53924</c:v>
                </c:pt>
                <c:pt idx="8">
                  <c:v>55972</c:v>
                </c:pt>
                <c:pt idx="9">
                  <c:v>58969</c:v>
                </c:pt>
                <c:pt idx="10">
                  <c:v>58232</c:v>
                </c:pt>
                <c:pt idx="11">
                  <c:v>60143</c:v>
                </c:pt>
                <c:pt idx="12">
                  <c:v>57582</c:v>
                </c:pt>
                <c:pt idx="13">
                  <c:v>57967</c:v>
                </c:pt>
                <c:pt idx="14">
                  <c:v>58401</c:v>
                </c:pt>
                <c:pt idx="15">
                  <c:v>56811</c:v>
                </c:pt>
                <c:pt idx="16">
                  <c:v>59362</c:v>
                </c:pt>
                <c:pt idx="17">
                  <c:v>57672</c:v>
                </c:pt>
                <c:pt idx="18">
                  <c:v>55909</c:v>
                </c:pt>
                <c:pt idx="19">
                  <c:v>58575</c:v>
                </c:pt>
                <c:pt idx="20">
                  <c:v>59020</c:v>
                </c:pt>
                <c:pt idx="21">
                  <c:v>56670</c:v>
                </c:pt>
                <c:pt idx="22">
                  <c:v>57658</c:v>
                </c:pt>
                <c:pt idx="23">
                  <c:v>60257</c:v>
                </c:pt>
                <c:pt idx="24">
                  <c:v>56319</c:v>
                </c:pt>
                <c:pt idx="25">
                  <c:v>58162</c:v>
                </c:pt>
                <c:pt idx="26">
                  <c:v>60818</c:v>
                </c:pt>
                <c:pt idx="27">
                  <c:v>57160</c:v>
                </c:pt>
                <c:pt idx="28">
                  <c:v>58576</c:v>
                </c:pt>
                <c:pt idx="29">
                  <c:v>59657</c:v>
                </c:pt>
                <c:pt idx="30">
                  <c:v>58929</c:v>
                </c:pt>
                <c:pt idx="31">
                  <c:v>59814</c:v>
                </c:pt>
                <c:pt idx="32">
                  <c:v>59045</c:v>
                </c:pt>
                <c:pt idx="33">
                  <c:v>62074</c:v>
                </c:pt>
                <c:pt idx="34">
                  <c:v>61732</c:v>
                </c:pt>
                <c:pt idx="35">
                  <c:v>63231</c:v>
                </c:pt>
                <c:pt idx="36">
                  <c:v>61451</c:v>
                </c:pt>
                <c:pt idx="37">
                  <c:v>61849</c:v>
                </c:pt>
                <c:pt idx="38">
                  <c:v>65451</c:v>
                </c:pt>
                <c:pt idx="39">
                  <c:v>63975</c:v>
                </c:pt>
                <c:pt idx="40">
                  <c:v>58497</c:v>
                </c:pt>
                <c:pt idx="41">
                  <c:v>63642</c:v>
                </c:pt>
                <c:pt idx="42">
                  <c:v>64414</c:v>
                </c:pt>
                <c:pt idx="43">
                  <c:v>63753</c:v>
                </c:pt>
                <c:pt idx="44">
                  <c:v>68292</c:v>
                </c:pt>
                <c:pt idx="45">
                  <c:v>63581</c:v>
                </c:pt>
                <c:pt idx="46">
                  <c:v>64759</c:v>
                </c:pt>
                <c:pt idx="47">
                  <c:v>66733</c:v>
                </c:pt>
                <c:pt idx="48">
                  <c:v>63580</c:v>
                </c:pt>
                <c:pt idx="49">
                  <c:v>62569</c:v>
                </c:pt>
                <c:pt idx="50">
                  <c:v>62554</c:v>
                </c:pt>
                <c:pt idx="51">
                  <c:v>60808</c:v>
                </c:pt>
                <c:pt idx="52">
                  <c:v>60697</c:v>
                </c:pt>
                <c:pt idx="53">
                  <c:v>58146</c:v>
                </c:pt>
                <c:pt idx="54">
                  <c:v>54841</c:v>
                </c:pt>
                <c:pt idx="55">
                  <c:v>56599</c:v>
                </c:pt>
                <c:pt idx="56">
                  <c:v>55428</c:v>
                </c:pt>
                <c:pt idx="57">
                  <c:v>53436</c:v>
                </c:pt>
                <c:pt idx="58">
                  <c:v>54169</c:v>
                </c:pt>
                <c:pt idx="59">
                  <c:v>50735</c:v>
                </c:pt>
                <c:pt idx="60">
                  <c:v>49736</c:v>
                </c:pt>
                <c:pt idx="61">
                  <c:v>51335</c:v>
                </c:pt>
                <c:pt idx="62">
                  <c:v>51290</c:v>
                </c:pt>
                <c:pt idx="63">
                  <c:v>47643</c:v>
                </c:pt>
                <c:pt idx="64">
                  <c:v>50422</c:v>
                </c:pt>
                <c:pt idx="65">
                  <c:v>47371</c:v>
                </c:pt>
                <c:pt idx="66">
                  <c:v>49964</c:v>
                </c:pt>
                <c:pt idx="67">
                  <c:v>50680</c:v>
                </c:pt>
                <c:pt idx="68">
                  <c:v>48847</c:v>
                </c:pt>
                <c:pt idx="69">
                  <c:v>49531</c:v>
                </c:pt>
                <c:pt idx="70">
                  <c:v>51112</c:v>
                </c:pt>
                <c:pt idx="71">
                  <c:v>48089</c:v>
                </c:pt>
                <c:pt idx="72">
                  <c:v>49106</c:v>
                </c:pt>
                <c:pt idx="73">
                  <c:v>49620</c:v>
                </c:pt>
                <c:pt idx="74">
                  <c:v>48744</c:v>
                </c:pt>
                <c:pt idx="75">
                  <c:v>48896</c:v>
                </c:pt>
                <c:pt idx="76">
                  <c:v>49128</c:v>
                </c:pt>
                <c:pt idx="77">
                  <c:v>51757</c:v>
                </c:pt>
                <c:pt idx="78">
                  <c:v>49199</c:v>
                </c:pt>
                <c:pt idx="79">
                  <c:v>50849</c:v>
                </c:pt>
                <c:pt idx="80">
                  <c:v>49941</c:v>
                </c:pt>
                <c:pt idx="81">
                  <c:v>49408</c:v>
                </c:pt>
                <c:pt idx="82">
                  <c:v>50447</c:v>
                </c:pt>
                <c:pt idx="83">
                  <c:v>51971</c:v>
                </c:pt>
                <c:pt idx="84">
                  <c:v>51088</c:v>
                </c:pt>
                <c:pt idx="85">
                  <c:v>52318</c:v>
                </c:pt>
                <c:pt idx="86">
                  <c:v>53325</c:v>
                </c:pt>
                <c:pt idx="87">
                  <c:v>50190</c:v>
                </c:pt>
                <c:pt idx="88">
                  <c:v>51210</c:v>
                </c:pt>
                <c:pt idx="89">
                  <c:v>54995</c:v>
                </c:pt>
                <c:pt idx="90">
                  <c:v>52065</c:v>
                </c:pt>
                <c:pt idx="91">
                  <c:v>52405</c:v>
                </c:pt>
                <c:pt idx="92">
                  <c:v>53213</c:v>
                </c:pt>
                <c:pt idx="93">
                  <c:v>53699</c:v>
                </c:pt>
                <c:pt idx="94">
                  <c:v>51950</c:v>
                </c:pt>
                <c:pt idx="95">
                  <c:v>56227</c:v>
                </c:pt>
                <c:pt idx="96">
                  <c:v>53948</c:v>
                </c:pt>
                <c:pt idx="97">
                  <c:v>55318</c:v>
                </c:pt>
                <c:pt idx="98">
                  <c:v>56631</c:v>
                </c:pt>
                <c:pt idx="99">
                  <c:v>57884</c:v>
                </c:pt>
                <c:pt idx="100">
                  <c:v>57580</c:v>
                </c:pt>
                <c:pt idx="101">
                  <c:v>56576</c:v>
                </c:pt>
                <c:pt idx="102">
                  <c:v>58138</c:v>
                </c:pt>
                <c:pt idx="103">
                  <c:v>57105</c:v>
                </c:pt>
                <c:pt idx="104">
                  <c:v>58903</c:v>
                </c:pt>
                <c:pt idx="105">
                  <c:v>57606</c:v>
                </c:pt>
                <c:pt idx="106">
                  <c:v>60352</c:v>
                </c:pt>
                <c:pt idx="107">
                  <c:v>58344</c:v>
                </c:pt>
                <c:pt idx="108">
                  <c:v>59751</c:v>
                </c:pt>
                <c:pt idx="109">
                  <c:v>60459</c:v>
                </c:pt>
                <c:pt idx="110">
                  <c:v>61271</c:v>
                </c:pt>
                <c:pt idx="111">
                  <c:v>62469</c:v>
                </c:pt>
                <c:pt idx="112">
                  <c:v>62592</c:v>
                </c:pt>
                <c:pt idx="113">
                  <c:v>65096</c:v>
                </c:pt>
                <c:pt idx="114">
                  <c:v>63272</c:v>
                </c:pt>
                <c:pt idx="115">
                  <c:v>64145</c:v>
                </c:pt>
                <c:pt idx="116">
                  <c:v>63601</c:v>
                </c:pt>
                <c:pt idx="117">
                  <c:v>63922</c:v>
                </c:pt>
                <c:pt idx="118">
                  <c:v>64379</c:v>
                </c:pt>
                <c:pt idx="119">
                  <c:v>66981</c:v>
                </c:pt>
                <c:pt idx="120">
                  <c:v>66492</c:v>
                </c:pt>
                <c:pt idx="121">
                  <c:v>66484</c:v>
                </c:pt>
                <c:pt idx="122">
                  <c:v>65935</c:v>
                </c:pt>
                <c:pt idx="123">
                  <c:v>64155</c:v>
                </c:pt>
                <c:pt idx="124">
                  <c:v>63735</c:v>
                </c:pt>
                <c:pt idx="125">
                  <c:v>66936</c:v>
                </c:pt>
                <c:pt idx="126">
                  <c:v>66118</c:v>
                </c:pt>
                <c:pt idx="127">
                  <c:v>64975</c:v>
                </c:pt>
                <c:pt idx="128">
                  <c:v>64874</c:v>
                </c:pt>
                <c:pt idx="129">
                  <c:v>64902</c:v>
                </c:pt>
                <c:pt idx="130">
                  <c:v>66265</c:v>
                </c:pt>
                <c:pt idx="131">
                  <c:v>65393</c:v>
                </c:pt>
                <c:pt idx="132">
                  <c:v>64974</c:v>
                </c:pt>
                <c:pt idx="133">
                  <c:v>65466</c:v>
                </c:pt>
                <c:pt idx="134">
                  <c:v>68096</c:v>
                </c:pt>
                <c:pt idx="135">
                  <c:v>68408</c:v>
                </c:pt>
                <c:pt idx="136">
                  <c:v>66568</c:v>
                </c:pt>
                <c:pt idx="137">
                  <c:v>66526</c:v>
                </c:pt>
                <c:pt idx="138">
                  <c:v>69373</c:v>
                </c:pt>
                <c:pt idx="139">
                  <c:v>68443</c:v>
                </c:pt>
                <c:pt idx="140">
                  <c:v>67754</c:v>
                </c:pt>
                <c:pt idx="141">
                  <c:v>67856</c:v>
                </c:pt>
                <c:pt idx="142">
                  <c:v>66142</c:v>
                </c:pt>
                <c:pt idx="143">
                  <c:v>63854</c:v>
                </c:pt>
                <c:pt idx="144">
                  <c:v>59330</c:v>
                </c:pt>
                <c:pt idx="145">
                  <c:v>60759</c:v>
                </c:pt>
                <c:pt idx="146">
                  <c:v>55512</c:v>
                </c:pt>
                <c:pt idx="147">
                  <c:v>49530</c:v>
                </c:pt>
                <c:pt idx="148">
                  <c:v>50163</c:v>
                </c:pt>
                <c:pt idx="149">
                  <c:v>49254</c:v>
                </c:pt>
                <c:pt idx="150">
                  <c:v>47096</c:v>
                </c:pt>
                <c:pt idx="151">
                  <c:v>48652</c:v>
                </c:pt>
                <c:pt idx="152">
                  <c:v>50533</c:v>
                </c:pt>
                <c:pt idx="153">
                  <c:v>50984</c:v>
                </c:pt>
                <c:pt idx="154">
                  <c:v>49900</c:v>
                </c:pt>
                <c:pt idx="155">
                  <c:v>53034</c:v>
                </c:pt>
                <c:pt idx="156">
                  <c:v>51978</c:v>
                </c:pt>
                <c:pt idx="157">
                  <c:v>52771</c:v>
                </c:pt>
                <c:pt idx="158">
                  <c:v>54616</c:v>
                </c:pt>
                <c:pt idx="159">
                  <c:v>52331</c:v>
                </c:pt>
                <c:pt idx="160">
                  <c:v>53488</c:v>
                </c:pt>
                <c:pt idx="161">
                  <c:v>56487</c:v>
                </c:pt>
                <c:pt idx="162">
                  <c:v>52283</c:v>
                </c:pt>
                <c:pt idx="163">
                  <c:v>57262</c:v>
                </c:pt>
                <c:pt idx="164">
                  <c:v>59605</c:v>
                </c:pt>
                <c:pt idx="165">
                  <c:v>56474</c:v>
                </c:pt>
                <c:pt idx="166">
                  <c:v>58224</c:v>
                </c:pt>
                <c:pt idx="167">
                  <c:v>60134</c:v>
                </c:pt>
                <c:pt idx="168">
                  <c:v>57479</c:v>
                </c:pt>
                <c:pt idx="169">
                  <c:v>60405</c:v>
                </c:pt>
                <c:pt idx="170">
                  <c:v>61939</c:v>
                </c:pt>
                <c:pt idx="171">
                  <c:v>60963</c:v>
                </c:pt>
                <c:pt idx="172">
                  <c:v>59078</c:v>
                </c:pt>
                <c:pt idx="173">
                  <c:v>62497</c:v>
                </c:pt>
                <c:pt idx="174">
                  <c:v>61562</c:v>
                </c:pt>
                <c:pt idx="175">
                  <c:v>63711</c:v>
                </c:pt>
                <c:pt idx="176">
                  <c:v>63751</c:v>
                </c:pt>
                <c:pt idx="177">
                  <c:v>64756</c:v>
                </c:pt>
                <c:pt idx="178">
                  <c:v>64464</c:v>
                </c:pt>
                <c:pt idx="179">
                  <c:v>65581</c:v>
                </c:pt>
                <c:pt idx="180">
                  <c:v>67427</c:v>
                </c:pt>
                <c:pt idx="181">
                  <c:v>64660</c:v>
                </c:pt>
                <c:pt idx="182">
                  <c:v>68881</c:v>
                </c:pt>
                <c:pt idx="183">
                  <c:v>67658</c:v>
                </c:pt>
                <c:pt idx="184">
                  <c:v>69902</c:v>
                </c:pt>
                <c:pt idx="185">
                  <c:v>69522</c:v>
                </c:pt>
                <c:pt idx="186">
                  <c:v>67518</c:v>
                </c:pt>
                <c:pt idx="187">
                  <c:v>69183</c:v>
                </c:pt>
                <c:pt idx="188">
                  <c:v>67129</c:v>
                </c:pt>
                <c:pt idx="189">
                  <c:v>65294</c:v>
                </c:pt>
                <c:pt idx="190">
                  <c:v>63721</c:v>
                </c:pt>
                <c:pt idx="191">
                  <c:v>63976</c:v>
                </c:pt>
                <c:pt idx="192">
                  <c:v>65937</c:v>
                </c:pt>
                <c:pt idx="193">
                  <c:v>66473</c:v>
                </c:pt>
                <c:pt idx="194">
                  <c:v>66630</c:v>
                </c:pt>
                <c:pt idx="195">
                  <c:v>69758</c:v>
                </c:pt>
                <c:pt idx="196">
                  <c:v>66190</c:v>
                </c:pt>
                <c:pt idx="197">
                  <c:v>66275</c:v>
                </c:pt>
                <c:pt idx="198">
                  <c:v>67553</c:v>
                </c:pt>
                <c:pt idx="199">
                  <c:v>69186</c:v>
                </c:pt>
                <c:pt idx="200">
                  <c:v>69443</c:v>
                </c:pt>
                <c:pt idx="201">
                  <c:v>66557</c:v>
                </c:pt>
                <c:pt idx="202">
                  <c:v>65935</c:v>
                </c:pt>
                <c:pt idx="203">
                  <c:v>66636</c:v>
                </c:pt>
                <c:pt idx="204">
                  <c:v>64799</c:v>
                </c:pt>
                <c:pt idx="205">
                  <c:v>68592</c:v>
                </c:pt>
                <c:pt idx="206">
                  <c:v>67496</c:v>
                </c:pt>
                <c:pt idx="207">
                  <c:v>68106</c:v>
                </c:pt>
                <c:pt idx="208">
                  <c:v>67227</c:v>
                </c:pt>
                <c:pt idx="209">
                  <c:v>68502</c:v>
                </c:pt>
                <c:pt idx="210">
                  <c:v>66341</c:v>
                </c:pt>
                <c:pt idx="211">
                  <c:v>65817</c:v>
                </c:pt>
                <c:pt idx="212">
                  <c:v>69872</c:v>
                </c:pt>
                <c:pt idx="213">
                  <c:v>67931</c:v>
                </c:pt>
                <c:pt idx="214">
                  <c:v>68554</c:v>
                </c:pt>
                <c:pt idx="215">
                  <c:v>69426</c:v>
                </c:pt>
                <c:pt idx="216">
                  <c:v>65645</c:v>
                </c:pt>
                <c:pt idx="217">
                  <c:v>63854</c:v>
                </c:pt>
                <c:pt idx="218">
                  <c:v>65875</c:v>
                </c:pt>
                <c:pt idx="219">
                  <c:v>64666</c:v>
                </c:pt>
                <c:pt idx="220">
                  <c:v>64257</c:v>
                </c:pt>
                <c:pt idx="221">
                  <c:v>64721</c:v>
                </c:pt>
                <c:pt idx="222">
                  <c:v>64152</c:v>
                </c:pt>
                <c:pt idx="223">
                  <c:v>62533</c:v>
                </c:pt>
                <c:pt idx="224">
                  <c:v>63930</c:v>
                </c:pt>
                <c:pt idx="225">
                  <c:v>63774</c:v>
                </c:pt>
                <c:pt idx="226">
                  <c:v>63370</c:v>
                </c:pt>
                <c:pt idx="227">
                  <c:v>63318</c:v>
                </c:pt>
                <c:pt idx="228">
                  <c:v>63051</c:v>
                </c:pt>
                <c:pt idx="229">
                  <c:v>62049</c:v>
                </c:pt>
                <c:pt idx="230">
                  <c:v>60165</c:v>
                </c:pt>
                <c:pt idx="231">
                  <c:v>61709</c:v>
                </c:pt>
                <c:pt idx="232">
                  <c:v>61077</c:v>
                </c:pt>
                <c:pt idx="233">
                  <c:v>60564</c:v>
                </c:pt>
                <c:pt idx="234">
                  <c:v>60970</c:v>
                </c:pt>
                <c:pt idx="235">
                  <c:v>59565</c:v>
                </c:pt>
                <c:pt idx="236">
                  <c:v>59505</c:v>
                </c:pt>
                <c:pt idx="237">
                  <c:v>59899</c:v>
                </c:pt>
                <c:pt idx="238">
                  <c:v>61743</c:v>
                </c:pt>
                <c:pt idx="239">
                  <c:v>59290</c:v>
                </c:pt>
                <c:pt idx="240">
                  <c:v>59413</c:v>
                </c:pt>
                <c:pt idx="241">
                  <c:v>59262</c:v>
                </c:pt>
                <c:pt idx="242">
                  <c:v>59355</c:v>
                </c:pt>
                <c:pt idx="243">
                  <c:v>60689</c:v>
                </c:pt>
                <c:pt idx="244">
                  <c:v>60752</c:v>
                </c:pt>
                <c:pt idx="245">
                  <c:v>61176</c:v>
                </c:pt>
                <c:pt idx="246">
                  <c:v>61339</c:v>
                </c:pt>
                <c:pt idx="247">
                  <c:v>61398</c:v>
                </c:pt>
                <c:pt idx="248">
                  <c:v>60227</c:v>
                </c:pt>
                <c:pt idx="249">
                  <c:v>61403</c:v>
                </c:pt>
                <c:pt idx="250">
                  <c:v>61643</c:v>
                </c:pt>
                <c:pt idx="251">
                  <c:v>63497</c:v>
                </c:pt>
                <c:pt idx="252">
                  <c:v>63980</c:v>
                </c:pt>
                <c:pt idx="253">
                  <c:v>63558</c:v>
                </c:pt>
                <c:pt idx="254">
                  <c:v>63745</c:v>
                </c:pt>
                <c:pt idx="255">
                  <c:v>63816</c:v>
                </c:pt>
                <c:pt idx="256">
                  <c:v>65257</c:v>
                </c:pt>
                <c:pt idx="257">
                  <c:v>64073</c:v>
                </c:pt>
                <c:pt idx="258">
                  <c:v>65444</c:v>
                </c:pt>
                <c:pt idx="259">
                  <c:v>66748</c:v>
                </c:pt>
                <c:pt idx="260">
                  <c:v>67678</c:v>
                </c:pt>
                <c:pt idx="261">
                  <c:v>68406</c:v>
                </c:pt>
                <c:pt idx="262">
                  <c:v>67270</c:v>
                </c:pt>
                <c:pt idx="263">
                  <c:v>67127</c:v>
                </c:pt>
                <c:pt idx="264">
                  <c:v>67931</c:v>
                </c:pt>
                <c:pt idx="265">
                  <c:v>65255</c:v>
                </c:pt>
                <c:pt idx="266">
                  <c:v>65773</c:v>
                </c:pt>
                <c:pt idx="267">
                  <c:v>67110</c:v>
                </c:pt>
                <c:pt idx="268">
                  <c:v>66772</c:v>
                </c:pt>
                <c:pt idx="269">
                  <c:v>67615</c:v>
                </c:pt>
                <c:pt idx="270">
                  <c:v>67038</c:v>
                </c:pt>
                <c:pt idx="271">
                  <c:v>66680</c:v>
                </c:pt>
                <c:pt idx="272">
                  <c:v>66243</c:v>
                </c:pt>
                <c:pt idx="273">
                  <c:v>65872</c:v>
                </c:pt>
                <c:pt idx="274">
                  <c:v>65829</c:v>
                </c:pt>
                <c:pt idx="275">
                  <c:v>65203</c:v>
                </c:pt>
                <c:pt idx="276">
                  <c:v>65207</c:v>
                </c:pt>
                <c:pt idx="277">
                  <c:v>63805</c:v>
                </c:pt>
                <c:pt idx="278">
                  <c:v>62950</c:v>
                </c:pt>
                <c:pt idx="279">
                  <c:v>62298</c:v>
                </c:pt>
                <c:pt idx="280">
                  <c:v>61245</c:v>
                </c:pt>
                <c:pt idx="281">
                  <c:v>60715</c:v>
                </c:pt>
                <c:pt idx="282">
                  <c:v>55545</c:v>
                </c:pt>
                <c:pt idx="283">
                  <c:v>56463</c:v>
                </c:pt>
                <c:pt idx="284">
                  <c:v>58548</c:v>
                </c:pt>
                <c:pt idx="285">
                  <c:v>60095</c:v>
                </c:pt>
                <c:pt idx="286">
                  <c:v>60687</c:v>
                </c:pt>
                <c:pt idx="287">
                  <c:v>62159</c:v>
                </c:pt>
                <c:pt idx="288">
                  <c:v>62801</c:v>
                </c:pt>
                <c:pt idx="289">
                  <c:v>62967</c:v>
                </c:pt>
                <c:pt idx="290">
                  <c:v>63944</c:v>
                </c:pt>
                <c:pt idx="291">
                  <c:v>64750</c:v>
                </c:pt>
                <c:pt idx="292">
                  <c:v>64562</c:v>
                </c:pt>
                <c:pt idx="293">
                  <c:v>65886</c:v>
                </c:pt>
                <c:pt idx="294">
                  <c:v>67955</c:v>
                </c:pt>
                <c:pt idx="295">
                  <c:v>66882</c:v>
                </c:pt>
                <c:pt idx="296">
                  <c:v>68158</c:v>
                </c:pt>
                <c:pt idx="297">
                  <c:v>68660</c:v>
                </c:pt>
                <c:pt idx="298">
                  <c:v>69530</c:v>
                </c:pt>
                <c:pt idx="299">
                  <c:v>69298</c:v>
                </c:pt>
                <c:pt idx="300">
                  <c:v>70632</c:v>
                </c:pt>
                <c:pt idx="301">
                  <c:v>71135</c:v>
                </c:pt>
                <c:pt idx="302">
                  <c:v>71199</c:v>
                </c:pt>
                <c:pt idx="303">
                  <c:v>72217</c:v>
                </c:pt>
                <c:pt idx="304">
                  <c:v>72038</c:v>
                </c:pt>
                <c:pt idx="305">
                  <c:v>72857</c:v>
                </c:pt>
                <c:pt idx="306">
                  <c:v>73115</c:v>
                </c:pt>
                <c:pt idx="307">
                  <c:v>73477</c:v>
                </c:pt>
                <c:pt idx="308">
                  <c:v>74190</c:v>
                </c:pt>
                <c:pt idx="309">
                  <c:v>74709</c:v>
                </c:pt>
                <c:pt idx="310">
                  <c:v>75379</c:v>
                </c:pt>
                <c:pt idx="311">
                  <c:v>75040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80-8743-928D-49EC98A26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094655"/>
        <c:axId val="567304991"/>
      </c:lineChart>
      <c:dateAx>
        <c:axId val="56809465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04991"/>
        <c:crosses val="autoZero"/>
        <c:auto val="1"/>
        <c:lblOffset val="100"/>
        <c:baseTimeUnit val="months"/>
      </c:dateAx>
      <c:valAx>
        <c:axId val="567304991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09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Industrial Production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Graph'!$A$12:$A$265</c:f>
              <c:numCache>
                <c:formatCode>mmm\-yy</c:formatCode>
                <c:ptCount val="254"/>
                <c:pt idx="0">
                  <c:v>37196</c:v>
                </c:pt>
                <c:pt idx="1">
                  <c:v>37226</c:v>
                </c:pt>
                <c:pt idx="2">
                  <c:v>37257</c:v>
                </c:pt>
                <c:pt idx="3">
                  <c:v>37288</c:v>
                </c:pt>
                <c:pt idx="4">
                  <c:v>37316</c:v>
                </c:pt>
                <c:pt idx="5">
                  <c:v>37347</c:v>
                </c:pt>
                <c:pt idx="6">
                  <c:v>37377</c:v>
                </c:pt>
                <c:pt idx="7">
                  <c:v>37408</c:v>
                </c:pt>
                <c:pt idx="8">
                  <c:v>37438</c:v>
                </c:pt>
                <c:pt idx="9">
                  <c:v>37469</c:v>
                </c:pt>
                <c:pt idx="10">
                  <c:v>37500</c:v>
                </c:pt>
                <c:pt idx="11">
                  <c:v>37530</c:v>
                </c:pt>
                <c:pt idx="12">
                  <c:v>37561</c:v>
                </c:pt>
                <c:pt idx="13">
                  <c:v>37591</c:v>
                </c:pt>
                <c:pt idx="14">
                  <c:v>37622</c:v>
                </c:pt>
                <c:pt idx="15">
                  <c:v>37653</c:v>
                </c:pt>
                <c:pt idx="16">
                  <c:v>37681</c:v>
                </c:pt>
                <c:pt idx="17">
                  <c:v>37712</c:v>
                </c:pt>
                <c:pt idx="18">
                  <c:v>37742</c:v>
                </c:pt>
                <c:pt idx="19">
                  <c:v>37773</c:v>
                </c:pt>
                <c:pt idx="20">
                  <c:v>37803</c:v>
                </c:pt>
                <c:pt idx="21">
                  <c:v>37834</c:v>
                </c:pt>
                <c:pt idx="22">
                  <c:v>37865</c:v>
                </c:pt>
                <c:pt idx="23">
                  <c:v>37895</c:v>
                </c:pt>
                <c:pt idx="24">
                  <c:v>37926</c:v>
                </c:pt>
                <c:pt idx="25">
                  <c:v>37956</c:v>
                </c:pt>
                <c:pt idx="26">
                  <c:v>37987</c:v>
                </c:pt>
                <c:pt idx="27">
                  <c:v>38018</c:v>
                </c:pt>
                <c:pt idx="28">
                  <c:v>38047</c:v>
                </c:pt>
                <c:pt idx="29">
                  <c:v>38078</c:v>
                </c:pt>
                <c:pt idx="30">
                  <c:v>38108</c:v>
                </c:pt>
                <c:pt idx="31">
                  <c:v>38139</c:v>
                </c:pt>
                <c:pt idx="32">
                  <c:v>38169</c:v>
                </c:pt>
                <c:pt idx="33">
                  <c:v>38200</c:v>
                </c:pt>
                <c:pt idx="34">
                  <c:v>38231</c:v>
                </c:pt>
                <c:pt idx="35">
                  <c:v>38261</c:v>
                </c:pt>
                <c:pt idx="36">
                  <c:v>38292</c:v>
                </c:pt>
                <c:pt idx="37">
                  <c:v>38322</c:v>
                </c:pt>
                <c:pt idx="38">
                  <c:v>38353</c:v>
                </c:pt>
                <c:pt idx="39">
                  <c:v>38384</c:v>
                </c:pt>
                <c:pt idx="40">
                  <c:v>38412</c:v>
                </c:pt>
                <c:pt idx="41">
                  <c:v>38443</c:v>
                </c:pt>
                <c:pt idx="42">
                  <c:v>38473</c:v>
                </c:pt>
                <c:pt idx="43">
                  <c:v>38504</c:v>
                </c:pt>
                <c:pt idx="44">
                  <c:v>38534</c:v>
                </c:pt>
                <c:pt idx="45">
                  <c:v>38565</c:v>
                </c:pt>
                <c:pt idx="46">
                  <c:v>38596</c:v>
                </c:pt>
                <c:pt idx="47">
                  <c:v>38626</c:v>
                </c:pt>
                <c:pt idx="48">
                  <c:v>38657</c:v>
                </c:pt>
                <c:pt idx="49">
                  <c:v>38687</c:v>
                </c:pt>
                <c:pt idx="50">
                  <c:v>38718</c:v>
                </c:pt>
                <c:pt idx="51">
                  <c:v>38749</c:v>
                </c:pt>
                <c:pt idx="52">
                  <c:v>38777</c:v>
                </c:pt>
                <c:pt idx="53">
                  <c:v>38808</c:v>
                </c:pt>
                <c:pt idx="54">
                  <c:v>38838</c:v>
                </c:pt>
                <c:pt idx="55">
                  <c:v>38869</c:v>
                </c:pt>
                <c:pt idx="56">
                  <c:v>38899</c:v>
                </c:pt>
                <c:pt idx="57">
                  <c:v>38930</c:v>
                </c:pt>
                <c:pt idx="58">
                  <c:v>38961</c:v>
                </c:pt>
                <c:pt idx="59">
                  <c:v>38991</c:v>
                </c:pt>
                <c:pt idx="60">
                  <c:v>39022</c:v>
                </c:pt>
                <c:pt idx="61">
                  <c:v>39052</c:v>
                </c:pt>
                <c:pt idx="62">
                  <c:v>39083</c:v>
                </c:pt>
                <c:pt idx="63">
                  <c:v>39114</c:v>
                </c:pt>
                <c:pt idx="64">
                  <c:v>39142</c:v>
                </c:pt>
                <c:pt idx="65">
                  <c:v>39173</c:v>
                </c:pt>
                <c:pt idx="66">
                  <c:v>39203</c:v>
                </c:pt>
                <c:pt idx="67">
                  <c:v>39234</c:v>
                </c:pt>
                <c:pt idx="68">
                  <c:v>39264</c:v>
                </c:pt>
                <c:pt idx="69">
                  <c:v>39295</c:v>
                </c:pt>
                <c:pt idx="70">
                  <c:v>39326</c:v>
                </c:pt>
                <c:pt idx="71">
                  <c:v>39356</c:v>
                </c:pt>
                <c:pt idx="72">
                  <c:v>39387</c:v>
                </c:pt>
                <c:pt idx="73">
                  <c:v>39417</c:v>
                </c:pt>
                <c:pt idx="74">
                  <c:v>39448</c:v>
                </c:pt>
                <c:pt idx="75">
                  <c:v>39479</c:v>
                </c:pt>
                <c:pt idx="76">
                  <c:v>39508</c:v>
                </c:pt>
                <c:pt idx="77">
                  <c:v>39539</c:v>
                </c:pt>
                <c:pt idx="78">
                  <c:v>39569</c:v>
                </c:pt>
                <c:pt idx="79">
                  <c:v>39600</c:v>
                </c:pt>
                <c:pt idx="80">
                  <c:v>39630</c:v>
                </c:pt>
                <c:pt idx="81">
                  <c:v>39661</c:v>
                </c:pt>
                <c:pt idx="82">
                  <c:v>39692</c:v>
                </c:pt>
                <c:pt idx="83">
                  <c:v>39722</c:v>
                </c:pt>
                <c:pt idx="84">
                  <c:v>39753</c:v>
                </c:pt>
                <c:pt idx="85">
                  <c:v>39783</c:v>
                </c:pt>
                <c:pt idx="86">
                  <c:v>39814</c:v>
                </c:pt>
                <c:pt idx="87">
                  <c:v>39845</c:v>
                </c:pt>
                <c:pt idx="88">
                  <c:v>39873</c:v>
                </c:pt>
                <c:pt idx="89">
                  <c:v>39904</c:v>
                </c:pt>
                <c:pt idx="90">
                  <c:v>39934</c:v>
                </c:pt>
                <c:pt idx="91">
                  <c:v>39965</c:v>
                </c:pt>
                <c:pt idx="92">
                  <c:v>39995</c:v>
                </c:pt>
                <c:pt idx="93">
                  <c:v>40026</c:v>
                </c:pt>
                <c:pt idx="94">
                  <c:v>40057</c:v>
                </c:pt>
                <c:pt idx="95">
                  <c:v>40087</c:v>
                </c:pt>
                <c:pt idx="96">
                  <c:v>40118</c:v>
                </c:pt>
                <c:pt idx="97">
                  <c:v>40148</c:v>
                </c:pt>
                <c:pt idx="98">
                  <c:v>40179</c:v>
                </c:pt>
                <c:pt idx="99">
                  <c:v>40210</c:v>
                </c:pt>
                <c:pt idx="100">
                  <c:v>40238</c:v>
                </c:pt>
                <c:pt idx="101">
                  <c:v>40269</c:v>
                </c:pt>
                <c:pt idx="102">
                  <c:v>40299</c:v>
                </c:pt>
                <c:pt idx="103">
                  <c:v>40330</c:v>
                </c:pt>
                <c:pt idx="104">
                  <c:v>40360</c:v>
                </c:pt>
                <c:pt idx="105">
                  <c:v>40391</c:v>
                </c:pt>
                <c:pt idx="106">
                  <c:v>40422</c:v>
                </c:pt>
                <c:pt idx="107">
                  <c:v>40452</c:v>
                </c:pt>
                <c:pt idx="108">
                  <c:v>40483</c:v>
                </c:pt>
                <c:pt idx="109">
                  <c:v>40513</c:v>
                </c:pt>
                <c:pt idx="110">
                  <c:v>40544</c:v>
                </c:pt>
                <c:pt idx="111">
                  <c:v>40575</c:v>
                </c:pt>
                <c:pt idx="112">
                  <c:v>40603</c:v>
                </c:pt>
                <c:pt idx="113">
                  <c:v>40634</c:v>
                </c:pt>
                <c:pt idx="114">
                  <c:v>40664</c:v>
                </c:pt>
                <c:pt idx="115">
                  <c:v>40695</c:v>
                </c:pt>
                <c:pt idx="116">
                  <c:v>40725</c:v>
                </c:pt>
                <c:pt idx="117">
                  <c:v>40756</c:v>
                </c:pt>
                <c:pt idx="118">
                  <c:v>40787</c:v>
                </c:pt>
                <c:pt idx="119">
                  <c:v>40817</c:v>
                </c:pt>
                <c:pt idx="120">
                  <c:v>40848</c:v>
                </c:pt>
                <c:pt idx="121">
                  <c:v>40878</c:v>
                </c:pt>
                <c:pt idx="122">
                  <c:v>40909</c:v>
                </c:pt>
                <c:pt idx="123">
                  <c:v>40940</c:v>
                </c:pt>
                <c:pt idx="124">
                  <c:v>40969</c:v>
                </c:pt>
                <c:pt idx="125">
                  <c:v>41000</c:v>
                </c:pt>
                <c:pt idx="126">
                  <c:v>41030</c:v>
                </c:pt>
                <c:pt idx="127">
                  <c:v>41061</c:v>
                </c:pt>
                <c:pt idx="128">
                  <c:v>41091</c:v>
                </c:pt>
                <c:pt idx="129">
                  <c:v>41122</c:v>
                </c:pt>
                <c:pt idx="130">
                  <c:v>41153</c:v>
                </c:pt>
                <c:pt idx="131">
                  <c:v>41183</c:v>
                </c:pt>
                <c:pt idx="132">
                  <c:v>41214</c:v>
                </c:pt>
                <c:pt idx="133">
                  <c:v>41244</c:v>
                </c:pt>
                <c:pt idx="134">
                  <c:v>41275</c:v>
                </c:pt>
                <c:pt idx="135">
                  <c:v>41306</c:v>
                </c:pt>
                <c:pt idx="136">
                  <c:v>41334</c:v>
                </c:pt>
                <c:pt idx="137">
                  <c:v>41365</c:v>
                </c:pt>
                <c:pt idx="138">
                  <c:v>41395</c:v>
                </c:pt>
                <c:pt idx="139">
                  <c:v>41426</c:v>
                </c:pt>
                <c:pt idx="140">
                  <c:v>41456</c:v>
                </c:pt>
                <c:pt idx="141">
                  <c:v>41487</c:v>
                </c:pt>
                <c:pt idx="142">
                  <c:v>41518</c:v>
                </c:pt>
                <c:pt idx="143">
                  <c:v>41548</c:v>
                </c:pt>
                <c:pt idx="144">
                  <c:v>41579</c:v>
                </c:pt>
                <c:pt idx="145">
                  <c:v>41609</c:v>
                </c:pt>
                <c:pt idx="146">
                  <c:v>41640</c:v>
                </c:pt>
                <c:pt idx="147">
                  <c:v>41671</c:v>
                </c:pt>
                <c:pt idx="148">
                  <c:v>41699</c:v>
                </c:pt>
                <c:pt idx="149">
                  <c:v>41730</c:v>
                </c:pt>
                <c:pt idx="150">
                  <c:v>41760</c:v>
                </c:pt>
                <c:pt idx="151">
                  <c:v>41791</c:v>
                </c:pt>
                <c:pt idx="152">
                  <c:v>41821</c:v>
                </c:pt>
                <c:pt idx="153">
                  <c:v>41852</c:v>
                </c:pt>
                <c:pt idx="154">
                  <c:v>41883</c:v>
                </c:pt>
                <c:pt idx="155">
                  <c:v>41913</c:v>
                </c:pt>
                <c:pt idx="156">
                  <c:v>41944</c:v>
                </c:pt>
                <c:pt idx="157">
                  <c:v>41974</c:v>
                </c:pt>
                <c:pt idx="158">
                  <c:v>42005</c:v>
                </c:pt>
                <c:pt idx="159">
                  <c:v>42036</c:v>
                </c:pt>
                <c:pt idx="160">
                  <c:v>42064</c:v>
                </c:pt>
                <c:pt idx="161">
                  <c:v>42095</c:v>
                </c:pt>
                <c:pt idx="162">
                  <c:v>42125</c:v>
                </c:pt>
                <c:pt idx="163">
                  <c:v>42156</c:v>
                </c:pt>
                <c:pt idx="164">
                  <c:v>42186</c:v>
                </c:pt>
                <c:pt idx="165">
                  <c:v>42217</c:v>
                </c:pt>
                <c:pt idx="166">
                  <c:v>42248</c:v>
                </c:pt>
                <c:pt idx="167">
                  <c:v>42278</c:v>
                </c:pt>
                <c:pt idx="168">
                  <c:v>42309</c:v>
                </c:pt>
                <c:pt idx="169">
                  <c:v>42339</c:v>
                </c:pt>
                <c:pt idx="170">
                  <c:v>42370</c:v>
                </c:pt>
                <c:pt idx="171">
                  <c:v>42401</c:v>
                </c:pt>
                <c:pt idx="172">
                  <c:v>42430</c:v>
                </c:pt>
                <c:pt idx="173">
                  <c:v>42461</c:v>
                </c:pt>
                <c:pt idx="174">
                  <c:v>42491</c:v>
                </c:pt>
                <c:pt idx="175">
                  <c:v>42522</c:v>
                </c:pt>
                <c:pt idx="176">
                  <c:v>42552</c:v>
                </c:pt>
                <c:pt idx="177">
                  <c:v>42583</c:v>
                </c:pt>
                <c:pt idx="178">
                  <c:v>42614</c:v>
                </c:pt>
                <c:pt idx="179">
                  <c:v>42644</c:v>
                </c:pt>
                <c:pt idx="180">
                  <c:v>42675</c:v>
                </c:pt>
                <c:pt idx="181">
                  <c:v>42705</c:v>
                </c:pt>
                <c:pt idx="182">
                  <c:v>42736</c:v>
                </c:pt>
                <c:pt idx="183">
                  <c:v>42767</c:v>
                </c:pt>
                <c:pt idx="184">
                  <c:v>42795</c:v>
                </c:pt>
                <c:pt idx="185">
                  <c:v>42826</c:v>
                </c:pt>
                <c:pt idx="186">
                  <c:v>42856</c:v>
                </c:pt>
                <c:pt idx="187">
                  <c:v>42887</c:v>
                </c:pt>
                <c:pt idx="188">
                  <c:v>42917</c:v>
                </c:pt>
                <c:pt idx="189">
                  <c:v>42948</c:v>
                </c:pt>
                <c:pt idx="190">
                  <c:v>42979</c:v>
                </c:pt>
                <c:pt idx="191">
                  <c:v>43009</c:v>
                </c:pt>
                <c:pt idx="192">
                  <c:v>43040</c:v>
                </c:pt>
                <c:pt idx="193">
                  <c:v>43070</c:v>
                </c:pt>
                <c:pt idx="194">
                  <c:v>43101</c:v>
                </c:pt>
                <c:pt idx="195">
                  <c:v>43132</c:v>
                </c:pt>
                <c:pt idx="196">
                  <c:v>43160</c:v>
                </c:pt>
                <c:pt idx="197">
                  <c:v>43191</c:v>
                </c:pt>
                <c:pt idx="198">
                  <c:v>43221</c:v>
                </c:pt>
                <c:pt idx="199">
                  <c:v>43252</c:v>
                </c:pt>
                <c:pt idx="200">
                  <c:v>43282</c:v>
                </c:pt>
                <c:pt idx="201">
                  <c:v>43313</c:v>
                </c:pt>
                <c:pt idx="202">
                  <c:v>43344</c:v>
                </c:pt>
                <c:pt idx="203">
                  <c:v>43374</c:v>
                </c:pt>
                <c:pt idx="204">
                  <c:v>43405</c:v>
                </c:pt>
                <c:pt idx="205">
                  <c:v>43435</c:v>
                </c:pt>
                <c:pt idx="206">
                  <c:v>43466</c:v>
                </c:pt>
                <c:pt idx="207">
                  <c:v>43497</c:v>
                </c:pt>
                <c:pt idx="208">
                  <c:v>43525</c:v>
                </c:pt>
                <c:pt idx="209">
                  <c:v>43556</c:v>
                </c:pt>
                <c:pt idx="210">
                  <c:v>43586</c:v>
                </c:pt>
                <c:pt idx="211">
                  <c:v>43617</c:v>
                </c:pt>
                <c:pt idx="212">
                  <c:v>43647</c:v>
                </c:pt>
                <c:pt idx="213">
                  <c:v>43678</c:v>
                </c:pt>
                <c:pt idx="214">
                  <c:v>43709</c:v>
                </c:pt>
                <c:pt idx="215">
                  <c:v>43739</c:v>
                </c:pt>
                <c:pt idx="216">
                  <c:v>43770</c:v>
                </c:pt>
                <c:pt idx="217">
                  <c:v>43800</c:v>
                </c:pt>
                <c:pt idx="218">
                  <c:v>43831</c:v>
                </c:pt>
                <c:pt idx="219">
                  <c:v>43862</c:v>
                </c:pt>
                <c:pt idx="220">
                  <c:v>43891</c:v>
                </c:pt>
                <c:pt idx="221">
                  <c:v>43922</c:v>
                </c:pt>
                <c:pt idx="222">
                  <c:v>43952</c:v>
                </c:pt>
                <c:pt idx="223">
                  <c:v>43983</c:v>
                </c:pt>
                <c:pt idx="224">
                  <c:v>44013</c:v>
                </c:pt>
                <c:pt idx="225">
                  <c:v>44044</c:v>
                </c:pt>
                <c:pt idx="226">
                  <c:v>44075</c:v>
                </c:pt>
                <c:pt idx="227">
                  <c:v>44105</c:v>
                </c:pt>
                <c:pt idx="228">
                  <c:v>44136</c:v>
                </c:pt>
                <c:pt idx="229">
                  <c:v>44166</c:v>
                </c:pt>
                <c:pt idx="230">
                  <c:v>44197</c:v>
                </c:pt>
                <c:pt idx="231">
                  <c:v>44228</c:v>
                </c:pt>
                <c:pt idx="232">
                  <c:v>44256</c:v>
                </c:pt>
                <c:pt idx="233">
                  <c:v>44287</c:v>
                </c:pt>
                <c:pt idx="234">
                  <c:v>44317</c:v>
                </c:pt>
                <c:pt idx="235">
                  <c:v>44348</c:v>
                </c:pt>
                <c:pt idx="236">
                  <c:v>44378</c:v>
                </c:pt>
                <c:pt idx="237">
                  <c:v>44409</c:v>
                </c:pt>
                <c:pt idx="238">
                  <c:v>44440</c:v>
                </c:pt>
                <c:pt idx="239">
                  <c:v>44470</c:v>
                </c:pt>
                <c:pt idx="240">
                  <c:v>44501</c:v>
                </c:pt>
                <c:pt idx="241">
                  <c:v>44531</c:v>
                </c:pt>
                <c:pt idx="242">
                  <c:v>44562</c:v>
                </c:pt>
                <c:pt idx="243">
                  <c:v>44593</c:v>
                </c:pt>
                <c:pt idx="244">
                  <c:v>44621</c:v>
                </c:pt>
                <c:pt idx="245">
                  <c:v>44652</c:v>
                </c:pt>
                <c:pt idx="246">
                  <c:v>44682</c:v>
                </c:pt>
                <c:pt idx="247">
                  <c:v>44713</c:v>
                </c:pt>
                <c:pt idx="248">
                  <c:v>44743</c:v>
                </c:pt>
                <c:pt idx="249">
                  <c:v>44774</c:v>
                </c:pt>
                <c:pt idx="250">
                  <c:v>44805</c:v>
                </c:pt>
                <c:pt idx="251">
                  <c:v>44835</c:v>
                </c:pt>
                <c:pt idx="252">
                  <c:v>44866</c:v>
                </c:pt>
                <c:pt idx="253">
                  <c:v>44896</c:v>
                </c:pt>
              </c:numCache>
            </c:numRef>
          </c:cat>
          <c:val>
            <c:numRef>
              <c:f>'FRED Graph'!$B$12:$B$265</c:f>
              <c:numCache>
                <c:formatCode>0.0000</c:formatCode>
                <c:ptCount val="254"/>
                <c:pt idx="0">
                  <c:v>87.963099999999997</c:v>
                </c:pt>
                <c:pt idx="1">
                  <c:v>87.932900000000004</c:v>
                </c:pt>
                <c:pt idx="2">
                  <c:v>88.545199999999994</c:v>
                </c:pt>
                <c:pt idx="3">
                  <c:v>88.536199999999994</c:v>
                </c:pt>
                <c:pt idx="4">
                  <c:v>89.209699999999998</c:v>
                </c:pt>
                <c:pt idx="5">
                  <c:v>89.638900000000007</c:v>
                </c:pt>
                <c:pt idx="6">
                  <c:v>90.027100000000004</c:v>
                </c:pt>
                <c:pt idx="7">
                  <c:v>90.764499999999998</c:v>
                </c:pt>
                <c:pt idx="8">
                  <c:v>90.743700000000004</c:v>
                </c:pt>
                <c:pt idx="9">
                  <c:v>90.626800000000003</c:v>
                </c:pt>
                <c:pt idx="10">
                  <c:v>90.724100000000007</c:v>
                </c:pt>
                <c:pt idx="11">
                  <c:v>90.487899999999996</c:v>
                </c:pt>
                <c:pt idx="12">
                  <c:v>90.982299999999995</c:v>
                </c:pt>
                <c:pt idx="13">
                  <c:v>90.491900000000001</c:v>
                </c:pt>
                <c:pt idx="14">
                  <c:v>91.239500000000007</c:v>
                </c:pt>
                <c:pt idx="15">
                  <c:v>91.338399999999993</c:v>
                </c:pt>
                <c:pt idx="16">
                  <c:v>91.069000000000003</c:v>
                </c:pt>
                <c:pt idx="17">
                  <c:v>90.491299999999995</c:v>
                </c:pt>
                <c:pt idx="18">
                  <c:v>90.469700000000003</c:v>
                </c:pt>
                <c:pt idx="19">
                  <c:v>90.5899</c:v>
                </c:pt>
                <c:pt idx="20">
                  <c:v>91.061400000000006</c:v>
                </c:pt>
                <c:pt idx="21">
                  <c:v>90.845200000000006</c:v>
                </c:pt>
                <c:pt idx="22">
                  <c:v>91.445300000000003</c:v>
                </c:pt>
                <c:pt idx="23">
                  <c:v>91.5595</c:v>
                </c:pt>
                <c:pt idx="24">
                  <c:v>92.176299999999998</c:v>
                </c:pt>
                <c:pt idx="25">
                  <c:v>92.253200000000007</c:v>
                </c:pt>
                <c:pt idx="26">
                  <c:v>92.406700000000001</c:v>
                </c:pt>
                <c:pt idx="27">
                  <c:v>92.968699999999998</c:v>
                </c:pt>
                <c:pt idx="28">
                  <c:v>92.6</c:v>
                </c:pt>
                <c:pt idx="29">
                  <c:v>92.976100000000002</c:v>
                </c:pt>
                <c:pt idx="30">
                  <c:v>93.644599999999997</c:v>
                </c:pt>
                <c:pt idx="31">
                  <c:v>92.930300000000003</c:v>
                </c:pt>
                <c:pt idx="32">
                  <c:v>93.610900000000001</c:v>
                </c:pt>
                <c:pt idx="33">
                  <c:v>93.695800000000006</c:v>
                </c:pt>
                <c:pt idx="34">
                  <c:v>93.7958</c:v>
                </c:pt>
                <c:pt idx="35">
                  <c:v>94.622600000000006</c:v>
                </c:pt>
                <c:pt idx="36">
                  <c:v>94.849100000000007</c:v>
                </c:pt>
                <c:pt idx="37">
                  <c:v>95.584100000000007</c:v>
                </c:pt>
                <c:pt idx="38">
                  <c:v>95.9285</c:v>
                </c:pt>
                <c:pt idx="39">
                  <c:v>96.628699999999995</c:v>
                </c:pt>
                <c:pt idx="40">
                  <c:v>96.490700000000004</c:v>
                </c:pt>
                <c:pt idx="41">
                  <c:v>96.680899999999994</c:v>
                </c:pt>
                <c:pt idx="42">
                  <c:v>96.792500000000004</c:v>
                </c:pt>
                <c:pt idx="43">
                  <c:v>97.19</c:v>
                </c:pt>
                <c:pt idx="44">
                  <c:v>96.898099999999999</c:v>
                </c:pt>
                <c:pt idx="45">
                  <c:v>97.222300000000004</c:v>
                </c:pt>
                <c:pt idx="46">
                  <c:v>95.346299999999999</c:v>
                </c:pt>
                <c:pt idx="47">
                  <c:v>96.498099999999994</c:v>
                </c:pt>
                <c:pt idx="48">
                  <c:v>97.564599999999999</c:v>
                </c:pt>
                <c:pt idx="49">
                  <c:v>98.022199999999998</c:v>
                </c:pt>
                <c:pt idx="50">
                  <c:v>98.204400000000007</c:v>
                </c:pt>
                <c:pt idx="51">
                  <c:v>98.240399999999994</c:v>
                </c:pt>
                <c:pt idx="52">
                  <c:v>98.474199999999996</c:v>
                </c:pt>
                <c:pt idx="53">
                  <c:v>98.776499999999999</c:v>
                </c:pt>
                <c:pt idx="54">
                  <c:v>98.788399999999996</c:v>
                </c:pt>
                <c:pt idx="55">
                  <c:v>99.106899999999996</c:v>
                </c:pt>
                <c:pt idx="56">
                  <c:v>99.035700000000006</c:v>
                </c:pt>
                <c:pt idx="57">
                  <c:v>99.458299999999994</c:v>
                </c:pt>
                <c:pt idx="58">
                  <c:v>99.254400000000004</c:v>
                </c:pt>
                <c:pt idx="59">
                  <c:v>99.151399999999995</c:v>
                </c:pt>
                <c:pt idx="60">
                  <c:v>99.097399999999993</c:v>
                </c:pt>
                <c:pt idx="61">
                  <c:v>100.1117</c:v>
                </c:pt>
                <c:pt idx="62">
                  <c:v>99.7226</c:v>
                </c:pt>
                <c:pt idx="63">
                  <c:v>100.6919</c:v>
                </c:pt>
                <c:pt idx="64">
                  <c:v>100.8857</c:v>
                </c:pt>
                <c:pt idx="65">
                  <c:v>101.57769999999999</c:v>
                </c:pt>
                <c:pt idx="66">
                  <c:v>101.6481</c:v>
                </c:pt>
                <c:pt idx="67">
                  <c:v>101.6741</c:v>
                </c:pt>
                <c:pt idx="68">
                  <c:v>101.56270000000001</c:v>
                </c:pt>
                <c:pt idx="69">
                  <c:v>101.77509999999999</c:v>
                </c:pt>
                <c:pt idx="70">
                  <c:v>102.0279</c:v>
                </c:pt>
                <c:pt idx="71">
                  <c:v>101.7289</c:v>
                </c:pt>
                <c:pt idx="72">
                  <c:v>102.3185</c:v>
                </c:pt>
                <c:pt idx="73">
                  <c:v>102.3074</c:v>
                </c:pt>
                <c:pt idx="74">
                  <c:v>102.1686</c:v>
                </c:pt>
                <c:pt idx="75">
                  <c:v>101.76730000000001</c:v>
                </c:pt>
                <c:pt idx="76">
                  <c:v>101.3986</c:v>
                </c:pt>
                <c:pt idx="77">
                  <c:v>100.7238</c:v>
                </c:pt>
                <c:pt idx="78">
                  <c:v>100.1399</c:v>
                </c:pt>
                <c:pt idx="79">
                  <c:v>99.914100000000005</c:v>
                </c:pt>
                <c:pt idx="80">
                  <c:v>99.494299999999996</c:v>
                </c:pt>
                <c:pt idx="81">
                  <c:v>97.936700000000002</c:v>
                </c:pt>
                <c:pt idx="82">
                  <c:v>93.658500000000004</c:v>
                </c:pt>
                <c:pt idx="83">
                  <c:v>94.584500000000006</c:v>
                </c:pt>
                <c:pt idx="84">
                  <c:v>93.345500000000001</c:v>
                </c:pt>
                <c:pt idx="85">
                  <c:v>90.718299999999999</c:v>
                </c:pt>
                <c:pt idx="86">
                  <c:v>88.468299999999999</c:v>
                </c:pt>
                <c:pt idx="87">
                  <c:v>87.936000000000007</c:v>
                </c:pt>
                <c:pt idx="88">
                  <c:v>86.550299999999993</c:v>
                </c:pt>
                <c:pt idx="89">
                  <c:v>85.859800000000007</c:v>
                </c:pt>
                <c:pt idx="90">
                  <c:v>84.999099999999999</c:v>
                </c:pt>
                <c:pt idx="91">
                  <c:v>84.727699999999999</c:v>
                </c:pt>
                <c:pt idx="92">
                  <c:v>85.709100000000007</c:v>
                </c:pt>
                <c:pt idx="93">
                  <c:v>86.633300000000006</c:v>
                </c:pt>
                <c:pt idx="94">
                  <c:v>87.361500000000007</c:v>
                </c:pt>
                <c:pt idx="95">
                  <c:v>87.5488</c:v>
                </c:pt>
                <c:pt idx="96">
                  <c:v>87.914400000000001</c:v>
                </c:pt>
                <c:pt idx="97">
                  <c:v>88.231800000000007</c:v>
                </c:pt>
                <c:pt idx="98">
                  <c:v>89.193600000000004</c:v>
                </c:pt>
                <c:pt idx="99">
                  <c:v>89.508899999999997</c:v>
                </c:pt>
                <c:pt idx="100">
                  <c:v>90.144900000000007</c:v>
                </c:pt>
                <c:pt idx="101">
                  <c:v>90.474000000000004</c:v>
                </c:pt>
                <c:pt idx="102">
                  <c:v>91.713099999999997</c:v>
                </c:pt>
                <c:pt idx="103">
                  <c:v>91.928700000000006</c:v>
                </c:pt>
                <c:pt idx="104">
                  <c:v>92.273700000000005</c:v>
                </c:pt>
                <c:pt idx="105">
                  <c:v>92.614999999999995</c:v>
                </c:pt>
                <c:pt idx="106">
                  <c:v>92.866799999999998</c:v>
                </c:pt>
                <c:pt idx="107">
                  <c:v>92.613799999999998</c:v>
                </c:pt>
                <c:pt idx="108">
                  <c:v>92.677199999999999</c:v>
                </c:pt>
                <c:pt idx="109">
                  <c:v>93.574100000000001</c:v>
                </c:pt>
                <c:pt idx="110">
                  <c:v>93.379300000000001</c:v>
                </c:pt>
                <c:pt idx="111">
                  <c:v>93.005099999999999</c:v>
                </c:pt>
                <c:pt idx="112">
                  <c:v>93.977999999999994</c:v>
                </c:pt>
                <c:pt idx="113">
                  <c:v>93.652500000000003</c:v>
                </c:pt>
                <c:pt idx="114">
                  <c:v>93.787800000000004</c:v>
                </c:pt>
                <c:pt idx="115">
                  <c:v>94.037800000000004</c:v>
                </c:pt>
                <c:pt idx="116">
                  <c:v>94.514600000000002</c:v>
                </c:pt>
                <c:pt idx="117">
                  <c:v>95.126300000000001</c:v>
                </c:pt>
                <c:pt idx="118">
                  <c:v>95.0732</c:v>
                </c:pt>
                <c:pt idx="119">
                  <c:v>95.729100000000003</c:v>
                </c:pt>
                <c:pt idx="120">
                  <c:v>95.745500000000007</c:v>
                </c:pt>
                <c:pt idx="121">
                  <c:v>96.214699999999993</c:v>
                </c:pt>
                <c:pt idx="122">
                  <c:v>96.805099999999996</c:v>
                </c:pt>
                <c:pt idx="123">
                  <c:v>97.103300000000004</c:v>
                </c:pt>
                <c:pt idx="124">
                  <c:v>96.597300000000004</c:v>
                </c:pt>
                <c:pt idx="125">
                  <c:v>97.300600000000003</c:v>
                </c:pt>
                <c:pt idx="126">
                  <c:v>97.504599999999996</c:v>
                </c:pt>
                <c:pt idx="127">
                  <c:v>97.490300000000005</c:v>
                </c:pt>
                <c:pt idx="128">
                  <c:v>97.723399999999998</c:v>
                </c:pt>
                <c:pt idx="129">
                  <c:v>97.313000000000002</c:v>
                </c:pt>
                <c:pt idx="130">
                  <c:v>97.240499999999997</c:v>
                </c:pt>
                <c:pt idx="131">
                  <c:v>97.561000000000007</c:v>
                </c:pt>
                <c:pt idx="132">
                  <c:v>97.9589</c:v>
                </c:pt>
                <c:pt idx="133">
                  <c:v>98.206100000000006</c:v>
                </c:pt>
                <c:pt idx="134">
                  <c:v>98.198999999999998</c:v>
                </c:pt>
                <c:pt idx="135">
                  <c:v>98.683499999999995</c:v>
                </c:pt>
                <c:pt idx="136">
                  <c:v>99.099400000000003</c:v>
                </c:pt>
                <c:pt idx="137">
                  <c:v>98.989800000000002</c:v>
                </c:pt>
                <c:pt idx="138">
                  <c:v>99.078199999999995</c:v>
                </c:pt>
                <c:pt idx="139">
                  <c:v>99.214100000000002</c:v>
                </c:pt>
                <c:pt idx="140">
                  <c:v>98.913200000000003</c:v>
                </c:pt>
                <c:pt idx="141">
                  <c:v>99.489099999999993</c:v>
                </c:pt>
                <c:pt idx="142">
                  <c:v>100.0172</c:v>
                </c:pt>
                <c:pt idx="143">
                  <c:v>99.903800000000004</c:v>
                </c:pt>
                <c:pt idx="144">
                  <c:v>100.14790000000001</c:v>
                </c:pt>
                <c:pt idx="145">
                  <c:v>100.35760000000001</c:v>
                </c:pt>
                <c:pt idx="146">
                  <c:v>99.982799999999997</c:v>
                </c:pt>
                <c:pt idx="147">
                  <c:v>100.74850000000001</c:v>
                </c:pt>
                <c:pt idx="148">
                  <c:v>101.73909999999999</c:v>
                </c:pt>
                <c:pt idx="149">
                  <c:v>101.8023</c:v>
                </c:pt>
                <c:pt idx="150">
                  <c:v>102.2116</c:v>
                </c:pt>
                <c:pt idx="151">
                  <c:v>102.5637</c:v>
                </c:pt>
                <c:pt idx="152">
                  <c:v>102.8425</c:v>
                </c:pt>
                <c:pt idx="153">
                  <c:v>102.6499</c:v>
                </c:pt>
                <c:pt idx="154">
                  <c:v>102.96469999999999</c:v>
                </c:pt>
                <c:pt idx="155">
                  <c:v>102.9704</c:v>
                </c:pt>
                <c:pt idx="156">
                  <c:v>103.60169999999999</c:v>
                </c:pt>
                <c:pt idx="157">
                  <c:v>103.592</c:v>
                </c:pt>
                <c:pt idx="158">
                  <c:v>102.798</c:v>
                </c:pt>
                <c:pt idx="159">
                  <c:v>102.1554</c:v>
                </c:pt>
                <c:pt idx="160">
                  <c:v>101.8077</c:v>
                </c:pt>
                <c:pt idx="161">
                  <c:v>101.2285</c:v>
                </c:pt>
                <c:pt idx="162">
                  <c:v>100.75360000000001</c:v>
                </c:pt>
                <c:pt idx="163">
                  <c:v>100.4529</c:v>
                </c:pt>
                <c:pt idx="164">
                  <c:v>101.11</c:v>
                </c:pt>
                <c:pt idx="165">
                  <c:v>100.8802</c:v>
                </c:pt>
                <c:pt idx="166">
                  <c:v>100.608</c:v>
                </c:pt>
                <c:pt idx="167">
                  <c:v>100.151</c:v>
                </c:pt>
                <c:pt idx="168">
                  <c:v>99.381699999999995</c:v>
                </c:pt>
                <c:pt idx="169">
                  <c:v>98.857200000000006</c:v>
                </c:pt>
                <c:pt idx="170">
                  <c:v>99.408600000000007</c:v>
                </c:pt>
                <c:pt idx="171">
                  <c:v>98.894599999999997</c:v>
                </c:pt>
                <c:pt idx="172">
                  <c:v>98.138499999999993</c:v>
                </c:pt>
                <c:pt idx="173">
                  <c:v>98.436400000000006</c:v>
                </c:pt>
                <c:pt idx="174">
                  <c:v>98.209599999999995</c:v>
                </c:pt>
                <c:pt idx="175">
                  <c:v>98.676599999999993</c:v>
                </c:pt>
                <c:pt idx="176">
                  <c:v>98.837100000000007</c:v>
                </c:pt>
                <c:pt idx="177">
                  <c:v>98.730199999999996</c:v>
                </c:pt>
                <c:pt idx="178">
                  <c:v>98.628699999999995</c:v>
                </c:pt>
                <c:pt idx="179">
                  <c:v>98.712599999999995</c:v>
                </c:pt>
                <c:pt idx="180">
                  <c:v>98.300399999999996</c:v>
                </c:pt>
                <c:pt idx="181">
                  <c:v>98.906300000000002</c:v>
                </c:pt>
                <c:pt idx="182">
                  <c:v>98.734899999999996</c:v>
                </c:pt>
                <c:pt idx="183">
                  <c:v>98.4178</c:v>
                </c:pt>
                <c:pt idx="184">
                  <c:v>99.072599999999994</c:v>
                </c:pt>
                <c:pt idx="185">
                  <c:v>100.0545</c:v>
                </c:pt>
                <c:pt idx="186">
                  <c:v>100.139</c:v>
                </c:pt>
                <c:pt idx="187">
                  <c:v>100.31480000000001</c:v>
                </c:pt>
                <c:pt idx="188">
                  <c:v>100.1418</c:v>
                </c:pt>
                <c:pt idx="189">
                  <c:v>99.687799999999996</c:v>
                </c:pt>
                <c:pt idx="190">
                  <c:v>99.782899999999998</c:v>
                </c:pt>
                <c:pt idx="191">
                  <c:v>101.0401</c:v>
                </c:pt>
                <c:pt idx="192">
                  <c:v>101.226</c:v>
                </c:pt>
                <c:pt idx="193">
                  <c:v>101.3878</c:v>
                </c:pt>
                <c:pt idx="194">
                  <c:v>101.345</c:v>
                </c:pt>
                <c:pt idx="195">
                  <c:v>101.7068</c:v>
                </c:pt>
                <c:pt idx="196">
                  <c:v>102.27849999999999</c:v>
                </c:pt>
                <c:pt idx="197">
                  <c:v>103.434</c:v>
                </c:pt>
                <c:pt idx="198">
                  <c:v>102.4735</c:v>
                </c:pt>
                <c:pt idx="199">
                  <c:v>103.2508</c:v>
                </c:pt>
                <c:pt idx="200">
                  <c:v>103.4588</c:v>
                </c:pt>
                <c:pt idx="201">
                  <c:v>104.1802</c:v>
                </c:pt>
                <c:pt idx="202">
                  <c:v>104.1665</c:v>
                </c:pt>
                <c:pt idx="203">
                  <c:v>104.0476</c:v>
                </c:pt>
                <c:pt idx="204">
                  <c:v>103.9603</c:v>
                </c:pt>
                <c:pt idx="205">
                  <c:v>103.869</c:v>
                </c:pt>
                <c:pt idx="206">
                  <c:v>103.2684</c:v>
                </c:pt>
                <c:pt idx="207">
                  <c:v>102.81570000000001</c:v>
                </c:pt>
                <c:pt idx="208">
                  <c:v>102.9</c:v>
                </c:pt>
                <c:pt idx="209">
                  <c:v>102.3826</c:v>
                </c:pt>
                <c:pt idx="210">
                  <c:v>102.57559999999999</c:v>
                </c:pt>
                <c:pt idx="211">
                  <c:v>102.5928</c:v>
                </c:pt>
                <c:pt idx="212">
                  <c:v>102.2012</c:v>
                </c:pt>
                <c:pt idx="213">
                  <c:v>102.90860000000001</c:v>
                </c:pt>
                <c:pt idx="214">
                  <c:v>102.57899999999999</c:v>
                </c:pt>
                <c:pt idx="215">
                  <c:v>101.7775</c:v>
                </c:pt>
                <c:pt idx="216">
                  <c:v>102.0979</c:v>
                </c:pt>
                <c:pt idx="217">
                  <c:v>101.7632</c:v>
                </c:pt>
                <c:pt idx="218">
                  <c:v>101.303</c:v>
                </c:pt>
                <c:pt idx="219">
                  <c:v>101.7038</c:v>
                </c:pt>
                <c:pt idx="220">
                  <c:v>97.874600000000001</c:v>
                </c:pt>
                <c:pt idx="221">
                  <c:v>84.959000000000003</c:v>
                </c:pt>
                <c:pt idx="222">
                  <c:v>86.334500000000006</c:v>
                </c:pt>
                <c:pt idx="223">
                  <c:v>91.752300000000005</c:v>
                </c:pt>
                <c:pt idx="224">
                  <c:v>95.243899999999996</c:v>
                </c:pt>
                <c:pt idx="225">
                  <c:v>96.1173</c:v>
                </c:pt>
                <c:pt idx="226">
                  <c:v>96.071100000000001</c:v>
                </c:pt>
                <c:pt idx="227">
                  <c:v>96.825000000000003</c:v>
                </c:pt>
                <c:pt idx="228">
                  <c:v>97.118300000000005</c:v>
                </c:pt>
                <c:pt idx="229">
                  <c:v>98.138000000000005</c:v>
                </c:pt>
                <c:pt idx="230">
                  <c:v>99.264499999999998</c:v>
                </c:pt>
                <c:pt idx="231">
                  <c:v>96.223100000000002</c:v>
                </c:pt>
                <c:pt idx="232">
                  <c:v>98.862099999999998</c:v>
                </c:pt>
                <c:pt idx="233">
                  <c:v>99.024600000000007</c:v>
                </c:pt>
                <c:pt idx="234">
                  <c:v>99.778499999999994</c:v>
                </c:pt>
                <c:pt idx="235">
                  <c:v>100.1923</c:v>
                </c:pt>
                <c:pt idx="236">
                  <c:v>100.8724</c:v>
                </c:pt>
                <c:pt idx="237">
                  <c:v>100.837</c:v>
                </c:pt>
                <c:pt idx="238">
                  <c:v>99.849800000000002</c:v>
                </c:pt>
                <c:pt idx="239">
                  <c:v>101.36020000000001</c:v>
                </c:pt>
                <c:pt idx="240">
                  <c:v>101.961</c:v>
                </c:pt>
                <c:pt idx="241">
                  <c:v>101.7587</c:v>
                </c:pt>
                <c:pt idx="242">
                  <c:v>102.146</c:v>
                </c:pt>
                <c:pt idx="243">
                  <c:v>102.89870000000001</c:v>
                </c:pt>
                <c:pt idx="244">
                  <c:v>103.57170000000001</c:v>
                </c:pt>
                <c:pt idx="245">
                  <c:v>104.2709</c:v>
                </c:pt>
                <c:pt idx="246">
                  <c:v>104.16459999999999</c:v>
                </c:pt>
                <c:pt idx="247">
                  <c:v>103.9464</c:v>
                </c:pt>
                <c:pt idx="248">
                  <c:v>104.4824</c:v>
                </c:pt>
                <c:pt idx="249">
                  <c:v>104.4696</c:v>
                </c:pt>
                <c:pt idx="250">
                  <c:v>104.8292</c:v>
                </c:pt>
                <c:pt idx="251">
                  <c:v>104.7972</c:v>
                </c:pt>
                <c:pt idx="252">
                  <c:v>104.1863</c:v>
                </c:pt>
                <c:pt idx="253">
                  <c:v>103.4332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D5-4140-B0EB-9746C978A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8620735"/>
        <c:axId val="1098875807"/>
      </c:lineChart>
      <c:dateAx>
        <c:axId val="109862073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875807"/>
        <c:crosses val="autoZero"/>
        <c:auto val="1"/>
        <c:lblOffset val="100"/>
        <c:baseTimeUnit val="months"/>
      </c:dateAx>
      <c:valAx>
        <c:axId val="1098875807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62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Shooting Days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755-5A46-ACE0-5952920DC94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55-5A46-ACE0-5952920DC94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755-5A46-ACE0-5952920DC94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8BB-614A-923D-8D44090EC27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BB-614A-923D-8D44090EC27B}"/>
              </c:ext>
            </c:extLst>
          </c:dPt>
          <c:cat>
            <c:strRef>
              <c:f>Sheet1!$A$2:$A$12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7">
                  <c:v>YTD-19*</c:v>
                </c:pt>
                <c:pt idx="8">
                  <c:v>YTD-20*</c:v>
                </c:pt>
                <c:pt idx="9">
                  <c:v>YTD-21*</c:v>
                </c:pt>
                <c:pt idx="10">
                  <c:v>YTD-22*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39627</c:v>
                </c:pt>
                <c:pt idx="1">
                  <c:v>38284</c:v>
                </c:pt>
                <c:pt idx="2">
                  <c:v>38795</c:v>
                </c:pt>
                <c:pt idx="3">
                  <c:v>36540</c:v>
                </c:pt>
                <c:pt idx="4">
                  <c:v>18993</c:v>
                </c:pt>
                <c:pt idx="5">
                  <c:v>37709</c:v>
                </c:pt>
                <c:pt idx="7">
                  <c:v>17475</c:v>
                </c:pt>
                <c:pt idx="8">
                  <c:v>7446</c:v>
                </c:pt>
                <c:pt idx="9">
                  <c:v>16802</c:v>
                </c:pt>
                <c:pt idx="10">
                  <c:v>19052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9-6B4B-8439-223D2A012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1862927"/>
        <c:axId val="1604883055"/>
      </c:barChart>
      <c:catAx>
        <c:axId val="158186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883055"/>
        <c:crosses val="autoZero"/>
        <c:auto val="1"/>
        <c:lblAlgn val="ctr"/>
        <c:lblOffset val="100"/>
        <c:noMultiLvlLbl val="0"/>
      </c:catAx>
      <c:valAx>
        <c:axId val="160488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Permitted</a:t>
                </a:r>
                <a:r>
                  <a:rPr lang="en-US" baseline="0" dirty="0"/>
                  <a:t> Shooting Days (000s)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86292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Capital Invested and Number of Deals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Capital Invested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Sheet1!$B$2:$B$12</c:f>
              <c:numCache>
                <c:formatCode>[&lt;1000]\$#,##0.00"M";[&gt;=1000000]\$#,##0.00,,"Tn";\$#,##0.00,"B"</c:formatCode>
                <c:ptCount val="11"/>
                <c:pt idx="0">
                  <c:v>2165.54</c:v>
                </c:pt>
                <c:pt idx="1">
                  <c:v>1780.85</c:v>
                </c:pt>
                <c:pt idx="2">
                  <c:v>3183.52</c:v>
                </c:pt>
                <c:pt idx="3">
                  <c:v>4781.34</c:v>
                </c:pt>
                <c:pt idx="4">
                  <c:v>7093.9</c:v>
                </c:pt>
                <c:pt idx="5">
                  <c:v>5335.81</c:v>
                </c:pt>
                <c:pt idx="6">
                  <c:v>10685.89</c:v>
                </c:pt>
                <c:pt idx="7">
                  <c:v>9411.2999999999993</c:v>
                </c:pt>
                <c:pt idx="8">
                  <c:v>11828.960000000001</c:v>
                </c:pt>
                <c:pt idx="9">
                  <c:v>19390.419999999998</c:v>
                </c:pt>
                <c:pt idx="10">
                  <c:v>15825.7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1-D946-9F31-F2B967145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279952"/>
        <c:axId val="10260229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Deal Count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472</c:v>
                </c:pt>
                <c:pt idx="1">
                  <c:v>644</c:v>
                </c:pt>
                <c:pt idx="2">
                  <c:v>744</c:v>
                </c:pt>
                <c:pt idx="3">
                  <c:v>823</c:v>
                </c:pt>
                <c:pt idx="4">
                  <c:v>860</c:v>
                </c:pt>
                <c:pt idx="5">
                  <c:v>990</c:v>
                </c:pt>
                <c:pt idx="6">
                  <c:v>1060</c:v>
                </c:pt>
                <c:pt idx="7">
                  <c:v>1072</c:v>
                </c:pt>
                <c:pt idx="8">
                  <c:v>1078</c:v>
                </c:pt>
                <c:pt idx="9">
                  <c:v>1429</c:v>
                </c:pt>
                <c:pt idx="10">
                  <c:v>1165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A1-D946-9F31-F2B967145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313920"/>
        <c:axId val="759311472"/>
      </c:lineChart>
      <c:catAx>
        <c:axId val="102427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022992"/>
        <c:crosses val="autoZero"/>
        <c:auto val="1"/>
        <c:lblAlgn val="ctr"/>
        <c:lblOffset val="100"/>
        <c:noMultiLvlLbl val="0"/>
      </c:catAx>
      <c:valAx>
        <c:axId val="102602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Capital Invested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&lt;1000]\$#,##0&quot;M&quot;;[&gt;=1000000]\$#,##0.00,,&quot;Tn&quot;;\$#,##0,&quot;B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279952"/>
        <c:crosses val="autoZero"/>
        <c:crossBetween val="between"/>
        <c:majorUnit val="5000"/>
      </c:valAx>
      <c:valAx>
        <c:axId val="7593114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</a:t>
                </a:r>
                <a:r>
                  <a:rPr lang="en-US" baseline="0" dirty="0"/>
                  <a:t> Deals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313920"/>
        <c:crosses val="max"/>
        <c:crossBetween val="between"/>
      </c:valAx>
      <c:catAx>
        <c:axId val="759313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311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L.A. County Nonresidential Permits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0</c:formatCode>
                <c:ptCount val="16"/>
                <c:pt idx="0">
                  <c:v>1858925</c:v>
                </c:pt>
                <c:pt idx="1">
                  <c:v>1517965</c:v>
                </c:pt>
                <c:pt idx="2">
                  <c:v>513384</c:v>
                </c:pt>
                <c:pt idx="3">
                  <c:v>521994</c:v>
                </c:pt>
                <c:pt idx="4">
                  <c:v>566732</c:v>
                </c:pt>
                <c:pt idx="5">
                  <c:v>569248.42700000003</c:v>
                </c:pt>
                <c:pt idx="6">
                  <c:v>1109721.2560000001</c:v>
                </c:pt>
                <c:pt idx="7">
                  <c:v>1894609.0159999998</c:v>
                </c:pt>
                <c:pt idx="8">
                  <c:v>1800501.388</c:v>
                </c:pt>
                <c:pt idx="9">
                  <c:v>1492226.5479999997</c:v>
                </c:pt>
                <c:pt idx="10">
                  <c:v>1731299.1880000001</c:v>
                </c:pt>
                <c:pt idx="11">
                  <c:v>1780697.4000000001</c:v>
                </c:pt>
                <c:pt idx="12">
                  <c:v>2098000.7960000001</c:v>
                </c:pt>
                <c:pt idx="13">
                  <c:v>1548266.0460000001</c:v>
                </c:pt>
                <c:pt idx="14">
                  <c:v>385455.65500000003</c:v>
                </c:pt>
                <c:pt idx="15" formatCode="General">
                  <c:v>1040325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D-B345-906F-DF2D39F52F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Alterations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Sheet1!$C$2:$C$17</c:f>
              <c:numCache>
                <c:formatCode>0</c:formatCode>
                <c:ptCount val="16"/>
                <c:pt idx="0">
                  <c:v>2005200</c:v>
                </c:pt>
                <c:pt idx="1">
                  <c:v>2157858</c:v>
                </c:pt>
                <c:pt idx="2">
                  <c:v>1657940</c:v>
                </c:pt>
                <c:pt idx="3">
                  <c:v>1662362</c:v>
                </c:pt>
                <c:pt idx="4">
                  <c:v>1774207</c:v>
                </c:pt>
                <c:pt idx="5">
                  <c:v>2195149.1800000002</c:v>
                </c:pt>
                <c:pt idx="6">
                  <c:v>2094137.9160000002</c:v>
                </c:pt>
                <c:pt idx="7">
                  <c:v>3327052.3490000004</c:v>
                </c:pt>
                <c:pt idx="8">
                  <c:v>2629248.2000000002</c:v>
                </c:pt>
                <c:pt idx="9">
                  <c:v>2773791.6490000002</c:v>
                </c:pt>
                <c:pt idx="10">
                  <c:v>2998846.0239999997</c:v>
                </c:pt>
                <c:pt idx="11">
                  <c:v>2311056.9029999999</c:v>
                </c:pt>
                <c:pt idx="12">
                  <c:v>3257943.37</c:v>
                </c:pt>
                <c:pt idx="13">
                  <c:v>1227171.5730000001</c:v>
                </c:pt>
                <c:pt idx="14">
                  <c:v>888453.22400000005</c:v>
                </c:pt>
                <c:pt idx="15" formatCode="General">
                  <c:v>2248262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D-B345-906F-DF2D39F5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1526847"/>
        <c:axId val="1531773743"/>
      </c:barChart>
      <c:catAx>
        <c:axId val="1531526847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773743"/>
        <c:crosses val="autoZero"/>
        <c:auto val="1"/>
        <c:lblAlgn val="ctr"/>
        <c:lblOffset val="100"/>
        <c:noMultiLvlLbl val="0"/>
      </c:catAx>
      <c:valAx>
        <c:axId val="153177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Nonresidential Permits Value ($, 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526847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Private Housing Permits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Graph'!$F$13</c:f>
              <c:strCache>
                <c:ptCount val="1"/>
                <c:pt idx="0">
                  <c:v>California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Graph'!$E$14:$E$428</c:f>
              <c:numCache>
                <c:formatCode>mmm\-yy</c:formatCode>
                <c:ptCount val="415"/>
                <c:pt idx="0">
                  <c:v>32203</c:v>
                </c:pt>
                <c:pt idx="1">
                  <c:v>32234</c:v>
                </c:pt>
                <c:pt idx="2">
                  <c:v>32264</c:v>
                </c:pt>
                <c:pt idx="3">
                  <c:v>32295</c:v>
                </c:pt>
                <c:pt idx="4">
                  <c:v>32325</c:v>
                </c:pt>
                <c:pt idx="5">
                  <c:v>32356</c:v>
                </c:pt>
                <c:pt idx="6">
                  <c:v>32387</c:v>
                </c:pt>
                <c:pt idx="7">
                  <c:v>32417</c:v>
                </c:pt>
                <c:pt idx="8">
                  <c:v>32448</c:v>
                </c:pt>
                <c:pt idx="9">
                  <c:v>32478</c:v>
                </c:pt>
                <c:pt idx="10">
                  <c:v>32509</c:v>
                </c:pt>
                <c:pt idx="11">
                  <c:v>32540</c:v>
                </c:pt>
                <c:pt idx="12">
                  <c:v>32568</c:v>
                </c:pt>
                <c:pt idx="13">
                  <c:v>32599</c:v>
                </c:pt>
                <c:pt idx="14">
                  <c:v>32629</c:v>
                </c:pt>
                <c:pt idx="15">
                  <c:v>32660</c:v>
                </c:pt>
                <c:pt idx="16">
                  <c:v>32690</c:v>
                </c:pt>
                <c:pt idx="17">
                  <c:v>32721</c:v>
                </c:pt>
                <c:pt idx="18">
                  <c:v>32752</c:v>
                </c:pt>
                <c:pt idx="19">
                  <c:v>32782</c:v>
                </c:pt>
                <c:pt idx="20">
                  <c:v>32813</c:v>
                </c:pt>
                <c:pt idx="21">
                  <c:v>32843</c:v>
                </c:pt>
                <c:pt idx="22">
                  <c:v>32874</c:v>
                </c:pt>
                <c:pt idx="23">
                  <c:v>32905</c:v>
                </c:pt>
                <c:pt idx="24">
                  <c:v>32933</c:v>
                </c:pt>
                <c:pt idx="25">
                  <c:v>32964</c:v>
                </c:pt>
                <c:pt idx="26">
                  <c:v>32994</c:v>
                </c:pt>
                <c:pt idx="27">
                  <c:v>33025</c:v>
                </c:pt>
                <c:pt idx="28">
                  <c:v>33055</c:v>
                </c:pt>
                <c:pt idx="29">
                  <c:v>33086</c:v>
                </c:pt>
                <c:pt idx="30">
                  <c:v>33117</c:v>
                </c:pt>
                <c:pt idx="31">
                  <c:v>33147</c:v>
                </c:pt>
                <c:pt idx="32">
                  <c:v>33178</c:v>
                </c:pt>
                <c:pt idx="33">
                  <c:v>33208</c:v>
                </c:pt>
                <c:pt idx="34">
                  <c:v>33239</c:v>
                </c:pt>
                <c:pt idx="35">
                  <c:v>33270</c:v>
                </c:pt>
                <c:pt idx="36">
                  <c:v>33298</c:v>
                </c:pt>
                <c:pt idx="37">
                  <c:v>33329</c:v>
                </c:pt>
                <c:pt idx="38">
                  <c:v>33359</c:v>
                </c:pt>
                <c:pt idx="39">
                  <c:v>33390</c:v>
                </c:pt>
                <c:pt idx="40">
                  <c:v>33420</c:v>
                </c:pt>
                <c:pt idx="41">
                  <c:v>33451</c:v>
                </c:pt>
                <c:pt idx="42">
                  <c:v>33482</c:v>
                </c:pt>
                <c:pt idx="43">
                  <c:v>33512</c:v>
                </c:pt>
                <c:pt idx="44">
                  <c:v>33543</c:v>
                </c:pt>
                <c:pt idx="45">
                  <c:v>33573</c:v>
                </c:pt>
                <c:pt idx="46">
                  <c:v>33604</c:v>
                </c:pt>
                <c:pt idx="47">
                  <c:v>33635</c:v>
                </c:pt>
                <c:pt idx="48">
                  <c:v>33664</c:v>
                </c:pt>
                <c:pt idx="49">
                  <c:v>33695</c:v>
                </c:pt>
                <c:pt idx="50">
                  <c:v>33725</c:v>
                </c:pt>
                <c:pt idx="51">
                  <c:v>33756</c:v>
                </c:pt>
                <c:pt idx="52">
                  <c:v>33786</c:v>
                </c:pt>
                <c:pt idx="53">
                  <c:v>33817</c:v>
                </c:pt>
                <c:pt idx="54">
                  <c:v>33848</c:v>
                </c:pt>
                <c:pt idx="55">
                  <c:v>33878</c:v>
                </c:pt>
                <c:pt idx="56">
                  <c:v>33909</c:v>
                </c:pt>
                <c:pt idx="57">
                  <c:v>33939</c:v>
                </c:pt>
                <c:pt idx="58">
                  <c:v>33970</c:v>
                </c:pt>
                <c:pt idx="59">
                  <c:v>34001</c:v>
                </c:pt>
                <c:pt idx="60">
                  <c:v>34029</c:v>
                </c:pt>
                <c:pt idx="61">
                  <c:v>34060</c:v>
                </c:pt>
                <c:pt idx="62">
                  <c:v>34090</c:v>
                </c:pt>
                <c:pt idx="63">
                  <c:v>34121</c:v>
                </c:pt>
                <c:pt idx="64">
                  <c:v>34151</c:v>
                </c:pt>
                <c:pt idx="65">
                  <c:v>34182</c:v>
                </c:pt>
                <c:pt idx="66">
                  <c:v>34213</c:v>
                </c:pt>
                <c:pt idx="67">
                  <c:v>34243</c:v>
                </c:pt>
                <c:pt idx="68">
                  <c:v>34274</c:v>
                </c:pt>
                <c:pt idx="69">
                  <c:v>34304</c:v>
                </c:pt>
                <c:pt idx="70">
                  <c:v>34335</c:v>
                </c:pt>
                <c:pt idx="71">
                  <c:v>34366</c:v>
                </c:pt>
                <c:pt idx="72">
                  <c:v>34394</c:v>
                </c:pt>
                <c:pt idx="73">
                  <c:v>34425</c:v>
                </c:pt>
                <c:pt idx="74">
                  <c:v>34455</c:v>
                </c:pt>
                <c:pt idx="75">
                  <c:v>34486</c:v>
                </c:pt>
                <c:pt idx="76">
                  <c:v>34516</c:v>
                </c:pt>
                <c:pt idx="77">
                  <c:v>34547</c:v>
                </c:pt>
                <c:pt idx="78">
                  <c:v>34578</c:v>
                </c:pt>
                <c:pt idx="79">
                  <c:v>34608</c:v>
                </c:pt>
                <c:pt idx="80">
                  <c:v>34639</c:v>
                </c:pt>
                <c:pt idx="81">
                  <c:v>34669</c:v>
                </c:pt>
                <c:pt idx="82">
                  <c:v>34700</c:v>
                </c:pt>
                <c:pt idx="83">
                  <c:v>34731</c:v>
                </c:pt>
                <c:pt idx="84">
                  <c:v>34759</c:v>
                </c:pt>
                <c:pt idx="85">
                  <c:v>34790</c:v>
                </c:pt>
                <c:pt idx="86">
                  <c:v>34820</c:v>
                </c:pt>
                <c:pt idx="87">
                  <c:v>34851</c:v>
                </c:pt>
                <c:pt idx="88">
                  <c:v>34881</c:v>
                </c:pt>
                <c:pt idx="89">
                  <c:v>34912</c:v>
                </c:pt>
                <c:pt idx="90">
                  <c:v>34943</c:v>
                </c:pt>
                <c:pt idx="91">
                  <c:v>34973</c:v>
                </c:pt>
                <c:pt idx="92">
                  <c:v>35004</c:v>
                </c:pt>
                <c:pt idx="93">
                  <c:v>35034</c:v>
                </c:pt>
                <c:pt idx="94">
                  <c:v>35065</c:v>
                </c:pt>
                <c:pt idx="95">
                  <c:v>35096</c:v>
                </c:pt>
                <c:pt idx="96">
                  <c:v>35125</c:v>
                </c:pt>
                <c:pt idx="97">
                  <c:v>35156</c:v>
                </c:pt>
                <c:pt idx="98">
                  <c:v>35186</c:v>
                </c:pt>
                <c:pt idx="99">
                  <c:v>35217</c:v>
                </c:pt>
                <c:pt idx="100">
                  <c:v>35247</c:v>
                </c:pt>
                <c:pt idx="101">
                  <c:v>35278</c:v>
                </c:pt>
                <c:pt idx="102">
                  <c:v>35309</c:v>
                </c:pt>
                <c:pt idx="103">
                  <c:v>35339</c:v>
                </c:pt>
                <c:pt idx="104">
                  <c:v>35370</c:v>
                </c:pt>
                <c:pt idx="105">
                  <c:v>35400</c:v>
                </c:pt>
                <c:pt idx="106">
                  <c:v>35431</c:v>
                </c:pt>
                <c:pt idx="107">
                  <c:v>35462</c:v>
                </c:pt>
                <c:pt idx="108">
                  <c:v>35490</c:v>
                </c:pt>
                <c:pt idx="109">
                  <c:v>35521</c:v>
                </c:pt>
                <c:pt idx="110">
                  <c:v>35551</c:v>
                </c:pt>
                <c:pt idx="111">
                  <c:v>35582</c:v>
                </c:pt>
                <c:pt idx="112">
                  <c:v>35612</c:v>
                </c:pt>
                <c:pt idx="113">
                  <c:v>35643</c:v>
                </c:pt>
                <c:pt idx="114">
                  <c:v>35674</c:v>
                </c:pt>
                <c:pt idx="115">
                  <c:v>35704</c:v>
                </c:pt>
                <c:pt idx="116">
                  <c:v>35735</c:v>
                </c:pt>
                <c:pt idx="117">
                  <c:v>35765</c:v>
                </c:pt>
                <c:pt idx="118">
                  <c:v>35796</c:v>
                </c:pt>
                <c:pt idx="119">
                  <c:v>35827</c:v>
                </c:pt>
                <c:pt idx="120">
                  <c:v>35855</c:v>
                </c:pt>
                <c:pt idx="121">
                  <c:v>35886</c:v>
                </c:pt>
                <c:pt idx="122">
                  <c:v>35916</c:v>
                </c:pt>
                <c:pt idx="123">
                  <c:v>35947</c:v>
                </c:pt>
                <c:pt idx="124">
                  <c:v>35977</c:v>
                </c:pt>
                <c:pt idx="125">
                  <c:v>36008</c:v>
                </c:pt>
                <c:pt idx="126">
                  <c:v>36039</c:v>
                </c:pt>
                <c:pt idx="127">
                  <c:v>36069</c:v>
                </c:pt>
                <c:pt idx="128">
                  <c:v>36100</c:v>
                </c:pt>
                <c:pt idx="129">
                  <c:v>36130</c:v>
                </c:pt>
                <c:pt idx="130">
                  <c:v>36161</c:v>
                </c:pt>
                <c:pt idx="131">
                  <c:v>36192</c:v>
                </c:pt>
                <c:pt idx="132">
                  <c:v>36220</c:v>
                </c:pt>
                <c:pt idx="133">
                  <c:v>36251</c:v>
                </c:pt>
                <c:pt idx="134">
                  <c:v>36281</c:v>
                </c:pt>
                <c:pt idx="135">
                  <c:v>36312</c:v>
                </c:pt>
                <c:pt idx="136">
                  <c:v>36342</c:v>
                </c:pt>
                <c:pt idx="137">
                  <c:v>36373</c:v>
                </c:pt>
                <c:pt idx="138">
                  <c:v>36404</c:v>
                </c:pt>
                <c:pt idx="139">
                  <c:v>36434</c:v>
                </c:pt>
                <c:pt idx="140">
                  <c:v>36465</c:v>
                </c:pt>
                <c:pt idx="141">
                  <c:v>36495</c:v>
                </c:pt>
                <c:pt idx="142">
                  <c:v>36526</c:v>
                </c:pt>
                <c:pt idx="143">
                  <c:v>36557</c:v>
                </c:pt>
                <c:pt idx="144">
                  <c:v>36586</c:v>
                </c:pt>
                <c:pt idx="145">
                  <c:v>36617</c:v>
                </c:pt>
                <c:pt idx="146">
                  <c:v>36647</c:v>
                </c:pt>
                <c:pt idx="147">
                  <c:v>36678</c:v>
                </c:pt>
                <c:pt idx="148">
                  <c:v>36708</c:v>
                </c:pt>
                <c:pt idx="149">
                  <c:v>36739</c:v>
                </c:pt>
                <c:pt idx="150">
                  <c:v>36770</c:v>
                </c:pt>
                <c:pt idx="151">
                  <c:v>36800</c:v>
                </c:pt>
                <c:pt idx="152">
                  <c:v>36831</c:v>
                </c:pt>
                <c:pt idx="153">
                  <c:v>36861</c:v>
                </c:pt>
                <c:pt idx="154">
                  <c:v>36892</c:v>
                </c:pt>
                <c:pt idx="155">
                  <c:v>36923</c:v>
                </c:pt>
                <c:pt idx="156">
                  <c:v>36951</c:v>
                </c:pt>
                <c:pt idx="157">
                  <c:v>36982</c:v>
                </c:pt>
                <c:pt idx="158">
                  <c:v>37012</c:v>
                </c:pt>
                <c:pt idx="159">
                  <c:v>37043</c:v>
                </c:pt>
                <c:pt idx="160">
                  <c:v>37073</c:v>
                </c:pt>
                <c:pt idx="161">
                  <c:v>37104</c:v>
                </c:pt>
                <c:pt idx="162">
                  <c:v>37135</c:v>
                </c:pt>
                <c:pt idx="163">
                  <c:v>37165</c:v>
                </c:pt>
                <c:pt idx="164">
                  <c:v>37196</c:v>
                </c:pt>
                <c:pt idx="165">
                  <c:v>37226</c:v>
                </c:pt>
                <c:pt idx="166">
                  <c:v>37257</c:v>
                </c:pt>
                <c:pt idx="167">
                  <c:v>37288</c:v>
                </c:pt>
                <c:pt idx="168">
                  <c:v>37316</c:v>
                </c:pt>
                <c:pt idx="169">
                  <c:v>37347</c:v>
                </c:pt>
                <c:pt idx="170">
                  <c:v>37377</c:v>
                </c:pt>
                <c:pt idx="171">
                  <c:v>37408</c:v>
                </c:pt>
                <c:pt idx="172">
                  <c:v>37438</c:v>
                </c:pt>
                <c:pt idx="173">
                  <c:v>37469</c:v>
                </c:pt>
                <c:pt idx="174">
                  <c:v>37500</c:v>
                </c:pt>
                <c:pt idx="175">
                  <c:v>37530</c:v>
                </c:pt>
                <c:pt idx="176">
                  <c:v>37561</c:v>
                </c:pt>
                <c:pt idx="177">
                  <c:v>37591</c:v>
                </c:pt>
                <c:pt idx="178">
                  <c:v>37622</c:v>
                </c:pt>
                <c:pt idx="179">
                  <c:v>37653</c:v>
                </c:pt>
                <c:pt idx="180">
                  <c:v>37681</c:v>
                </c:pt>
                <c:pt idx="181">
                  <c:v>37712</c:v>
                </c:pt>
                <c:pt idx="182">
                  <c:v>37742</c:v>
                </c:pt>
                <c:pt idx="183">
                  <c:v>37773</c:v>
                </c:pt>
                <c:pt idx="184">
                  <c:v>37803</c:v>
                </c:pt>
                <c:pt idx="185">
                  <c:v>37834</c:v>
                </c:pt>
                <c:pt idx="186">
                  <c:v>37865</c:v>
                </c:pt>
                <c:pt idx="187">
                  <c:v>37895</c:v>
                </c:pt>
                <c:pt idx="188">
                  <c:v>37926</c:v>
                </c:pt>
                <c:pt idx="189">
                  <c:v>37956</c:v>
                </c:pt>
                <c:pt idx="190">
                  <c:v>37987</c:v>
                </c:pt>
                <c:pt idx="191">
                  <c:v>38018</c:v>
                </c:pt>
                <c:pt idx="192">
                  <c:v>38047</c:v>
                </c:pt>
                <c:pt idx="193">
                  <c:v>38078</c:v>
                </c:pt>
                <c:pt idx="194">
                  <c:v>38108</c:v>
                </c:pt>
                <c:pt idx="195">
                  <c:v>38139</c:v>
                </c:pt>
                <c:pt idx="196">
                  <c:v>38169</c:v>
                </c:pt>
                <c:pt idx="197">
                  <c:v>38200</c:v>
                </c:pt>
                <c:pt idx="198">
                  <c:v>38231</c:v>
                </c:pt>
                <c:pt idx="199">
                  <c:v>38261</c:v>
                </c:pt>
                <c:pt idx="200">
                  <c:v>38292</c:v>
                </c:pt>
                <c:pt idx="201">
                  <c:v>38322</c:v>
                </c:pt>
                <c:pt idx="202">
                  <c:v>38353</c:v>
                </c:pt>
                <c:pt idx="203">
                  <c:v>38384</c:v>
                </c:pt>
                <c:pt idx="204">
                  <c:v>38412</c:v>
                </c:pt>
                <c:pt idx="205">
                  <c:v>38443</c:v>
                </c:pt>
                <c:pt idx="206">
                  <c:v>38473</c:v>
                </c:pt>
                <c:pt idx="207">
                  <c:v>38504</c:v>
                </c:pt>
                <c:pt idx="208">
                  <c:v>38534</c:v>
                </c:pt>
                <c:pt idx="209">
                  <c:v>38565</c:v>
                </c:pt>
                <c:pt idx="210">
                  <c:v>38596</c:v>
                </c:pt>
                <c:pt idx="211">
                  <c:v>38626</c:v>
                </c:pt>
                <c:pt idx="212">
                  <c:v>38657</c:v>
                </c:pt>
                <c:pt idx="213">
                  <c:v>38687</c:v>
                </c:pt>
                <c:pt idx="214">
                  <c:v>38718</c:v>
                </c:pt>
                <c:pt idx="215">
                  <c:v>38749</c:v>
                </c:pt>
                <c:pt idx="216">
                  <c:v>38777</c:v>
                </c:pt>
                <c:pt idx="217">
                  <c:v>38808</c:v>
                </c:pt>
                <c:pt idx="218">
                  <c:v>38838</c:v>
                </c:pt>
                <c:pt idx="219">
                  <c:v>38869</c:v>
                </c:pt>
                <c:pt idx="220">
                  <c:v>38899</c:v>
                </c:pt>
                <c:pt idx="221">
                  <c:v>38930</c:v>
                </c:pt>
                <c:pt idx="222">
                  <c:v>38961</c:v>
                </c:pt>
                <c:pt idx="223">
                  <c:v>38991</c:v>
                </c:pt>
                <c:pt idx="224">
                  <c:v>39022</c:v>
                </c:pt>
                <c:pt idx="225">
                  <c:v>39052</c:v>
                </c:pt>
                <c:pt idx="226">
                  <c:v>39083</c:v>
                </c:pt>
                <c:pt idx="227">
                  <c:v>39114</c:v>
                </c:pt>
                <c:pt idx="228">
                  <c:v>39142</c:v>
                </c:pt>
                <c:pt idx="229">
                  <c:v>39173</c:v>
                </c:pt>
                <c:pt idx="230">
                  <c:v>39203</c:v>
                </c:pt>
                <c:pt idx="231">
                  <c:v>39234</c:v>
                </c:pt>
                <c:pt idx="232">
                  <c:v>39264</c:v>
                </c:pt>
                <c:pt idx="233">
                  <c:v>39295</c:v>
                </c:pt>
                <c:pt idx="234">
                  <c:v>39326</c:v>
                </c:pt>
                <c:pt idx="235">
                  <c:v>39356</c:v>
                </c:pt>
                <c:pt idx="236">
                  <c:v>39387</c:v>
                </c:pt>
                <c:pt idx="237">
                  <c:v>39417</c:v>
                </c:pt>
                <c:pt idx="238">
                  <c:v>39448</c:v>
                </c:pt>
                <c:pt idx="239">
                  <c:v>39479</c:v>
                </c:pt>
                <c:pt idx="240">
                  <c:v>39508</c:v>
                </c:pt>
                <c:pt idx="241">
                  <c:v>39539</c:v>
                </c:pt>
                <c:pt idx="242">
                  <c:v>39569</c:v>
                </c:pt>
                <c:pt idx="243">
                  <c:v>39600</c:v>
                </c:pt>
                <c:pt idx="244">
                  <c:v>39630</c:v>
                </c:pt>
                <c:pt idx="245">
                  <c:v>39661</c:v>
                </c:pt>
                <c:pt idx="246">
                  <c:v>39692</c:v>
                </c:pt>
                <c:pt idx="247">
                  <c:v>39722</c:v>
                </c:pt>
                <c:pt idx="248">
                  <c:v>39753</c:v>
                </c:pt>
                <c:pt idx="249">
                  <c:v>39783</c:v>
                </c:pt>
                <c:pt idx="250">
                  <c:v>39814</c:v>
                </c:pt>
                <c:pt idx="251">
                  <c:v>39845</c:v>
                </c:pt>
                <c:pt idx="252">
                  <c:v>39873</c:v>
                </c:pt>
                <c:pt idx="253">
                  <c:v>39904</c:v>
                </c:pt>
                <c:pt idx="254">
                  <c:v>39934</c:v>
                </c:pt>
                <c:pt idx="255">
                  <c:v>39965</c:v>
                </c:pt>
                <c:pt idx="256">
                  <c:v>39995</c:v>
                </c:pt>
                <c:pt idx="257">
                  <c:v>40026</c:v>
                </c:pt>
                <c:pt idx="258">
                  <c:v>40057</c:v>
                </c:pt>
                <c:pt idx="259">
                  <c:v>40087</c:v>
                </c:pt>
                <c:pt idx="260">
                  <c:v>40118</c:v>
                </c:pt>
                <c:pt idx="261">
                  <c:v>40148</c:v>
                </c:pt>
                <c:pt idx="262">
                  <c:v>40179</c:v>
                </c:pt>
                <c:pt idx="263">
                  <c:v>40210</c:v>
                </c:pt>
                <c:pt idx="264">
                  <c:v>40238</c:v>
                </c:pt>
                <c:pt idx="265">
                  <c:v>40269</c:v>
                </c:pt>
                <c:pt idx="266">
                  <c:v>40299</c:v>
                </c:pt>
                <c:pt idx="267">
                  <c:v>40330</c:v>
                </c:pt>
                <c:pt idx="268">
                  <c:v>40360</c:v>
                </c:pt>
                <c:pt idx="269">
                  <c:v>40391</c:v>
                </c:pt>
                <c:pt idx="270">
                  <c:v>40422</c:v>
                </c:pt>
                <c:pt idx="271">
                  <c:v>40452</c:v>
                </c:pt>
                <c:pt idx="272">
                  <c:v>40483</c:v>
                </c:pt>
                <c:pt idx="273">
                  <c:v>40513</c:v>
                </c:pt>
                <c:pt idx="274">
                  <c:v>40544</c:v>
                </c:pt>
                <c:pt idx="275">
                  <c:v>40575</c:v>
                </c:pt>
                <c:pt idx="276">
                  <c:v>40603</c:v>
                </c:pt>
                <c:pt idx="277">
                  <c:v>40634</c:v>
                </c:pt>
                <c:pt idx="278">
                  <c:v>40664</c:v>
                </c:pt>
                <c:pt idx="279">
                  <c:v>40695</c:v>
                </c:pt>
                <c:pt idx="280">
                  <c:v>40725</c:v>
                </c:pt>
                <c:pt idx="281">
                  <c:v>40756</c:v>
                </c:pt>
                <c:pt idx="282">
                  <c:v>40787</c:v>
                </c:pt>
                <c:pt idx="283">
                  <c:v>40817</c:v>
                </c:pt>
                <c:pt idx="284">
                  <c:v>40848</c:v>
                </c:pt>
                <c:pt idx="285">
                  <c:v>40878</c:v>
                </c:pt>
                <c:pt idx="286">
                  <c:v>40909</c:v>
                </c:pt>
                <c:pt idx="287">
                  <c:v>40940</c:v>
                </c:pt>
                <c:pt idx="288">
                  <c:v>40969</c:v>
                </c:pt>
                <c:pt idx="289">
                  <c:v>41000</c:v>
                </c:pt>
                <c:pt idx="290">
                  <c:v>41030</c:v>
                </c:pt>
                <c:pt idx="291">
                  <c:v>41061</c:v>
                </c:pt>
                <c:pt idx="292">
                  <c:v>41091</c:v>
                </c:pt>
                <c:pt idx="293">
                  <c:v>41122</c:v>
                </c:pt>
                <c:pt idx="294">
                  <c:v>41153</c:v>
                </c:pt>
                <c:pt idx="295">
                  <c:v>41183</c:v>
                </c:pt>
                <c:pt idx="296">
                  <c:v>41214</c:v>
                </c:pt>
                <c:pt idx="297">
                  <c:v>41244</c:v>
                </c:pt>
                <c:pt idx="298">
                  <c:v>41275</c:v>
                </c:pt>
                <c:pt idx="299">
                  <c:v>41306</c:v>
                </c:pt>
                <c:pt idx="300">
                  <c:v>41334</c:v>
                </c:pt>
                <c:pt idx="301">
                  <c:v>41365</c:v>
                </c:pt>
                <c:pt idx="302">
                  <c:v>41395</c:v>
                </c:pt>
                <c:pt idx="303">
                  <c:v>41426</c:v>
                </c:pt>
                <c:pt idx="304">
                  <c:v>41456</c:v>
                </c:pt>
                <c:pt idx="305">
                  <c:v>41487</c:v>
                </c:pt>
                <c:pt idx="306">
                  <c:v>41518</c:v>
                </c:pt>
                <c:pt idx="307">
                  <c:v>41548</c:v>
                </c:pt>
                <c:pt idx="308">
                  <c:v>41579</c:v>
                </c:pt>
                <c:pt idx="309">
                  <c:v>41609</c:v>
                </c:pt>
                <c:pt idx="310">
                  <c:v>41640</c:v>
                </c:pt>
                <c:pt idx="311">
                  <c:v>41671</c:v>
                </c:pt>
                <c:pt idx="312">
                  <c:v>41699</c:v>
                </c:pt>
                <c:pt idx="313">
                  <c:v>41730</c:v>
                </c:pt>
                <c:pt idx="314">
                  <c:v>41760</c:v>
                </c:pt>
                <c:pt idx="315">
                  <c:v>41791</c:v>
                </c:pt>
                <c:pt idx="316">
                  <c:v>41821</c:v>
                </c:pt>
                <c:pt idx="317">
                  <c:v>41852</c:v>
                </c:pt>
                <c:pt idx="318">
                  <c:v>41883</c:v>
                </c:pt>
                <c:pt idx="319">
                  <c:v>41913</c:v>
                </c:pt>
                <c:pt idx="320">
                  <c:v>41944</c:v>
                </c:pt>
                <c:pt idx="321">
                  <c:v>41974</c:v>
                </c:pt>
                <c:pt idx="322">
                  <c:v>42005</c:v>
                </c:pt>
                <c:pt idx="323">
                  <c:v>42036</c:v>
                </c:pt>
                <c:pt idx="324">
                  <c:v>42064</c:v>
                </c:pt>
                <c:pt idx="325">
                  <c:v>42095</c:v>
                </c:pt>
                <c:pt idx="326">
                  <c:v>42125</c:v>
                </c:pt>
                <c:pt idx="327">
                  <c:v>42156</c:v>
                </c:pt>
                <c:pt idx="328">
                  <c:v>42186</c:v>
                </c:pt>
                <c:pt idx="329">
                  <c:v>42217</c:v>
                </c:pt>
                <c:pt idx="330">
                  <c:v>42248</c:v>
                </c:pt>
                <c:pt idx="331">
                  <c:v>42278</c:v>
                </c:pt>
                <c:pt idx="332">
                  <c:v>42309</c:v>
                </c:pt>
                <c:pt idx="333">
                  <c:v>42339</c:v>
                </c:pt>
                <c:pt idx="334">
                  <c:v>42370</c:v>
                </c:pt>
                <c:pt idx="335">
                  <c:v>42401</c:v>
                </c:pt>
                <c:pt idx="336">
                  <c:v>42430</c:v>
                </c:pt>
                <c:pt idx="337">
                  <c:v>42461</c:v>
                </c:pt>
                <c:pt idx="338">
                  <c:v>42491</c:v>
                </c:pt>
                <c:pt idx="339">
                  <c:v>42522</c:v>
                </c:pt>
                <c:pt idx="340">
                  <c:v>42552</c:v>
                </c:pt>
                <c:pt idx="341">
                  <c:v>42583</c:v>
                </c:pt>
                <c:pt idx="342">
                  <c:v>42614</c:v>
                </c:pt>
                <c:pt idx="343">
                  <c:v>42644</c:v>
                </c:pt>
                <c:pt idx="344">
                  <c:v>42675</c:v>
                </c:pt>
                <c:pt idx="345">
                  <c:v>42705</c:v>
                </c:pt>
                <c:pt idx="346">
                  <c:v>42736</c:v>
                </c:pt>
                <c:pt idx="347">
                  <c:v>42767</c:v>
                </c:pt>
                <c:pt idx="348">
                  <c:v>42795</c:v>
                </c:pt>
                <c:pt idx="349">
                  <c:v>42826</c:v>
                </c:pt>
                <c:pt idx="350">
                  <c:v>42856</c:v>
                </c:pt>
                <c:pt idx="351">
                  <c:v>42887</c:v>
                </c:pt>
                <c:pt idx="352">
                  <c:v>42917</c:v>
                </c:pt>
                <c:pt idx="353">
                  <c:v>42948</c:v>
                </c:pt>
                <c:pt idx="354">
                  <c:v>42979</c:v>
                </c:pt>
                <c:pt idx="355">
                  <c:v>43009</c:v>
                </c:pt>
                <c:pt idx="356">
                  <c:v>43040</c:v>
                </c:pt>
                <c:pt idx="357">
                  <c:v>43070</c:v>
                </c:pt>
                <c:pt idx="358">
                  <c:v>43101</c:v>
                </c:pt>
                <c:pt idx="359">
                  <c:v>43132</c:v>
                </c:pt>
                <c:pt idx="360">
                  <c:v>43160</c:v>
                </c:pt>
                <c:pt idx="361">
                  <c:v>43191</c:v>
                </c:pt>
                <c:pt idx="362">
                  <c:v>43221</c:v>
                </c:pt>
                <c:pt idx="363">
                  <c:v>43252</c:v>
                </c:pt>
                <c:pt idx="364">
                  <c:v>43282</c:v>
                </c:pt>
                <c:pt idx="365">
                  <c:v>43313</c:v>
                </c:pt>
                <c:pt idx="366">
                  <c:v>43344</c:v>
                </c:pt>
                <c:pt idx="367">
                  <c:v>43374</c:v>
                </c:pt>
                <c:pt idx="368">
                  <c:v>43405</c:v>
                </c:pt>
                <c:pt idx="369">
                  <c:v>43435</c:v>
                </c:pt>
                <c:pt idx="370">
                  <c:v>43466</c:v>
                </c:pt>
                <c:pt idx="371">
                  <c:v>43497</c:v>
                </c:pt>
                <c:pt idx="372">
                  <c:v>43525</c:v>
                </c:pt>
                <c:pt idx="373">
                  <c:v>43556</c:v>
                </c:pt>
                <c:pt idx="374">
                  <c:v>43586</c:v>
                </c:pt>
                <c:pt idx="375">
                  <c:v>43617</c:v>
                </c:pt>
                <c:pt idx="376">
                  <c:v>43647</c:v>
                </c:pt>
                <c:pt idx="377">
                  <c:v>43678</c:v>
                </c:pt>
                <c:pt idx="378">
                  <c:v>43709</c:v>
                </c:pt>
                <c:pt idx="379">
                  <c:v>43739</c:v>
                </c:pt>
                <c:pt idx="380">
                  <c:v>43770</c:v>
                </c:pt>
                <c:pt idx="381">
                  <c:v>43800</c:v>
                </c:pt>
                <c:pt idx="382">
                  <c:v>43831</c:v>
                </c:pt>
                <c:pt idx="383">
                  <c:v>43862</c:v>
                </c:pt>
                <c:pt idx="384">
                  <c:v>43891</c:v>
                </c:pt>
                <c:pt idx="385">
                  <c:v>43922</c:v>
                </c:pt>
                <c:pt idx="386">
                  <c:v>43952</c:v>
                </c:pt>
                <c:pt idx="387">
                  <c:v>43983</c:v>
                </c:pt>
                <c:pt idx="388">
                  <c:v>44013</c:v>
                </c:pt>
                <c:pt idx="389">
                  <c:v>44044</c:v>
                </c:pt>
                <c:pt idx="390">
                  <c:v>44075</c:v>
                </c:pt>
                <c:pt idx="391">
                  <c:v>44105</c:v>
                </c:pt>
                <c:pt idx="392">
                  <c:v>44136</c:v>
                </c:pt>
                <c:pt idx="393">
                  <c:v>44166</c:v>
                </c:pt>
                <c:pt idx="394">
                  <c:v>44197</c:v>
                </c:pt>
                <c:pt idx="395">
                  <c:v>44228</c:v>
                </c:pt>
                <c:pt idx="396">
                  <c:v>44256</c:v>
                </c:pt>
                <c:pt idx="397">
                  <c:v>44287</c:v>
                </c:pt>
                <c:pt idx="398">
                  <c:v>44317</c:v>
                </c:pt>
                <c:pt idx="399">
                  <c:v>44348</c:v>
                </c:pt>
                <c:pt idx="400">
                  <c:v>44378</c:v>
                </c:pt>
                <c:pt idx="401">
                  <c:v>44409</c:v>
                </c:pt>
                <c:pt idx="402">
                  <c:v>44440</c:v>
                </c:pt>
                <c:pt idx="403">
                  <c:v>44470</c:v>
                </c:pt>
                <c:pt idx="404">
                  <c:v>44501</c:v>
                </c:pt>
                <c:pt idx="405">
                  <c:v>44531</c:v>
                </c:pt>
                <c:pt idx="406">
                  <c:v>44562</c:v>
                </c:pt>
                <c:pt idx="407">
                  <c:v>44593</c:v>
                </c:pt>
                <c:pt idx="408">
                  <c:v>44621</c:v>
                </c:pt>
                <c:pt idx="409">
                  <c:v>44652</c:v>
                </c:pt>
                <c:pt idx="410">
                  <c:v>44682</c:v>
                </c:pt>
                <c:pt idx="411">
                  <c:v>44713</c:v>
                </c:pt>
                <c:pt idx="412">
                  <c:v>44743</c:v>
                </c:pt>
                <c:pt idx="413">
                  <c:v>44774</c:v>
                </c:pt>
                <c:pt idx="414">
                  <c:v>44805</c:v>
                </c:pt>
              </c:numCache>
            </c:numRef>
          </c:cat>
          <c:val>
            <c:numRef>
              <c:f>'FRED Graph'!$F$14:$F$428</c:f>
              <c:numCache>
                <c:formatCode>0</c:formatCode>
                <c:ptCount val="415"/>
                <c:pt idx="0">
                  <c:v>18530.602474410302</c:v>
                </c:pt>
                <c:pt idx="1">
                  <c:v>20091.334056035634</c:v>
                </c:pt>
                <c:pt idx="2">
                  <c:v>19899.810512984932</c:v>
                </c:pt>
                <c:pt idx="3">
                  <c:v>20451.985479378302</c:v>
                </c:pt>
                <c:pt idx="4">
                  <c:v>19715.997863473167</c:v>
                </c:pt>
                <c:pt idx="5">
                  <c:v>20888.208088785901</c:v>
                </c:pt>
                <c:pt idx="6">
                  <c:v>20770.299111893066</c:v>
                </c:pt>
                <c:pt idx="7">
                  <c:v>21951.03882602257</c:v>
                </c:pt>
                <c:pt idx="8">
                  <c:v>23563.973160949467</c:v>
                </c:pt>
                <c:pt idx="9">
                  <c:v>23139.504303343434</c:v>
                </c:pt>
                <c:pt idx="10">
                  <c:v>22262.557250980299</c:v>
                </c:pt>
                <c:pt idx="11">
                  <c:v>19804.117970630199</c:v>
                </c:pt>
                <c:pt idx="12">
                  <c:v>19579.136489520901</c:v>
                </c:pt>
                <c:pt idx="13">
                  <c:v>19301.845184081467</c:v>
                </c:pt>
                <c:pt idx="14">
                  <c:v>19503.070136065031</c:v>
                </c:pt>
                <c:pt idx="15">
                  <c:v>19256.629704879066</c:v>
                </c:pt>
                <c:pt idx="16">
                  <c:v>19579.899092130832</c:v>
                </c:pt>
                <c:pt idx="17">
                  <c:v>18766.012204610768</c:v>
                </c:pt>
                <c:pt idx="18">
                  <c:v>19121.687602052101</c:v>
                </c:pt>
                <c:pt idx="19">
                  <c:v>18973.638390770066</c:v>
                </c:pt>
                <c:pt idx="20">
                  <c:v>19680.552328617832</c:v>
                </c:pt>
                <c:pt idx="21">
                  <c:v>21008.284981857865</c:v>
                </c:pt>
                <c:pt idx="22">
                  <c:v>21466.486244850534</c:v>
                </c:pt>
                <c:pt idx="23">
                  <c:v>21102.873519313067</c:v>
                </c:pt>
                <c:pt idx="24">
                  <c:v>18918.643415225135</c:v>
                </c:pt>
                <c:pt idx="25">
                  <c:v>16749.168917021467</c:v>
                </c:pt>
                <c:pt idx="26">
                  <c:v>15083.048318629333</c:v>
                </c:pt>
                <c:pt idx="27">
                  <c:v>14196.120100584565</c:v>
                </c:pt>
                <c:pt idx="28">
                  <c:v>13567.471777977831</c:v>
                </c:pt>
                <c:pt idx="29">
                  <c:v>12835.953062108931</c:v>
                </c:pt>
                <c:pt idx="30">
                  <c:v>11969.0448531001</c:v>
                </c:pt>
                <c:pt idx="31">
                  <c:v>10915.314994710647</c:v>
                </c:pt>
                <c:pt idx="32">
                  <c:v>10027.371156516363</c:v>
                </c:pt>
                <c:pt idx="33">
                  <c:v>9012.6311070144857</c:v>
                </c:pt>
                <c:pt idx="34">
                  <c:v>8843.2468584094095</c:v>
                </c:pt>
                <c:pt idx="35">
                  <c:v>8440.416036012859</c:v>
                </c:pt>
                <c:pt idx="36">
                  <c:v>9044.4590077477696</c:v>
                </c:pt>
                <c:pt idx="37">
                  <c:v>9171.6855776367029</c:v>
                </c:pt>
                <c:pt idx="38">
                  <c:v>9861.7411557474024</c:v>
                </c:pt>
                <c:pt idx="39">
                  <c:v>9302.8810557759989</c:v>
                </c:pt>
                <c:pt idx="40">
                  <c:v>9422.5992816701528</c:v>
                </c:pt>
                <c:pt idx="41">
                  <c:v>8834.9005008016011</c:v>
                </c:pt>
                <c:pt idx="42">
                  <c:v>8837.6297581692615</c:v>
                </c:pt>
                <c:pt idx="43">
                  <c:v>8771.4736469108793</c:v>
                </c:pt>
                <c:pt idx="44">
                  <c:v>8490.1455016693362</c:v>
                </c:pt>
                <c:pt idx="45">
                  <c:v>8438.717105763586</c:v>
                </c:pt>
                <c:pt idx="46">
                  <c:v>8050.0319690346332</c:v>
                </c:pt>
                <c:pt idx="47">
                  <c:v>8770.1700142204791</c:v>
                </c:pt>
                <c:pt idx="48">
                  <c:v>8483.9551323802661</c:v>
                </c:pt>
                <c:pt idx="49">
                  <c:v>8676.8428666105265</c:v>
                </c:pt>
                <c:pt idx="50">
                  <c:v>7855.9488029299901</c:v>
                </c:pt>
                <c:pt idx="51">
                  <c:v>8280.1007547603604</c:v>
                </c:pt>
                <c:pt idx="52">
                  <c:v>7923.5219966000268</c:v>
                </c:pt>
                <c:pt idx="53">
                  <c:v>8010.8830315782643</c:v>
                </c:pt>
                <c:pt idx="54">
                  <c:v>7668.3099440418473</c:v>
                </c:pt>
                <c:pt idx="55">
                  <c:v>7659.93042975753</c:v>
                </c:pt>
                <c:pt idx="56">
                  <c:v>7611.9188249873887</c:v>
                </c:pt>
                <c:pt idx="57">
                  <c:v>8280.5845415033564</c:v>
                </c:pt>
                <c:pt idx="58">
                  <c:v>8374.5850107958831</c:v>
                </c:pt>
                <c:pt idx="59">
                  <c:v>8097.7227105804777</c:v>
                </c:pt>
                <c:pt idx="60">
                  <c:v>7557.3299937899783</c:v>
                </c:pt>
                <c:pt idx="61">
                  <c:v>7246.8198757488817</c:v>
                </c:pt>
                <c:pt idx="62">
                  <c:v>7220.5410246554047</c:v>
                </c:pt>
                <c:pt idx="63">
                  <c:v>7066.0292041176099</c:v>
                </c:pt>
                <c:pt idx="64">
                  <c:v>6893.2040671895838</c:v>
                </c:pt>
                <c:pt idx="65">
                  <c:v>6933.573193891857</c:v>
                </c:pt>
                <c:pt idx="66">
                  <c:v>6756.848008588353</c:v>
                </c:pt>
                <c:pt idx="67">
                  <c:v>6740.4945193356298</c:v>
                </c:pt>
                <c:pt idx="68">
                  <c:v>6835.1908943228264</c:v>
                </c:pt>
                <c:pt idx="69">
                  <c:v>7068.5784836005259</c:v>
                </c:pt>
                <c:pt idx="70">
                  <c:v>7287.3205425008027</c:v>
                </c:pt>
                <c:pt idx="71">
                  <c:v>7609.9506520958967</c:v>
                </c:pt>
                <c:pt idx="72">
                  <c:v>7892.3384482357833</c:v>
                </c:pt>
                <c:pt idx="73">
                  <c:v>7963.232589138107</c:v>
                </c:pt>
                <c:pt idx="74">
                  <c:v>7935.8767345575834</c:v>
                </c:pt>
                <c:pt idx="75">
                  <c:v>8581.3458303554798</c:v>
                </c:pt>
                <c:pt idx="76">
                  <c:v>8181.2022882794636</c:v>
                </c:pt>
                <c:pt idx="77">
                  <c:v>8359.1173861999923</c:v>
                </c:pt>
                <c:pt idx="78">
                  <c:v>7647.7115853560199</c:v>
                </c:pt>
                <c:pt idx="79">
                  <c:v>8195.0018264984246</c:v>
                </c:pt>
                <c:pt idx="80">
                  <c:v>8188.0135837566859</c:v>
                </c:pt>
                <c:pt idx="81">
                  <c:v>7726.1755097891119</c:v>
                </c:pt>
                <c:pt idx="82">
                  <c:v>7070.685742089413</c:v>
                </c:pt>
                <c:pt idx="83">
                  <c:v>6925.1398095095128</c:v>
                </c:pt>
                <c:pt idx="84">
                  <c:v>6557.8366931930241</c:v>
                </c:pt>
                <c:pt idx="85">
                  <c:v>6744.8256134167932</c:v>
                </c:pt>
                <c:pt idx="86">
                  <c:v>6519.8051461454306</c:v>
                </c:pt>
                <c:pt idx="87">
                  <c:v>6744.6901959273737</c:v>
                </c:pt>
                <c:pt idx="88">
                  <c:v>6866.2477102243602</c:v>
                </c:pt>
                <c:pt idx="89">
                  <c:v>7374.7420610628033</c:v>
                </c:pt>
                <c:pt idx="90">
                  <c:v>7458.8832699630539</c:v>
                </c:pt>
                <c:pt idx="91">
                  <c:v>7583.039486712707</c:v>
                </c:pt>
                <c:pt idx="92">
                  <c:v>7272.5760800234302</c:v>
                </c:pt>
                <c:pt idx="93">
                  <c:v>7644.0993267876693</c:v>
                </c:pt>
                <c:pt idx="94">
                  <c:v>7895.3673268901503</c:v>
                </c:pt>
                <c:pt idx="95">
                  <c:v>7664.5383675600342</c:v>
                </c:pt>
                <c:pt idx="96">
                  <c:v>7610.9512840623165</c:v>
                </c:pt>
                <c:pt idx="97">
                  <c:v>7696.3446272481497</c:v>
                </c:pt>
                <c:pt idx="98">
                  <c:v>7857.9395640871562</c:v>
                </c:pt>
                <c:pt idx="99">
                  <c:v>7578.1609618445727</c:v>
                </c:pt>
                <c:pt idx="100">
                  <c:v>7455.0445208411693</c:v>
                </c:pt>
                <c:pt idx="101">
                  <c:v>7405.7814200736366</c:v>
                </c:pt>
                <c:pt idx="102">
                  <c:v>7614.3339803411154</c:v>
                </c:pt>
                <c:pt idx="103">
                  <c:v>8251.878885678876</c:v>
                </c:pt>
                <c:pt idx="104">
                  <c:v>8174.7839323770067</c:v>
                </c:pt>
                <c:pt idx="105">
                  <c:v>7800.5919193011168</c:v>
                </c:pt>
                <c:pt idx="106">
                  <c:v>7053.9323050222329</c:v>
                </c:pt>
                <c:pt idx="107">
                  <c:v>7876.3207376481369</c:v>
                </c:pt>
                <c:pt idx="108">
                  <c:v>8415.1987825767264</c:v>
                </c:pt>
                <c:pt idx="109">
                  <c:v>8839.4045350647884</c:v>
                </c:pt>
                <c:pt idx="110">
                  <c:v>8467.7902571944924</c:v>
                </c:pt>
                <c:pt idx="111">
                  <c:v>8492.1951753048907</c:v>
                </c:pt>
                <c:pt idx="112">
                  <c:v>8664.3399681133942</c:v>
                </c:pt>
                <c:pt idx="113">
                  <c:v>8769.946326171912</c:v>
                </c:pt>
                <c:pt idx="114">
                  <c:v>9361.7381326121904</c:v>
                </c:pt>
                <c:pt idx="115">
                  <c:v>10245.38629659176</c:v>
                </c:pt>
                <c:pt idx="116">
                  <c:v>10185.110252308927</c:v>
                </c:pt>
                <c:pt idx="117">
                  <c:v>10090.15559236009</c:v>
                </c:pt>
                <c:pt idx="118">
                  <c:v>8714.1959032303166</c:v>
                </c:pt>
                <c:pt idx="119">
                  <c:v>8855.9352418496237</c:v>
                </c:pt>
                <c:pt idx="120">
                  <c:v>8873.4695025525034</c:v>
                </c:pt>
                <c:pt idx="121">
                  <c:v>9725.0112848375429</c:v>
                </c:pt>
                <c:pt idx="122">
                  <c:v>9818.2919039991302</c:v>
                </c:pt>
                <c:pt idx="123">
                  <c:v>10339.027573315367</c:v>
                </c:pt>
                <c:pt idx="124">
                  <c:v>10326.037488979133</c:v>
                </c:pt>
                <c:pt idx="125">
                  <c:v>10799.3692921442</c:v>
                </c:pt>
                <c:pt idx="126">
                  <c:v>10768.019330935602</c:v>
                </c:pt>
                <c:pt idx="127">
                  <c:v>11081.553244506567</c:v>
                </c:pt>
                <c:pt idx="128">
                  <c:v>11055.015600541301</c:v>
                </c:pt>
                <c:pt idx="129">
                  <c:v>10865.191496645935</c:v>
                </c:pt>
                <c:pt idx="130">
                  <c:v>10804.565613318335</c:v>
                </c:pt>
                <c:pt idx="131">
                  <c:v>10657.929693065735</c:v>
                </c:pt>
                <c:pt idx="132">
                  <c:v>10787.3413709661</c:v>
                </c:pt>
                <c:pt idx="133">
                  <c:v>10500.274895285167</c:v>
                </c:pt>
                <c:pt idx="134">
                  <c:v>10739.920847648033</c:v>
                </c:pt>
                <c:pt idx="135">
                  <c:v>11080.352875053233</c:v>
                </c:pt>
                <c:pt idx="136">
                  <c:v>11728.7786260589</c:v>
                </c:pt>
                <c:pt idx="137">
                  <c:v>11617.375943934201</c:v>
                </c:pt>
                <c:pt idx="138">
                  <c:v>11299.853882395866</c:v>
                </c:pt>
                <c:pt idx="139">
                  <c:v>10908.791502998933</c:v>
                </c:pt>
                <c:pt idx="140">
                  <c:v>10984.453685229533</c:v>
                </c:pt>
                <c:pt idx="141">
                  <c:v>11189.279516289898</c:v>
                </c:pt>
                <c:pt idx="142">
                  <c:v>11522.151173073167</c:v>
                </c:pt>
                <c:pt idx="143">
                  <c:v>11826.110221956535</c:v>
                </c:pt>
                <c:pt idx="144">
                  <c:v>11981.012397655402</c:v>
                </c:pt>
                <c:pt idx="145">
                  <c:v>11583.171268899765</c:v>
                </c:pt>
                <c:pt idx="146">
                  <c:v>11357.515202326167</c:v>
                </c:pt>
                <c:pt idx="147">
                  <c:v>12171.735411568066</c:v>
                </c:pt>
                <c:pt idx="148">
                  <c:v>12193.963892721631</c:v>
                </c:pt>
                <c:pt idx="149">
                  <c:v>12490.289023173465</c:v>
                </c:pt>
                <c:pt idx="150">
                  <c:v>11414.017162638667</c:v>
                </c:pt>
                <c:pt idx="151">
                  <c:v>11676.434433389033</c:v>
                </c:pt>
                <c:pt idx="152">
                  <c:v>11861.173877140865</c:v>
                </c:pt>
                <c:pt idx="153">
                  <c:v>12338.385548917999</c:v>
                </c:pt>
                <c:pt idx="154">
                  <c:v>13784.743528316665</c:v>
                </c:pt>
                <c:pt idx="155">
                  <c:v>13094.809489416564</c:v>
                </c:pt>
                <c:pt idx="156">
                  <c:v>12835.227667180567</c:v>
                </c:pt>
                <c:pt idx="157">
                  <c:v>11568.955062477666</c:v>
                </c:pt>
                <c:pt idx="158">
                  <c:v>12060.073701507834</c:v>
                </c:pt>
                <c:pt idx="159">
                  <c:v>12051.242893906601</c:v>
                </c:pt>
                <c:pt idx="160">
                  <c:v>11432.249744221199</c:v>
                </c:pt>
                <c:pt idx="161">
                  <c:v>11667.6711023103</c:v>
                </c:pt>
                <c:pt idx="162">
                  <c:v>10803.783529076258</c:v>
                </c:pt>
                <c:pt idx="163">
                  <c:v>11373.488515887724</c:v>
                </c:pt>
                <c:pt idx="164">
                  <c:v>10940.864272089093</c:v>
                </c:pt>
                <c:pt idx="165">
                  <c:v>11758.517480184033</c:v>
                </c:pt>
                <c:pt idx="166">
                  <c:v>11690.4631797533</c:v>
                </c:pt>
                <c:pt idx="167">
                  <c:v>12106.146605229835</c:v>
                </c:pt>
                <c:pt idx="168">
                  <c:v>12056.839125846533</c:v>
                </c:pt>
                <c:pt idx="169">
                  <c:v>12308.353520172168</c:v>
                </c:pt>
                <c:pt idx="170">
                  <c:v>12058.211360031033</c:v>
                </c:pt>
                <c:pt idx="171">
                  <c:v>12022.801965317567</c:v>
                </c:pt>
                <c:pt idx="172">
                  <c:v>12369.432984175133</c:v>
                </c:pt>
                <c:pt idx="173">
                  <c:v>12691.467891961865</c:v>
                </c:pt>
                <c:pt idx="174">
                  <c:v>13350.265472991166</c:v>
                </c:pt>
                <c:pt idx="175">
                  <c:v>14881.757175046201</c:v>
                </c:pt>
                <c:pt idx="176">
                  <c:v>15297.3611108361</c:v>
                </c:pt>
                <c:pt idx="177">
                  <c:v>15024.8834803555</c:v>
                </c:pt>
                <c:pt idx="178">
                  <c:v>14030.011587193234</c:v>
                </c:pt>
                <c:pt idx="179">
                  <c:v>15213.897264068166</c:v>
                </c:pt>
                <c:pt idx="180">
                  <c:v>15721.316760818765</c:v>
                </c:pt>
                <c:pt idx="181">
                  <c:v>15648.744660206901</c:v>
                </c:pt>
                <c:pt idx="182">
                  <c:v>15039.388190605634</c:v>
                </c:pt>
                <c:pt idx="183">
                  <c:v>14974.249859794234</c:v>
                </c:pt>
                <c:pt idx="184">
                  <c:v>15271.747227580034</c:v>
                </c:pt>
                <c:pt idx="185">
                  <c:v>14666.021929188866</c:v>
                </c:pt>
                <c:pt idx="186">
                  <c:v>15135.973647850935</c:v>
                </c:pt>
                <c:pt idx="187">
                  <c:v>16713.9677387759</c:v>
                </c:pt>
                <c:pt idx="188">
                  <c:v>17039.379106421464</c:v>
                </c:pt>
                <c:pt idx="189">
                  <c:v>17122.173235118134</c:v>
                </c:pt>
                <c:pt idx="190">
                  <c:v>15633.546787194966</c:v>
                </c:pt>
                <c:pt idx="191">
                  <c:v>15949.439918655931</c:v>
                </c:pt>
                <c:pt idx="192">
                  <c:v>16439.495825794831</c:v>
                </c:pt>
                <c:pt idx="193">
                  <c:v>16723.307790465598</c:v>
                </c:pt>
                <c:pt idx="194">
                  <c:v>16739.358931520499</c:v>
                </c:pt>
                <c:pt idx="195">
                  <c:v>16759.926812364531</c:v>
                </c:pt>
                <c:pt idx="196">
                  <c:v>16691.362368014699</c:v>
                </c:pt>
                <c:pt idx="197">
                  <c:v>17196.337582104232</c:v>
                </c:pt>
                <c:pt idx="198">
                  <c:v>17417.110721515066</c:v>
                </c:pt>
                <c:pt idx="199">
                  <c:v>17663.3375430493</c:v>
                </c:pt>
                <c:pt idx="200">
                  <c:v>18441.509544755565</c:v>
                </c:pt>
                <c:pt idx="201">
                  <c:v>18878.805012676767</c:v>
                </c:pt>
                <c:pt idx="202">
                  <c:v>18541.196432295998</c:v>
                </c:pt>
                <c:pt idx="203">
                  <c:v>17173.372803067832</c:v>
                </c:pt>
                <c:pt idx="204">
                  <c:v>16158.963770865465</c:v>
                </c:pt>
                <c:pt idx="205">
                  <c:v>16251.278114927569</c:v>
                </c:pt>
                <c:pt idx="206">
                  <c:v>16175.180545476333</c:v>
                </c:pt>
                <c:pt idx="207">
                  <c:v>16469.326875096736</c:v>
                </c:pt>
                <c:pt idx="208">
                  <c:v>16586.632195452701</c:v>
                </c:pt>
                <c:pt idx="209">
                  <c:v>17025.459656160099</c:v>
                </c:pt>
                <c:pt idx="210">
                  <c:v>18254.307440142864</c:v>
                </c:pt>
                <c:pt idx="211">
                  <c:v>17554.123717601269</c:v>
                </c:pt>
                <c:pt idx="212">
                  <c:v>17263.833488190998</c:v>
                </c:pt>
                <c:pt idx="213">
                  <c:v>14896.297606807135</c:v>
                </c:pt>
                <c:pt idx="214">
                  <c:v>14617.610120852099</c:v>
                </c:pt>
                <c:pt idx="215">
                  <c:v>15325.833176653634</c:v>
                </c:pt>
                <c:pt idx="216">
                  <c:v>15369.106576224165</c:v>
                </c:pt>
                <c:pt idx="217">
                  <c:v>15131.604279016334</c:v>
                </c:pt>
                <c:pt idx="218">
                  <c:v>13688.325167435634</c:v>
                </c:pt>
                <c:pt idx="219">
                  <c:v>13711.594713523567</c:v>
                </c:pt>
                <c:pt idx="220">
                  <c:v>12772.197073257099</c:v>
                </c:pt>
                <c:pt idx="221">
                  <c:v>12017.402577249166</c:v>
                </c:pt>
                <c:pt idx="222">
                  <c:v>11507.336954419467</c:v>
                </c:pt>
                <c:pt idx="223">
                  <c:v>11462.902491969333</c:v>
                </c:pt>
                <c:pt idx="224">
                  <c:v>11218.042658274799</c:v>
                </c:pt>
                <c:pt idx="225">
                  <c:v>10680.921729388867</c:v>
                </c:pt>
                <c:pt idx="226">
                  <c:v>11126.758852780467</c:v>
                </c:pt>
                <c:pt idx="227">
                  <c:v>10699.325043239873</c:v>
                </c:pt>
                <c:pt idx="228">
                  <c:v>10972.284970144472</c:v>
                </c:pt>
                <c:pt idx="229">
                  <c:v>10165.06765530216</c:v>
                </c:pt>
                <c:pt idx="230">
                  <c:v>10134.562747345697</c:v>
                </c:pt>
                <c:pt idx="231">
                  <c:v>8830.0436164497405</c:v>
                </c:pt>
                <c:pt idx="232">
                  <c:v>8535.1000827848966</c:v>
                </c:pt>
                <c:pt idx="233">
                  <c:v>8869.2052472634186</c:v>
                </c:pt>
                <c:pt idx="234">
                  <c:v>8681.0539159795098</c:v>
                </c:pt>
                <c:pt idx="235">
                  <c:v>8488.0665483059147</c:v>
                </c:pt>
                <c:pt idx="236">
                  <c:v>7127.9250787378842</c:v>
                </c:pt>
                <c:pt idx="237">
                  <c:v>6872.8768260470242</c:v>
                </c:pt>
                <c:pt idx="238">
                  <c:v>6323.8410575179178</c:v>
                </c:pt>
                <c:pt idx="239">
                  <c:v>6483.3756515856594</c:v>
                </c:pt>
                <c:pt idx="240">
                  <c:v>5749.5478577242166</c:v>
                </c:pt>
                <c:pt idx="241">
                  <c:v>5597.1005621039631</c:v>
                </c:pt>
                <c:pt idx="242">
                  <c:v>5405.4439469184263</c:v>
                </c:pt>
                <c:pt idx="243">
                  <c:v>5872.1457961559399</c:v>
                </c:pt>
                <c:pt idx="244">
                  <c:v>5510.8900284674628</c:v>
                </c:pt>
                <c:pt idx="245">
                  <c:v>4623.7270106027663</c:v>
                </c:pt>
                <c:pt idx="246">
                  <c:v>4366.8441650502036</c:v>
                </c:pt>
                <c:pt idx="247">
                  <c:v>4119.1334129216366</c:v>
                </c:pt>
                <c:pt idx="248">
                  <c:v>4557.0534881602825</c:v>
                </c:pt>
                <c:pt idx="249">
                  <c:v>4240.5157928496765</c:v>
                </c:pt>
                <c:pt idx="250">
                  <c:v>3754.9860942301966</c:v>
                </c:pt>
                <c:pt idx="251">
                  <c:v>2970.5229127562234</c:v>
                </c:pt>
                <c:pt idx="252">
                  <c:v>2614.7299239148738</c:v>
                </c:pt>
                <c:pt idx="253">
                  <c:v>2699.2178541871999</c:v>
                </c:pt>
                <c:pt idx="254">
                  <c:v>2645.8497251131598</c:v>
                </c:pt>
                <c:pt idx="255">
                  <c:v>2674.0379634131132</c:v>
                </c:pt>
                <c:pt idx="256">
                  <c:v>2667.9709030668432</c:v>
                </c:pt>
                <c:pt idx="257">
                  <c:v>2763.4101682284036</c:v>
                </c:pt>
                <c:pt idx="258">
                  <c:v>2832.1377728441767</c:v>
                </c:pt>
                <c:pt idx="259">
                  <c:v>2903.3045775906735</c:v>
                </c:pt>
                <c:pt idx="260">
                  <c:v>2949.0204319491036</c:v>
                </c:pt>
                <c:pt idx="261">
                  <c:v>2948.6224125472932</c:v>
                </c:pt>
                <c:pt idx="262">
                  <c:v>3278.4659138980369</c:v>
                </c:pt>
                <c:pt idx="263">
                  <c:v>3596.0585470534993</c:v>
                </c:pt>
                <c:pt idx="264">
                  <c:v>3707.8761986507266</c:v>
                </c:pt>
                <c:pt idx="265">
                  <c:v>3422.4228570293703</c:v>
                </c:pt>
                <c:pt idx="266">
                  <c:v>3064.5080880297369</c:v>
                </c:pt>
                <c:pt idx="267">
                  <c:v>3161.9010049965</c:v>
                </c:pt>
                <c:pt idx="268">
                  <c:v>3245.3786389759771</c:v>
                </c:pt>
                <c:pt idx="269">
                  <c:v>3530.8892221991769</c:v>
                </c:pt>
                <c:pt idx="270">
                  <c:v>3390.4664560945535</c:v>
                </c:pt>
                <c:pt idx="271">
                  <c:v>3368.7671553984433</c:v>
                </c:pt>
                <c:pt idx="272">
                  <c:v>3302.4635192220935</c:v>
                </c:pt>
                <c:pt idx="273">
                  <c:v>4117.3766965204632</c:v>
                </c:pt>
                <c:pt idx="274">
                  <c:v>4131.0660615133702</c:v>
                </c:pt>
                <c:pt idx="275">
                  <c:v>3822.8769286013562</c:v>
                </c:pt>
                <c:pt idx="276">
                  <c:v>3319.2322073865503</c:v>
                </c:pt>
                <c:pt idx="277">
                  <c:v>3393.2367375336435</c:v>
                </c:pt>
                <c:pt idx="278">
                  <c:v>3959.6607743181103</c:v>
                </c:pt>
                <c:pt idx="279">
                  <c:v>3974.5746100294468</c:v>
                </c:pt>
                <c:pt idx="280">
                  <c:v>3527.2544342664332</c:v>
                </c:pt>
                <c:pt idx="281">
                  <c:v>3528.2455581398831</c:v>
                </c:pt>
                <c:pt idx="282">
                  <c:v>3426.012261212436</c:v>
                </c:pt>
                <c:pt idx="283">
                  <c:v>3821.4752123530634</c:v>
                </c:pt>
                <c:pt idx="284">
                  <c:v>4065.6659773569063</c:v>
                </c:pt>
                <c:pt idx="285">
                  <c:v>4274.8949201980258</c:v>
                </c:pt>
                <c:pt idx="286">
                  <c:v>4078.2397366760492</c:v>
                </c:pt>
                <c:pt idx="287">
                  <c:v>3657.8946917071662</c:v>
                </c:pt>
                <c:pt idx="288">
                  <c:v>4109.1600224145996</c:v>
                </c:pt>
                <c:pt idx="289">
                  <c:v>4203.4566465887265</c:v>
                </c:pt>
                <c:pt idx="290">
                  <c:v>4690.8848072110832</c:v>
                </c:pt>
                <c:pt idx="291">
                  <c:v>4421.9112065908903</c:v>
                </c:pt>
                <c:pt idx="292">
                  <c:v>5024.4380450469371</c:v>
                </c:pt>
                <c:pt idx="293">
                  <c:v>5042.447570217093</c:v>
                </c:pt>
                <c:pt idx="294">
                  <c:v>5391.5494599894164</c:v>
                </c:pt>
                <c:pt idx="295">
                  <c:v>5490.3014437798365</c:v>
                </c:pt>
                <c:pt idx="296">
                  <c:v>5248.5453313567004</c:v>
                </c:pt>
                <c:pt idx="297">
                  <c:v>5020.6411102484099</c:v>
                </c:pt>
                <c:pt idx="298">
                  <c:v>5491.3780440778837</c:v>
                </c:pt>
                <c:pt idx="299">
                  <c:v>6351.7846382839634</c:v>
                </c:pt>
                <c:pt idx="300">
                  <c:v>6105.9084440288798</c:v>
                </c:pt>
                <c:pt idx="301">
                  <c:v>6258.4793566098597</c:v>
                </c:pt>
                <c:pt idx="302">
                  <c:v>6166.3634081273894</c:v>
                </c:pt>
                <c:pt idx="303">
                  <c:v>6416.7914376051294</c:v>
                </c:pt>
                <c:pt idx="304">
                  <c:v>6382.5403191813566</c:v>
                </c:pt>
                <c:pt idx="305">
                  <c:v>6430.1851600401269</c:v>
                </c:pt>
                <c:pt idx="306">
                  <c:v>6091.0452657260903</c:v>
                </c:pt>
                <c:pt idx="307">
                  <c:v>6052.5018062633671</c:v>
                </c:pt>
                <c:pt idx="308">
                  <c:v>6085.5623371270931</c:v>
                </c:pt>
                <c:pt idx="309">
                  <c:v>7267.0002806042257</c:v>
                </c:pt>
                <c:pt idx="310">
                  <c:v>6773.9753955387896</c:v>
                </c:pt>
                <c:pt idx="311">
                  <c:v>6646.4819610541572</c:v>
                </c:pt>
                <c:pt idx="312">
                  <c:v>6236.0769911641664</c:v>
                </c:pt>
                <c:pt idx="313">
                  <c:v>7071.1114141103235</c:v>
                </c:pt>
                <c:pt idx="314">
                  <c:v>6805.0161515146028</c:v>
                </c:pt>
                <c:pt idx="315">
                  <c:v>6642.6994450161292</c:v>
                </c:pt>
                <c:pt idx="316">
                  <c:v>6322.299070164453</c:v>
                </c:pt>
                <c:pt idx="317">
                  <c:v>6383.3316191792137</c:v>
                </c:pt>
                <c:pt idx="318">
                  <c:v>6608.7696216494542</c:v>
                </c:pt>
                <c:pt idx="319">
                  <c:v>7472.8606636602344</c:v>
                </c:pt>
                <c:pt idx="320">
                  <c:v>8102.7294511375703</c:v>
                </c:pt>
                <c:pt idx="321">
                  <c:v>8046.5869334325444</c:v>
                </c:pt>
                <c:pt idx="322">
                  <c:v>7878.2993877872041</c:v>
                </c:pt>
                <c:pt idx="323">
                  <c:v>7918.5474697890995</c:v>
                </c:pt>
                <c:pt idx="324">
                  <c:v>8648.9471609281809</c:v>
                </c:pt>
                <c:pt idx="325">
                  <c:v>8221.1527300583421</c:v>
                </c:pt>
                <c:pt idx="326">
                  <c:v>7931.8999877753549</c:v>
                </c:pt>
                <c:pt idx="327">
                  <c:v>8174.9302947002798</c:v>
                </c:pt>
                <c:pt idx="328">
                  <c:v>8417.8426581347321</c:v>
                </c:pt>
                <c:pt idx="329">
                  <c:v>8483.6804323932502</c:v>
                </c:pt>
                <c:pt idx="330">
                  <c:v>8183.4368189086808</c:v>
                </c:pt>
                <c:pt idx="331">
                  <c:v>7422.1308035202273</c:v>
                </c:pt>
                <c:pt idx="332">
                  <c:v>8020.4811936182041</c:v>
                </c:pt>
                <c:pt idx="333">
                  <c:v>7556.5451768657658</c:v>
                </c:pt>
                <c:pt idx="334">
                  <c:v>8217.9622975156326</c:v>
                </c:pt>
                <c:pt idx="335">
                  <c:v>8542.5216081980234</c:v>
                </c:pt>
                <c:pt idx="336">
                  <c:v>8531.398503797267</c:v>
                </c:pt>
                <c:pt idx="337">
                  <c:v>8259.1745325069896</c:v>
                </c:pt>
                <c:pt idx="338">
                  <c:v>8045.3715486216897</c:v>
                </c:pt>
                <c:pt idx="339">
                  <c:v>8077.206664246246</c:v>
                </c:pt>
                <c:pt idx="340">
                  <c:v>7692.0930040929097</c:v>
                </c:pt>
                <c:pt idx="341">
                  <c:v>7770.773060280083</c:v>
                </c:pt>
                <c:pt idx="342">
                  <c:v>8330.2977819542466</c:v>
                </c:pt>
                <c:pt idx="343">
                  <c:v>9063.6381484245194</c:v>
                </c:pt>
                <c:pt idx="344">
                  <c:v>8637.9727277078691</c:v>
                </c:pt>
                <c:pt idx="345">
                  <c:v>8692.2994256557267</c:v>
                </c:pt>
                <c:pt idx="346">
                  <c:v>7922.2286862471074</c:v>
                </c:pt>
                <c:pt idx="347">
                  <c:v>7670.8186591640524</c:v>
                </c:pt>
                <c:pt idx="348">
                  <c:v>7819.3593506138523</c:v>
                </c:pt>
                <c:pt idx="349">
                  <c:v>8871.8613430756686</c:v>
                </c:pt>
                <c:pt idx="350">
                  <c:v>9225.2699021287353</c:v>
                </c:pt>
                <c:pt idx="351">
                  <c:v>9900.5754614863963</c:v>
                </c:pt>
                <c:pt idx="352">
                  <c:v>9585.2304129105833</c:v>
                </c:pt>
                <c:pt idx="353">
                  <c:v>10023.739818002248</c:v>
                </c:pt>
                <c:pt idx="354">
                  <c:v>9286.5086194100495</c:v>
                </c:pt>
                <c:pt idx="355">
                  <c:v>9993.4000914158678</c:v>
                </c:pt>
                <c:pt idx="356">
                  <c:v>9707.5089969531418</c:v>
                </c:pt>
                <c:pt idx="357">
                  <c:v>9796.6758291216156</c:v>
                </c:pt>
                <c:pt idx="358">
                  <c:v>9509.1268476769728</c:v>
                </c:pt>
                <c:pt idx="359">
                  <c:v>9827.8059741473335</c:v>
                </c:pt>
                <c:pt idx="360">
                  <c:v>10252.042428264989</c:v>
                </c:pt>
                <c:pt idx="361">
                  <c:v>10364.237884121796</c:v>
                </c:pt>
                <c:pt idx="362">
                  <c:v>10652.043594923964</c:v>
                </c:pt>
                <c:pt idx="363">
                  <c:v>10606.506992481629</c:v>
                </c:pt>
                <c:pt idx="364">
                  <c:v>10600.804147193803</c:v>
                </c:pt>
                <c:pt idx="365">
                  <c:v>9961.4760764309303</c:v>
                </c:pt>
                <c:pt idx="366">
                  <c:v>8936.4809879467157</c:v>
                </c:pt>
                <c:pt idx="367">
                  <c:v>8547.8405089198768</c:v>
                </c:pt>
                <c:pt idx="368">
                  <c:v>8464.3593552664333</c:v>
                </c:pt>
                <c:pt idx="369">
                  <c:v>8831.3299989802235</c:v>
                </c:pt>
                <c:pt idx="370">
                  <c:v>9312.8506659042923</c:v>
                </c:pt>
                <c:pt idx="371">
                  <c:v>9014.396887803523</c:v>
                </c:pt>
                <c:pt idx="372">
                  <c:v>8710.1171180016972</c:v>
                </c:pt>
                <c:pt idx="373">
                  <c:v>8264.6427984656839</c:v>
                </c:pt>
                <c:pt idx="374">
                  <c:v>8658.8989451477628</c:v>
                </c:pt>
                <c:pt idx="375">
                  <c:v>8588.91063953304</c:v>
                </c:pt>
                <c:pt idx="376">
                  <c:v>9037.8833621219183</c:v>
                </c:pt>
                <c:pt idx="377">
                  <c:v>9016.5697357147128</c:v>
                </c:pt>
                <c:pt idx="378">
                  <c:v>9882.0090844394526</c:v>
                </c:pt>
                <c:pt idx="379">
                  <c:v>9853.5191020299535</c:v>
                </c:pt>
                <c:pt idx="380">
                  <c:v>9767.9073620900017</c:v>
                </c:pt>
                <c:pt idx="381">
                  <c:v>9465.8950757261555</c:v>
                </c:pt>
                <c:pt idx="382">
                  <c:v>9221.1063438819401</c:v>
                </c:pt>
                <c:pt idx="383">
                  <c:v>9980.2602211740686</c:v>
                </c:pt>
                <c:pt idx="384">
                  <c:v>9350.2384448310841</c:v>
                </c:pt>
                <c:pt idx="385">
                  <c:v>8167.9372075600768</c:v>
                </c:pt>
                <c:pt idx="386">
                  <c:v>6598.3800317278028</c:v>
                </c:pt>
                <c:pt idx="387">
                  <c:v>6655.435430390743</c:v>
                </c:pt>
                <c:pt idx="388">
                  <c:v>8189.9452840174663</c:v>
                </c:pt>
                <c:pt idx="389">
                  <c:v>8856.293172553982</c:v>
                </c:pt>
                <c:pt idx="390">
                  <c:v>9550.8863120139522</c:v>
                </c:pt>
                <c:pt idx="391">
                  <c:v>8947.5644575320784</c:v>
                </c:pt>
                <c:pt idx="392">
                  <c:v>9365.5166254518535</c:v>
                </c:pt>
                <c:pt idx="393">
                  <c:v>9556.3561377454444</c:v>
                </c:pt>
                <c:pt idx="394">
                  <c:v>10209.479168394149</c:v>
                </c:pt>
                <c:pt idx="395">
                  <c:v>10224.417459240258</c:v>
                </c:pt>
                <c:pt idx="396">
                  <c:v>10461.612630923561</c:v>
                </c:pt>
                <c:pt idx="397">
                  <c:v>10372.301853730494</c:v>
                </c:pt>
                <c:pt idx="398">
                  <c:v>10347.023838197943</c:v>
                </c:pt>
                <c:pt idx="399">
                  <c:v>9821.4787848350043</c:v>
                </c:pt>
                <c:pt idx="400">
                  <c:v>9635.9004346107486</c:v>
                </c:pt>
                <c:pt idx="401">
                  <c:v>9758.1469437301294</c:v>
                </c:pt>
                <c:pt idx="402">
                  <c:v>9574.6254336922466</c:v>
                </c:pt>
                <c:pt idx="403">
                  <c:v>10015.743574178434</c:v>
                </c:pt>
                <c:pt idx="404">
                  <c:v>10018.188191539752</c:v>
                </c:pt>
                <c:pt idx="405">
                  <c:v>10065.766122539948</c:v>
                </c:pt>
                <c:pt idx="406">
                  <c:v>9406.2205112690954</c:v>
                </c:pt>
                <c:pt idx="407">
                  <c:v>9741.3990324739898</c:v>
                </c:pt>
                <c:pt idx="408">
                  <c:v>10128.211172729116</c:v>
                </c:pt>
                <c:pt idx="409">
                  <c:v>10541.246987800167</c:v>
                </c:pt>
                <c:pt idx="410">
                  <c:v>10242.122260999233</c:v>
                </c:pt>
                <c:pt idx="411">
                  <c:v>10530.161267485333</c:v>
                </c:pt>
                <c:pt idx="412">
                  <c:v>9662.1432213173885</c:v>
                </c:pt>
                <c:pt idx="413">
                  <c:v>9973.1205503452893</c:v>
                </c:pt>
                <c:pt idx="414">
                  <c:v>9776.3254990606893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6-8847-B75B-99655B709D3C}"/>
            </c:ext>
          </c:extLst>
        </c:ser>
        <c:ser>
          <c:idx val="1"/>
          <c:order val="1"/>
          <c:tx>
            <c:strRef>
              <c:f>'FRED Graph'!$G$13</c:f>
              <c:strCache>
                <c:ptCount val="1"/>
                <c:pt idx="0">
                  <c:v>Texas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Graph'!$E$14:$E$428</c:f>
              <c:numCache>
                <c:formatCode>mmm\-yy</c:formatCode>
                <c:ptCount val="415"/>
                <c:pt idx="0">
                  <c:v>32203</c:v>
                </c:pt>
                <c:pt idx="1">
                  <c:v>32234</c:v>
                </c:pt>
                <c:pt idx="2">
                  <c:v>32264</c:v>
                </c:pt>
                <c:pt idx="3">
                  <c:v>32295</c:v>
                </c:pt>
                <c:pt idx="4">
                  <c:v>32325</c:v>
                </c:pt>
                <c:pt idx="5">
                  <c:v>32356</c:v>
                </c:pt>
                <c:pt idx="6">
                  <c:v>32387</c:v>
                </c:pt>
                <c:pt idx="7">
                  <c:v>32417</c:v>
                </c:pt>
                <c:pt idx="8">
                  <c:v>32448</c:v>
                </c:pt>
                <c:pt idx="9">
                  <c:v>32478</c:v>
                </c:pt>
                <c:pt idx="10">
                  <c:v>32509</c:v>
                </c:pt>
                <c:pt idx="11">
                  <c:v>32540</c:v>
                </c:pt>
                <c:pt idx="12">
                  <c:v>32568</c:v>
                </c:pt>
                <c:pt idx="13">
                  <c:v>32599</c:v>
                </c:pt>
                <c:pt idx="14">
                  <c:v>32629</c:v>
                </c:pt>
                <c:pt idx="15">
                  <c:v>32660</c:v>
                </c:pt>
                <c:pt idx="16">
                  <c:v>32690</c:v>
                </c:pt>
                <c:pt idx="17">
                  <c:v>32721</c:v>
                </c:pt>
                <c:pt idx="18">
                  <c:v>32752</c:v>
                </c:pt>
                <c:pt idx="19">
                  <c:v>32782</c:v>
                </c:pt>
                <c:pt idx="20">
                  <c:v>32813</c:v>
                </c:pt>
                <c:pt idx="21">
                  <c:v>32843</c:v>
                </c:pt>
                <c:pt idx="22">
                  <c:v>32874</c:v>
                </c:pt>
                <c:pt idx="23">
                  <c:v>32905</c:v>
                </c:pt>
                <c:pt idx="24">
                  <c:v>32933</c:v>
                </c:pt>
                <c:pt idx="25">
                  <c:v>32964</c:v>
                </c:pt>
                <c:pt idx="26">
                  <c:v>32994</c:v>
                </c:pt>
                <c:pt idx="27">
                  <c:v>33025</c:v>
                </c:pt>
                <c:pt idx="28">
                  <c:v>33055</c:v>
                </c:pt>
                <c:pt idx="29">
                  <c:v>33086</c:v>
                </c:pt>
                <c:pt idx="30">
                  <c:v>33117</c:v>
                </c:pt>
                <c:pt idx="31">
                  <c:v>33147</c:v>
                </c:pt>
                <c:pt idx="32">
                  <c:v>33178</c:v>
                </c:pt>
                <c:pt idx="33">
                  <c:v>33208</c:v>
                </c:pt>
                <c:pt idx="34">
                  <c:v>33239</c:v>
                </c:pt>
                <c:pt idx="35">
                  <c:v>33270</c:v>
                </c:pt>
                <c:pt idx="36">
                  <c:v>33298</c:v>
                </c:pt>
                <c:pt idx="37">
                  <c:v>33329</c:v>
                </c:pt>
                <c:pt idx="38">
                  <c:v>33359</c:v>
                </c:pt>
                <c:pt idx="39">
                  <c:v>33390</c:v>
                </c:pt>
                <c:pt idx="40">
                  <c:v>33420</c:v>
                </c:pt>
                <c:pt idx="41">
                  <c:v>33451</c:v>
                </c:pt>
                <c:pt idx="42">
                  <c:v>33482</c:v>
                </c:pt>
                <c:pt idx="43">
                  <c:v>33512</c:v>
                </c:pt>
                <c:pt idx="44">
                  <c:v>33543</c:v>
                </c:pt>
                <c:pt idx="45">
                  <c:v>33573</c:v>
                </c:pt>
                <c:pt idx="46">
                  <c:v>33604</c:v>
                </c:pt>
                <c:pt idx="47">
                  <c:v>33635</c:v>
                </c:pt>
                <c:pt idx="48">
                  <c:v>33664</c:v>
                </c:pt>
                <c:pt idx="49">
                  <c:v>33695</c:v>
                </c:pt>
                <c:pt idx="50">
                  <c:v>33725</c:v>
                </c:pt>
                <c:pt idx="51">
                  <c:v>33756</c:v>
                </c:pt>
                <c:pt idx="52">
                  <c:v>33786</c:v>
                </c:pt>
                <c:pt idx="53">
                  <c:v>33817</c:v>
                </c:pt>
                <c:pt idx="54">
                  <c:v>33848</c:v>
                </c:pt>
                <c:pt idx="55">
                  <c:v>33878</c:v>
                </c:pt>
                <c:pt idx="56">
                  <c:v>33909</c:v>
                </c:pt>
                <c:pt idx="57">
                  <c:v>33939</c:v>
                </c:pt>
                <c:pt idx="58">
                  <c:v>33970</c:v>
                </c:pt>
                <c:pt idx="59">
                  <c:v>34001</c:v>
                </c:pt>
                <c:pt idx="60">
                  <c:v>34029</c:v>
                </c:pt>
                <c:pt idx="61">
                  <c:v>34060</c:v>
                </c:pt>
                <c:pt idx="62">
                  <c:v>34090</c:v>
                </c:pt>
                <c:pt idx="63">
                  <c:v>34121</c:v>
                </c:pt>
                <c:pt idx="64">
                  <c:v>34151</c:v>
                </c:pt>
                <c:pt idx="65">
                  <c:v>34182</c:v>
                </c:pt>
                <c:pt idx="66">
                  <c:v>34213</c:v>
                </c:pt>
                <c:pt idx="67">
                  <c:v>34243</c:v>
                </c:pt>
                <c:pt idx="68">
                  <c:v>34274</c:v>
                </c:pt>
                <c:pt idx="69">
                  <c:v>34304</c:v>
                </c:pt>
                <c:pt idx="70">
                  <c:v>34335</c:v>
                </c:pt>
                <c:pt idx="71">
                  <c:v>34366</c:v>
                </c:pt>
                <c:pt idx="72">
                  <c:v>34394</c:v>
                </c:pt>
                <c:pt idx="73">
                  <c:v>34425</c:v>
                </c:pt>
                <c:pt idx="74">
                  <c:v>34455</c:v>
                </c:pt>
                <c:pt idx="75">
                  <c:v>34486</c:v>
                </c:pt>
                <c:pt idx="76">
                  <c:v>34516</c:v>
                </c:pt>
                <c:pt idx="77">
                  <c:v>34547</c:v>
                </c:pt>
                <c:pt idx="78">
                  <c:v>34578</c:v>
                </c:pt>
                <c:pt idx="79">
                  <c:v>34608</c:v>
                </c:pt>
                <c:pt idx="80">
                  <c:v>34639</c:v>
                </c:pt>
                <c:pt idx="81">
                  <c:v>34669</c:v>
                </c:pt>
                <c:pt idx="82">
                  <c:v>34700</c:v>
                </c:pt>
                <c:pt idx="83">
                  <c:v>34731</c:v>
                </c:pt>
                <c:pt idx="84">
                  <c:v>34759</c:v>
                </c:pt>
                <c:pt idx="85">
                  <c:v>34790</c:v>
                </c:pt>
                <c:pt idx="86">
                  <c:v>34820</c:v>
                </c:pt>
                <c:pt idx="87">
                  <c:v>34851</c:v>
                </c:pt>
                <c:pt idx="88">
                  <c:v>34881</c:v>
                </c:pt>
                <c:pt idx="89">
                  <c:v>34912</c:v>
                </c:pt>
                <c:pt idx="90">
                  <c:v>34943</c:v>
                </c:pt>
                <c:pt idx="91">
                  <c:v>34973</c:v>
                </c:pt>
                <c:pt idx="92">
                  <c:v>35004</c:v>
                </c:pt>
                <c:pt idx="93">
                  <c:v>35034</c:v>
                </c:pt>
                <c:pt idx="94">
                  <c:v>35065</c:v>
                </c:pt>
                <c:pt idx="95">
                  <c:v>35096</c:v>
                </c:pt>
                <c:pt idx="96">
                  <c:v>35125</c:v>
                </c:pt>
                <c:pt idx="97">
                  <c:v>35156</c:v>
                </c:pt>
                <c:pt idx="98">
                  <c:v>35186</c:v>
                </c:pt>
                <c:pt idx="99">
                  <c:v>35217</c:v>
                </c:pt>
                <c:pt idx="100">
                  <c:v>35247</c:v>
                </c:pt>
                <c:pt idx="101">
                  <c:v>35278</c:v>
                </c:pt>
                <c:pt idx="102">
                  <c:v>35309</c:v>
                </c:pt>
                <c:pt idx="103">
                  <c:v>35339</c:v>
                </c:pt>
                <c:pt idx="104">
                  <c:v>35370</c:v>
                </c:pt>
                <c:pt idx="105">
                  <c:v>35400</c:v>
                </c:pt>
                <c:pt idx="106">
                  <c:v>35431</c:v>
                </c:pt>
                <c:pt idx="107">
                  <c:v>35462</c:v>
                </c:pt>
                <c:pt idx="108">
                  <c:v>35490</c:v>
                </c:pt>
                <c:pt idx="109">
                  <c:v>35521</c:v>
                </c:pt>
                <c:pt idx="110">
                  <c:v>35551</c:v>
                </c:pt>
                <c:pt idx="111">
                  <c:v>35582</c:v>
                </c:pt>
                <c:pt idx="112">
                  <c:v>35612</c:v>
                </c:pt>
                <c:pt idx="113">
                  <c:v>35643</c:v>
                </c:pt>
                <c:pt idx="114">
                  <c:v>35674</c:v>
                </c:pt>
                <c:pt idx="115">
                  <c:v>35704</c:v>
                </c:pt>
                <c:pt idx="116">
                  <c:v>35735</c:v>
                </c:pt>
                <c:pt idx="117">
                  <c:v>35765</c:v>
                </c:pt>
                <c:pt idx="118">
                  <c:v>35796</c:v>
                </c:pt>
                <c:pt idx="119">
                  <c:v>35827</c:v>
                </c:pt>
                <c:pt idx="120">
                  <c:v>35855</c:v>
                </c:pt>
                <c:pt idx="121">
                  <c:v>35886</c:v>
                </c:pt>
                <c:pt idx="122">
                  <c:v>35916</c:v>
                </c:pt>
                <c:pt idx="123">
                  <c:v>35947</c:v>
                </c:pt>
                <c:pt idx="124">
                  <c:v>35977</c:v>
                </c:pt>
                <c:pt idx="125">
                  <c:v>36008</c:v>
                </c:pt>
                <c:pt idx="126">
                  <c:v>36039</c:v>
                </c:pt>
                <c:pt idx="127">
                  <c:v>36069</c:v>
                </c:pt>
                <c:pt idx="128">
                  <c:v>36100</c:v>
                </c:pt>
                <c:pt idx="129">
                  <c:v>36130</c:v>
                </c:pt>
                <c:pt idx="130">
                  <c:v>36161</c:v>
                </c:pt>
                <c:pt idx="131">
                  <c:v>36192</c:v>
                </c:pt>
                <c:pt idx="132">
                  <c:v>36220</c:v>
                </c:pt>
                <c:pt idx="133">
                  <c:v>36251</c:v>
                </c:pt>
                <c:pt idx="134">
                  <c:v>36281</c:v>
                </c:pt>
                <c:pt idx="135">
                  <c:v>36312</c:v>
                </c:pt>
                <c:pt idx="136">
                  <c:v>36342</c:v>
                </c:pt>
                <c:pt idx="137">
                  <c:v>36373</c:v>
                </c:pt>
                <c:pt idx="138">
                  <c:v>36404</c:v>
                </c:pt>
                <c:pt idx="139">
                  <c:v>36434</c:v>
                </c:pt>
                <c:pt idx="140">
                  <c:v>36465</c:v>
                </c:pt>
                <c:pt idx="141">
                  <c:v>36495</c:v>
                </c:pt>
                <c:pt idx="142">
                  <c:v>36526</c:v>
                </c:pt>
                <c:pt idx="143">
                  <c:v>36557</c:v>
                </c:pt>
                <c:pt idx="144">
                  <c:v>36586</c:v>
                </c:pt>
                <c:pt idx="145">
                  <c:v>36617</c:v>
                </c:pt>
                <c:pt idx="146">
                  <c:v>36647</c:v>
                </c:pt>
                <c:pt idx="147">
                  <c:v>36678</c:v>
                </c:pt>
                <c:pt idx="148">
                  <c:v>36708</c:v>
                </c:pt>
                <c:pt idx="149">
                  <c:v>36739</c:v>
                </c:pt>
                <c:pt idx="150">
                  <c:v>36770</c:v>
                </c:pt>
                <c:pt idx="151">
                  <c:v>36800</c:v>
                </c:pt>
                <c:pt idx="152">
                  <c:v>36831</c:v>
                </c:pt>
                <c:pt idx="153">
                  <c:v>36861</c:v>
                </c:pt>
                <c:pt idx="154">
                  <c:v>36892</c:v>
                </c:pt>
                <c:pt idx="155">
                  <c:v>36923</c:v>
                </c:pt>
                <c:pt idx="156">
                  <c:v>36951</c:v>
                </c:pt>
                <c:pt idx="157">
                  <c:v>36982</c:v>
                </c:pt>
                <c:pt idx="158">
                  <c:v>37012</c:v>
                </c:pt>
                <c:pt idx="159">
                  <c:v>37043</c:v>
                </c:pt>
                <c:pt idx="160">
                  <c:v>37073</c:v>
                </c:pt>
                <c:pt idx="161">
                  <c:v>37104</c:v>
                </c:pt>
                <c:pt idx="162">
                  <c:v>37135</c:v>
                </c:pt>
                <c:pt idx="163">
                  <c:v>37165</c:v>
                </c:pt>
                <c:pt idx="164">
                  <c:v>37196</c:v>
                </c:pt>
                <c:pt idx="165">
                  <c:v>37226</c:v>
                </c:pt>
                <c:pt idx="166">
                  <c:v>37257</c:v>
                </c:pt>
                <c:pt idx="167">
                  <c:v>37288</c:v>
                </c:pt>
                <c:pt idx="168">
                  <c:v>37316</c:v>
                </c:pt>
                <c:pt idx="169">
                  <c:v>37347</c:v>
                </c:pt>
                <c:pt idx="170">
                  <c:v>37377</c:v>
                </c:pt>
                <c:pt idx="171">
                  <c:v>37408</c:v>
                </c:pt>
                <c:pt idx="172">
                  <c:v>37438</c:v>
                </c:pt>
                <c:pt idx="173">
                  <c:v>37469</c:v>
                </c:pt>
                <c:pt idx="174">
                  <c:v>37500</c:v>
                </c:pt>
                <c:pt idx="175">
                  <c:v>37530</c:v>
                </c:pt>
                <c:pt idx="176">
                  <c:v>37561</c:v>
                </c:pt>
                <c:pt idx="177">
                  <c:v>37591</c:v>
                </c:pt>
                <c:pt idx="178">
                  <c:v>37622</c:v>
                </c:pt>
                <c:pt idx="179">
                  <c:v>37653</c:v>
                </c:pt>
                <c:pt idx="180">
                  <c:v>37681</c:v>
                </c:pt>
                <c:pt idx="181">
                  <c:v>37712</c:v>
                </c:pt>
                <c:pt idx="182">
                  <c:v>37742</c:v>
                </c:pt>
                <c:pt idx="183">
                  <c:v>37773</c:v>
                </c:pt>
                <c:pt idx="184">
                  <c:v>37803</c:v>
                </c:pt>
                <c:pt idx="185">
                  <c:v>37834</c:v>
                </c:pt>
                <c:pt idx="186">
                  <c:v>37865</c:v>
                </c:pt>
                <c:pt idx="187">
                  <c:v>37895</c:v>
                </c:pt>
                <c:pt idx="188">
                  <c:v>37926</c:v>
                </c:pt>
                <c:pt idx="189">
                  <c:v>37956</c:v>
                </c:pt>
                <c:pt idx="190">
                  <c:v>37987</c:v>
                </c:pt>
                <c:pt idx="191">
                  <c:v>38018</c:v>
                </c:pt>
                <c:pt idx="192">
                  <c:v>38047</c:v>
                </c:pt>
                <c:pt idx="193">
                  <c:v>38078</c:v>
                </c:pt>
                <c:pt idx="194">
                  <c:v>38108</c:v>
                </c:pt>
                <c:pt idx="195">
                  <c:v>38139</c:v>
                </c:pt>
                <c:pt idx="196">
                  <c:v>38169</c:v>
                </c:pt>
                <c:pt idx="197">
                  <c:v>38200</c:v>
                </c:pt>
                <c:pt idx="198">
                  <c:v>38231</c:v>
                </c:pt>
                <c:pt idx="199">
                  <c:v>38261</c:v>
                </c:pt>
                <c:pt idx="200">
                  <c:v>38292</c:v>
                </c:pt>
                <c:pt idx="201">
                  <c:v>38322</c:v>
                </c:pt>
                <c:pt idx="202">
                  <c:v>38353</c:v>
                </c:pt>
                <c:pt idx="203">
                  <c:v>38384</c:v>
                </c:pt>
                <c:pt idx="204">
                  <c:v>38412</c:v>
                </c:pt>
                <c:pt idx="205">
                  <c:v>38443</c:v>
                </c:pt>
                <c:pt idx="206">
                  <c:v>38473</c:v>
                </c:pt>
                <c:pt idx="207">
                  <c:v>38504</c:v>
                </c:pt>
                <c:pt idx="208">
                  <c:v>38534</c:v>
                </c:pt>
                <c:pt idx="209">
                  <c:v>38565</c:v>
                </c:pt>
                <c:pt idx="210">
                  <c:v>38596</c:v>
                </c:pt>
                <c:pt idx="211">
                  <c:v>38626</c:v>
                </c:pt>
                <c:pt idx="212">
                  <c:v>38657</c:v>
                </c:pt>
                <c:pt idx="213">
                  <c:v>38687</c:v>
                </c:pt>
                <c:pt idx="214">
                  <c:v>38718</c:v>
                </c:pt>
                <c:pt idx="215">
                  <c:v>38749</c:v>
                </c:pt>
                <c:pt idx="216">
                  <c:v>38777</c:v>
                </c:pt>
                <c:pt idx="217">
                  <c:v>38808</c:v>
                </c:pt>
                <c:pt idx="218">
                  <c:v>38838</c:v>
                </c:pt>
                <c:pt idx="219">
                  <c:v>38869</c:v>
                </c:pt>
                <c:pt idx="220">
                  <c:v>38899</c:v>
                </c:pt>
                <c:pt idx="221">
                  <c:v>38930</c:v>
                </c:pt>
                <c:pt idx="222">
                  <c:v>38961</c:v>
                </c:pt>
                <c:pt idx="223">
                  <c:v>38991</c:v>
                </c:pt>
                <c:pt idx="224">
                  <c:v>39022</c:v>
                </c:pt>
                <c:pt idx="225">
                  <c:v>39052</c:v>
                </c:pt>
                <c:pt idx="226">
                  <c:v>39083</c:v>
                </c:pt>
                <c:pt idx="227">
                  <c:v>39114</c:v>
                </c:pt>
                <c:pt idx="228">
                  <c:v>39142</c:v>
                </c:pt>
                <c:pt idx="229">
                  <c:v>39173</c:v>
                </c:pt>
                <c:pt idx="230">
                  <c:v>39203</c:v>
                </c:pt>
                <c:pt idx="231">
                  <c:v>39234</c:v>
                </c:pt>
                <c:pt idx="232">
                  <c:v>39264</c:v>
                </c:pt>
                <c:pt idx="233">
                  <c:v>39295</c:v>
                </c:pt>
                <c:pt idx="234">
                  <c:v>39326</c:v>
                </c:pt>
                <c:pt idx="235">
                  <c:v>39356</c:v>
                </c:pt>
                <c:pt idx="236">
                  <c:v>39387</c:v>
                </c:pt>
                <c:pt idx="237">
                  <c:v>39417</c:v>
                </c:pt>
                <c:pt idx="238">
                  <c:v>39448</c:v>
                </c:pt>
                <c:pt idx="239">
                  <c:v>39479</c:v>
                </c:pt>
                <c:pt idx="240">
                  <c:v>39508</c:v>
                </c:pt>
                <c:pt idx="241">
                  <c:v>39539</c:v>
                </c:pt>
                <c:pt idx="242">
                  <c:v>39569</c:v>
                </c:pt>
                <c:pt idx="243">
                  <c:v>39600</c:v>
                </c:pt>
                <c:pt idx="244">
                  <c:v>39630</c:v>
                </c:pt>
                <c:pt idx="245">
                  <c:v>39661</c:v>
                </c:pt>
                <c:pt idx="246">
                  <c:v>39692</c:v>
                </c:pt>
                <c:pt idx="247">
                  <c:v>39722</c:v>
                </c:pt>
                <c:pt idx="248">
                  <c:v>39753</c:v>
                </c:pt>
                <c:pt idx="249">
                  <c:v>39783</c:v>
                </c:pt>
                <c:pt idx="250">
                  <c:v>39814</c:v>
                </c:pt>
                <c:pt idx="251">
                  <c:v>39845</c:v>
                </c:pt>
                <c:pt idx="252">
                  <c:v>39873</c:v>
                </c:pt>
                <c:pt idx="253">
                  <c:v>39904</c:v>
                </c:pt>
                <c:pt idx="254">
                  <c:v>39934</c:v>
                </c:pt>
                <c:pt idx="255">
                  <c:v>39965</c:v>
                </c:pt>
                <c:pt idx="256">
                  <c:v>39995</c:v>
                </c:pt>
                <c:pt idx="257">
                  <c:v>40026</c:v>
                </c:pt>
                <c:pt idx="258">
                  <c:v>40057</c:v>
                </c:pt>
                <c:pt idx="259">
                  <c:v>40087</c:v>
                </c:pt>
                <c:pt idx="260">
                  <c:v>40118</c:v>
                </c:pt>
                <c:pt idx="261">
                  <c:v>40148</c:v>
                </c:pt>
                <c:pt idx="262">
                  <c:v>40179</c:v>
                </c:pt>
                <c:pt idx="263">
                  <c:v>40210</c:v>
                </c:pt>
                <c:pt idx="264">
                  <c:v>40238</c:v>
                </c:pt>
                <c:pt idx="265">
                  <c:v>40269</c:v>
                </c:pt>
                <c:pt idx="266">
                  <c:v>40299</c:v>
                </c:pt>
                <c:pt idx="267">
                  <c:v>40330</c:v>
                </c:pt>
                <c:pt idx="268">
                  <c:v>40360</c:v>
                </c:pt>
                <c:pt idx="269">
                  <c:v>40391</c:v>
                </c:pt>
                <c:pt idx="270">
                  <c:v>40422</c:v>
                </c:pt>
                <c:pt idx="271">
                  <c:v>40452</c:v>
                </c:pt>
                <c:pt idx="272">
                  <c:v>40483</c:v>
                </c:pt>
                <c:pt idx="273">
                  <c:v>40513</c:v>
                </c:pt>
                <c:pt idx="274">
                  <c:v>40544</c:v>
                </c:pt>
                <c:pt idx="275">
                  <c:v>40575</c:v>
                </c:pt>
                <c:pt idx="276">
                  <c:v>40603</c:v>
                </c:pt>
                <c:pt idx="277">
                  <c:v>40634</c:v>
                </c:pt>
                <c:pt idx="278">
                  <c:v>40664</c:v>
                </c:pt>
                <c:pt idx="279">
                  <c:v>40695</c:v>
                </c:pt>
                <c:pt idx="280">
                  <c:v>40725</c:v>
                </c:pt>
                <c:pt idx="281">
                  <c:v>40756</c:v>
                </c:pt>
                <c:pt idx="282">
                  <c:v>40787</c:v>
                </c:pt>
                <c:pt idx="283">
                  <c:v>40817</c:v>
                </c:pt>
                <c:pt idx="284">
                  <c:v>40848</c:v>
                </c:pt>
                <c:pt idx="285">
                  <c:v>40878</c:v>
                </c:pt>
                <c:pt idx="286">
                  <c:v>40909</c:v>
                </c:pt>
                <c:pt idx="287">
                  <c:v>40940</c:v>
                </c:pt>
                <c:pt idx="288">
                  <c:v>40969</c:v>
                </c:pt>
                <c:pt idx="289">
                  <c:v>41000</c:v>
                </c:pt>
                <c:pt idx="290">
                  <c:v>41030</c:v>
                </c:pt>
                <c:pt idx="291">
                  <c:v>41061</c:v>
                </c:pt>
                <c:pt idx="292">
                  <c:v>41091</c:v>
                </c:pt>
                <c:pt idx="293">
                  <c:v>41122</c:v>
                </c:pt>
                <c:pt idx="294">
                  <c:v>41153</c:v>
                </c:pt>
                <c:pt idx="295">
                  <c:v>41183</c:v>
                </c:pt>
                <c:pt idx="296">
                  <c:v>41214</c:v>
                </c:pt>
                <c:pt idx="297">
                  <c:v>41244</c:v>
                </c:pt>
                <c:pt idx="298">
                  <c:v>41275</c:v>
                </c:pt>
                <c:pt idx="299">
                  <c:v>41306</c:v>
                </c:pt>
                <c:pt idx="300">
                  <c:v>41334</c:v>
                </c:pt>
                <c:pt idx="301">
                  <c:v>41365</c:v>
                </c:pt>
                <c:pt idx="302">
                  <c:v>41395</c:v>
                </c:pt>
                <c:pt idx="303">
                  <c:v>41426</c:v>
                </c:pt>
                <c:pt idx="304">
                  <c:v>41456</c:v>
                </c:pt>
                <c:pt idx="305">
                  <c:v>41487</c:v>
                </c:pt>
                <c:pt idx="306">
                  <c:v>41518</c:v>
                </c:pt>
                <c:pt idx="307">
                  <c:v>41548</c:v>
                </c:pt>
                <c:pt idx="308">
                  <c:v>41579</c:v>
                </c:pt>
                <c:pt idx="309">
                  <c:v>41609</c:v>
                </c:pt>
                <c:pt idx="310">
                  <c:v>41640</c:v>
                </c:pt>
                <c:pt idx="311">
                  <c:v>41671</c:v>
                </c:pt>
                <c:pt idx="312">
                  <c:v>41699</c:v>
                </c:pt>
                <c:pt idx="313">
                  <c:v>41730</c:v>
                </c:pt>
                <c:pt idx="314">
                  <c:v>41760</c:v>
                </c:pt>
                <c:pt idx="315">
                  <c:v>41791</c:v>
                </c:pt>
                <c:pt idx="316">
                  <c:v>41821</c:v>
                </c:pt>
                <c:pt idx="317">
                  <c:v>41852</c:v>
                </c:pt>
                <c:pt idx="318">
                  <c:v>41883</c:v>
                </c:pt>
                <c:pt idx="319">
                  <c:v>41913</c:v>
                </c:pt>
                <c:pt idx="320">
                  <c:v>41944</c:v>
                </c:pt>
                <c:pt idx="321">
                  <c:v>41974</c:v>
                </c:pt>
                <c:pt idx="322">
                  <c:v>42005</c:v>
                </c:pt>
                <c:pt idx="323">
                  <c:v>42036</c:v>
                </c:pt>
                <c:pt idx="324">
                  <c:v>42064</c:v>
                </c:pt>
                <c:pt idx="325">
                  <c:v>42095</c:v>
                </c:pt>
                <c:pt idx="326">
                  <c:v>42125</c:v>
                </c:pt>
                <c:pt idx="327">
                  <c:v>42156</c:v>
                </c:pt>
                <c:pt idx="328">
                  <c:v>42186</c:v>
                </c:pt>
                <c:pt idx="329">
                  <c:v>42217</c:v>
                </c:pt>
                <c:pt idx="330">
                  <c:v>42248</c:v>
                </c:pt>
                <c:pt idx="331">
                  <c:v>42278</c:v>
                </c:pt>
                <c:pt idx="332">
                  <c:v>42309</c:v>
                </c:pt>
                <c:pt idx="333">
                  <c:v>42339</c:v>
                </c:pt>
                <c:pt idx="334">
                  <c:v>42370</c:v>
                </c:pt>
                <c:pt idx="335">
                  <c:v>42401</c:v>
                </c:pt>
                <c:pt idx="336">
                  <c:v>42430</c:v>
                </c:pt>
                <c:pt idx="337">
                  <c:v>42461</c:v>
                </c:pt>
                <c:pt idx="338">
                  <c:v>42491</c:v>
                </c:pt>
                <c:pt idx="339">
                  <c:v>42522</c:v>
                </c:pt>
                <c:pt idx="340">
                  <c:v>42552</c:v>
                </c:pt>
                <c:pt idx="341">
                  <c:v>42583</c:v>
                </c:pt>
                <c:pt idx="342">
                  <c:v>42614</c:v>
                </c:pt>
                <c:pt idx="343">
                  <c:v>42644</c:v>
                </c:pt>
                <c:pt idx="344">
                  <c:v>42675</c:v>
                </c:pt>
                <c:pt idx="345">
                  <c:v>42705</c:v>
                </c:pt>
                <c:pt idx="346">
                  <c:v>42736</c:v>
                </c:pt>
                <c:pt idx="347">
                  <c:v>42767</c:v>
                </c:pt>
                <c:pt idx="348">
                  <c:v>42795</c:v>
                </c:pt>
                <c:pt idx="349">
                  <c:v>42826</c:v>
                </c:pt>
                <c:pt idx="350">
                  <c:v>42856</c:v>
                </c:pt>
                <c:pt idx="351">
                  <c:v>42887</c:v>
                </c:pt>
                <c:pt idx="352">
                  <c:v>42917</c:v>
                </c:pt>
                <c:pt idx="353">
                  <c:v>42948</c:v>
                </c:pt>
                <c:pt idx="354">
                  <c:v>42979</c:v>
                </c:pt>
                <c:pt idx="355">
                  <c:v>43009</c:v>
                </c:pt>
                <c:pt idx="356">
                  <c:v>43040</c:v>
                </c:pt>
                <c:pt idx="357">
                  <c:v>43070</c:v>
                </c:pt>
                <c:pt idx="358">
                  <c:v>43101</c:v>
                </c:pt>
                <c:pt idx="359">
                  <c:v>43132</c:v>
                </c:pt>
                <c:pt idx="360">
                  <c:v>43160</c:v>
                </c:pt>
                <c:pt idx="361">
                  <c:v>43191</c:v>
                </c:pt>
                <c:pt idx="362">
                  <c:v>43221</c:v>
                </c:pt>
                <c:pt idx="363">
                  <c:v>43252</c:v>
                </c:pt>
                <c:pt idx="364">
                  <c:v>43282</c:v>
                </c:pt>
                <c:pt idx="365">
                  <c:v>43313</c:v>
                </c:pt>
                <c:pt idx="366">
                  <c:v>43344</c:v>
                </c:pt>
                <c:pt idx="367">
                  <c:v>43374</c:v>
                </c:pt>
                <c:pt idx="368">
                  <c:v>43405</c:v>
                </c:pt>
                <c:pt idx="369">
                  <c:v>43435</c:v>
                </c:pt>
                <c:pt idx="370">
                  <c:v>43466</c:v>
                </c:pt>
                <c:pt idx="371">
                  <c:v>43497</c:v>
                </c:pt>
                <c:pt idx="372">
                  <c:v>43525</c:v>
                </c:pt>
                <c:pt idx="373">
                  <c:v>43556</c:v>
                </c:pt>
                <c:pt idx="374">
                  <c:v>43586</c:v>
                </c:pt>
                <c:pt idx="375">
                  <c:v>43617</c:v>
                </c:pt>
                <c:pt idx="376">
                  <c:v>43647</c:v>
                </c:pt>
                <c:pt idx="377">
                  <c:v>43678</c:v>
                </c:pt>
                <c:pt idx="378">
                  <c:v>43709</c:v>
                </c:pt>
                <c:pt idx="379">
                  <c:v>43739</c:v>
                </c:pt>
                <c:pt idx="380">
                  <c:v>43770</c:v>
                </c:pt>
                <c:pt idx="381">
                  <c:v>43800</c:v>
                </c:pt>
                <c:pt idx="382">
                  <c:v>43831</c:v>
                </c:pt>
                <c:pt idx="383">
                  <c:v>43862</c:v>
                </c:pt>
                <c:pt idx="384">
                  <c:v>43891</c:v>
                </c:pt>
                <c:pt idx="385">
                  <c:v>43922</c:v>
                </c:pt>
                <c:pt idx="386">
                  <c:v>43952</c:v>
                </c:pt>
                <c:pt idx="387">
                  <c:v>43983</c:v>
                </c:pt>
                <c:pt idx="388">
                  <c:v>44013</c:v>
                </c:pt>
                <c:pt idx="389">
                  <c:v>44044</c:v>
                </c:pt>
                <c:pt idx="390">
                  <c:v>44075</c:v>
                </c:pt>
                <c:pt idx="391">
                  <c:v>44105</c:v>
                </c:pt>
                <c:pt idx="392">
                  <c:v>44136</c:v>
                </c:pt>
                <c:pt idx="393">
                  <c:v>44166</c:v>
                </c:pt>
                <c:pt idx="394">
                  <c:v>44197</c:v>
                </c:pt>
                <c:pt idx="395">
                  <c:v>44228</c:v>
                </c:pt>
                <c:pt idx="396">
                  <c:v>44256</c:v>
                </c:pt>
                <c:pt idx="397">
                  <c:v>44287</c:v>
                </c:pt>
                <c:pt idx="398">
                  <c:v>44317</c:v>
                </c:pt>
                <c:pt idx="399">
                  <c:v>44348</c:v>
                </c:pt>
                <c:pt idx="400">
                  <c:v>44378</c:v>
                </c:pt>
                <c:pt idx="401">
                  <c:v>44409</c:v>
                </c:pt>
                <c:pt idx="402">
                  <c:v>44440</c:v>
                </c:pt>
                <c:pt idx="403">
                  <c:v>44470</c:v>
                </c:pt>
                <c:pt idx="404">
                  <c:v>44501</c:v>
                </c:pt>
                <c:pt idx="405">
                  <c:v>44531</c:v>
                </c:pt>
                <c:pt idx="406">
                  <c:v>44562</c:v>
                </c:pt>
                <c:pt idx="407">
                  <c:v>44593</c:v>
                </c:pt>
                <c:pt idx="408">
                  <c:v>44621</c:v>
                </c:pt>
                <c:pt idx="409">
                  <c:v>44652</c:v>
                </c:pt>
                <c:pt idx="410">
                  <c:v>44682</c:v>
                </c:pt>
                <c:pt idx="411">
                  <c:v>44713</c:v>
                </c:pt>
                <c:pt idx="412">
                  <c:v>44743</c:v>
                </c:pt>
                <c:pt idx="413">
                  <c:v>44774</c:v>
                </c:pt>
                <c:pt idx="414">
                  <c:v>44805</c:v>
                </c:pt>
              </c:numCache>
            </c:numRef>
          </c:cat>
          <c:val>
            <c:numRef>
              <c:f>'FRED Graph'!$G$14:$G$428</c:f>
              <c:numCache>
                <c:formatCode>0</c:formatCode>
                <c:ptCount val="415"/>
                <c:pt idx="0">
                  <c:v>3128.3333333333335</c:v>
                </c:pt>
                <c:pt idx="1">
                  <c:v>3571.6666666666665</c:v>
                </c:pt>
                <c:pt idx="2">
                  <c:v>3799</c:v>
                </c:pt>
                <c:pt idx="3">
                  <c:v>3850</c:v>
                </c:pt>
                <c:pt idx="4">
                  <c:v>3667.6666666666665</c:v>
                </c:pt>
                <c:pt idx="5">
                  <c:v>3662.6666666666665</c:v>
                </c:pt>
                <c:pt idx="6">
                  <c:v>3430</c:v>
                </c:pt>
                <c:pt idx="7">
                  <c:v>3390.3333333333335</c:v>
                </c:pt>
                <c:pt idx="8">
                  <c:v>3138.3333333333335</c:v>
                </c:pt>
                <c:pt idx="9">
                  <c:v>2926.6666666666665</c:v>
                </c:pt>
                <c:pt idx="10">
                  <c:v>2790.3333333333335</c:v>
                </c:pt>
                <c:pt idx="11">
                  <c:v>2726</c:v>
                </c:pt>
                <c:pt idx="12">
                  <c:v>3469</c:v>
                </c:pt>
                <c:pt idx="13">
                  <c:v>3740.3333333333335</c:v>
                </c:pt>
                <c:pt idx="14">
                  <c:v>4086</c:v>
                </c:pt>
                <c:pt idx="15">
                  <c:v>3597.3333333333335</c:v>
                </c:pt>
                <c:pt idx="16">
                  <c:v>3431</c:v>
                </c:pt>
                <c:pt idx="17">
                  <c:v>3597</c:v>
                </c:pt>
                <c:pt idx="18">
                  <c:v>3408.6666666666665</c:v>
                </c:pt>
                <c:pt idx="19">
                  <c:v>3508.6666666666665</c:v>
                </c:pt>
                <c:pt idx="20">
                  <c:v>3077</c:v>
                </c:pt>
                <c:pt idx="21">
                  <c:v>3163.6666666666665</c:v>
                </c:pt>
                <c:pt idx="22">
                  <c:v>4118</c:v>
                </c:pt>
                <c:pt idx="23">
                  <c:v>4207</c:v>
                </c:pt>
                <c:pt idx="24">
                  <c:v>4336</c:v>
                </c:pt>
                <c:pt idx="25">
                  <c:v>3679.3333333333335</c:v>
                </c:pt>
                <c:pt idx="26">
                  <c:v>4035</c:v>
                </c:pt>
                <c:pt idx="27">
                  <c:v>4392.333333333333</c:v>
                </c:pt>
                <c:pt idx="28">
                  <c:v>4268</c:v>
                </c:pt>
                <c:pt idx="29">
                  <c:v>4242.333333333333</c:v>
                </c:pt>
                <c:pt idx="30">
                  <c:v>3770</c:v>
                </c:pt>
                <c:pt idx="31">
                  <c:v>3612.6666666666665</c:v>
                </c:pt>
                <c:pt idx="32">
                  <c:v>3173.6666666666665</c:v>
                </c:pt>
                <c:pt idx="33">
                  <c:v>2873.6666666666665</c:v>
                </c:pt>
                <c:pt idx="34">
                  <c:v>2790.6666666666665</c:v>
                </c:pt>
                <c:pt idx="35">
                  <c:v>2930.3333333333335</c:v>
                </c:pt>
                <c:pt idx="36">
                  <c:v>3427</c:v>
                </c:pt>
                <c:pt idx="37">
                  <c:v>3834.6666666666665</c:v>
                </c:pt>
                <c:pt idx="38">
                  <c:v>4399.333333333333</c:v>
                </c:pt>
                <c:pt idx="39">
                  <c:v>4727</c:v>
                </c:pt>
                <c:pt idx="40">
                  <c:v>4784.666666666667</c:v>
                </c:pt>
                <c:pt idx="41">
                  <c:v>4593.333333333333</c:v>
                </c:pt>
                <c:pt idx="42">
                  <c:v>4625.333333333333</c:v>
                </c:pt>
                <c:pt idx="43">
                  <c:v>4995</c:v>
                </c:pt>
                <c:pt idx="44">
                  <c:v>4830.333333333333</c:v>
                </c:pt>
                <c:pt idx="45">
                  <c:v>4312</c:v>
                </c:pt>
                <c:pt idx="46">
                  <c:v>3669.3333333333335</c:v>
                </c:pt>
                <c:pt idx="47">
                  <c:v>3967.6666666666665</c:v>
                </c:pt>
                <c:pt idx="48">
                  <c:v>4667</c:v>
                </c:pt>
                <c:pt idx="49">
                  <c:v>5682.333333333333</c:v>
                </c:pt>
                <c:pt idx="50">
                  <c:v>5681.333333333333</c:v>
                </c:pt>
                <c:pt idx="51">
                  <c:v>5950.666666666667</c:v>
                </c:pt>
                <c:pt idx="52">
                  <c:v>5502.666666666667</c:v>
                </c:pt>
                <c:pt idx="53">
                  <c:v>5629.333333333333</c:v>
                </c:pt>
                <c:pt idx="54">
                  <c:v>5274.333333333333</c:v>
                </c:pt>
                <c:pt idx="55">
                  <c:v>5395</c:v>
                </c:pt>
                <c:pt idx="56">
                  <c:v>4970.666666666667</c:v>
                </c:pt>
                <c:pt idx="57">
                  <c:v>4781</c:v>
                </c:pt>
                <c:pt idx="58">
                  <c:v>4633.666666666667</c:v>
                </c:pt>
                <c:pt idx="59">
                  <c:v>4900.666666666667</c:v>
                </c:pt>
                <c:pt idx="60">
                  <c:v>5590</c:v>
                </c:pt>
                <c:pt idx="61">
                  <c:v>6139.666666666667</c:v>
                </c:pt>
                <c:pt idx="62">
                  <c:v>6724</c:v>
                </c:pt>
                <c:pt idx="63">
                  <c:v>6594</c:v>
                </c:pt>
                <c:pt idx="64">
                  <c:v>6313.666666666667</c:v>
                </c:pt>
                <c:pt idx="65">
                  <c:v>6418.333333333333</c:v>
                </c:pt>
                <c:pt idx="66">
                  <c:v>6674.666666666667</c:v>
                </c:pt>
                <c:pt idx="67">
                  <c:v>6650</c:v>
                </c:pt>
                <c:pt idx="68">
                  <c:v>6105.666666666667</c:v>
                </c:pt>
                <c:pt idx="69">
                  <c:v>6522.666666666667</c:v>
                </c:pt>
                <c:pt idx="70">
                  <c:v>7044</c:v>
                </c:pt>
                <c:pt idx="71">
                  <c:v>7487</c:v>
                </c:pt>
                <c:pt idx="72">
                  <c:v>8471.3333333333339</c:v>
                </c:pt>
                <c:pt idx="73">
                  <c:v>9779</c:v>
                </c:pt>
                <c:pt idx="74">
                  <c:v>10359.666666666666</c:v>
                </c:pt>
                <c:pt idx="75">
                  <c:v>9450.3333333333339</c:v>
                </c:pt>
                <c:pt idx="76">
                  <c:v>7976.333333333333</c:v>
                </c:pt>
                <c:pt idx="77">
                  <c:v>8151.666666666667</c:v>
                </c:pt>
                <c:pt idx="78">
                  <c:v>9136.6666666666661</c:v>
                </c:pt>
                <c:pt idx="79">
                  <c:v>9145.6666666666661</c:v>
                </c:pt>
                <c:pt idx="80">
                  <c:v>8691.3333333333339</c:v>
                </c:pt>
                <c:pt idx="81">
                  <c:v>7369.333333333333</c:v>
                </c:pt>
                <c:pt idx="82">
                  <c:v>7441.666666666667</c:v>
                </c:pt>
                <c:pt idx="83">
                  <c:v>7798.333333333333</c:v>
                </c:pt>
                <c:pt idx="84">
                  <c:v>7915.666666666667</c:v>
                </c:pt>
                <c:pt idx="85">
                  <c:v>8099.333333333333</c:v>
                </c:pt>
                <c:pt idx="86">
                  <c:v>8436.3333333333339</c:v>
                </c:pt>
                <c:pt idx="87">
                  <c:v>8778.6666666666661</c:v>
                </c:pt>
                <c:pt idx="88">
                  <c:v>9052</c:v>
                </c:pt>
                <c:pt idx="89">
                  <c:v>8753.3333333333339</c:v>
                </c:pt>
                <c:pt idx="90">
                  <c:v>9331.6666666666661</c:v>
                </c:pt>
                <c:pt idx="91">
                  <c:v>9487</c:v>
                </c:pt>
                <c:pt idx="92">
                  <c:v>9182.6666666666661</c:v>
                </c:pt>
                <c:pt idx="93">
                  <c:v>7962.666666666667</c:v>
                </c:pt>
                <c:pt idx="94">
                  <c:v>7897.666666666667</c:v>
                </c:pt>
                <c:pt idx="95">
                  <c:v>8136.666666666667</c:v>
                </c:pt>
                <c:pt idx="96">
                  <c:v>8844.6666666666661</c:v>
                </c:pt>
                <c:pt idx="97">
                  <c:v>9382.3333333333339</c:v>
                </c:pt>
                <c:pt idx="98">
                  <c:v>10332</c:v>
                </c:pt>
                <c:pt idx="99">
                  <c:v>10589.333333333334</c:v>
                </c:pt>
                <c:pt idx="100">
                  <c:v>10614</c:v>
                </c:pt>
                <c:pt idx="101">
                  <c:v>10054.333333333334</c:v>
                </c:pt>
                <c:pt idx="102">
                  <c:v>9882.3333333333339</c:v>
                </c:pt>
                <c:pt idx="103">
                  <c:v>9323</c:v>
                </c:pt>
                <c:pt idx="104">
                  <c:v>9075.6666666666661</c:v>
                </c:pt>
                <c:pt idx="105">
                  <c:v>9605.3333333333339</c:v>
                </c:pt>
                <c:pt idx="106">
                  <c:v>9341.3333333333339</c:v>
                </c:pt>
                <c:pt idx="107">
                  <c:v>9296</c:v>
                </c:pt>
                <c:pt idx="108">
                  <c:v>9001.3333333333339</c:v>
                </c:pt>
                <c:pt idx="109">
                  <c:v>10208.666666666666</c:v>
                </c:pt>
                <c:pt idx="110">
                  <c:v>10648.333333333334</c:v>
                </c:pt>
                <c:pt idx="111">
                  <c:v>10917</c:v>
                </c:pt>
                <c:pt idx="112">
                  <c:v>10535</c:v>
                </c:pt>
                <c:pt idx="113">
                  <c:v>10549</c:v>
                </c:pt>
                <c:pt idx="114">
                  <c:v>11582</c:v>
                </c:pt>
                <c:pt idx="115">
                  <c:v>11662</c:v>
                </c:pt>
                <c:pt idx="116">
                  <c:v>11099.666666666666</c:v>
                </c:pt>
                <c:pt idx="117">
                  <c:v>9715.3333333333339</c:v>
                </c:pt>
                <c:pt idx="118">
                  <c:v>8913</c:v>
                </c:pt>
                <c:pt idx="119">
                  <c:v>9742</c:v>
                </c:pt>
                <c:pt idx="120">
                  <c:v>11752.666666666666</c:v>
                </c:pt>
                <c:pt idx="121">
                  <c:v>13317</c:v>
                </c:pt>
                <c:pt idx="122">
                  <c:v>14436.666666666666</c:v>
                </c:pt>
                <c:pt idx="123">
                  <c:v>13923</c:v>
                </c:pt>
                <c:pt idx="124">
                  <c:v>14185.333333333334</c:v>
                </c:pt>
                <c:pt idx="125">
                  <c:v>13841.666666666666</c:v>
                </c:pt>
                <c:pt idx="126">
                  <c:v>13789</c:v>
                </c:pt>
                <c:pt idx="127">
                  <c:v>13788</c:v>
                </c:pt>
                <c:pt idx="128">
                  <c:v>12489</c:v>
                </c:pt>
                <c:pt idx="129">
                  <c:v>11444.333333333334</c:v>
                </c:pt>
                <c:pt idx="130">
                  <c:v>10864.666666666666</c:v>
                </c:pt>
                <c:pt idx="131">
                  <c:v>11916.333333333334</c:v>
                </c:pt>
                <c:pt idx="132">
                  <c:v>12653.333333333334</c:v>
                </c:pt>
                <c:pt idx="133">
                  <c:v>12684</c:v>
                </c:pt>
                <c:pt idx="134">
                  <c:v>12553.666666666666</c:v>
                </c:pt>
                <c:pt idx="135">
                  <c:v>12204.666666666666</c:v>
                </c:pt>
                <c:pt idx="136">
                  <c:v>12653.666666666666</c:v>
                </c:pt>
                <c:pt idx="137">
                  <c:v>12756.333333333334</c:v>
                </c:pt>
                <c:pt idx="138">
                  <c:v>12510</c:v>
                </c:pt>
                <c:pt idx="139">
                  <c:v>11921.333333333334</c:v>
                </c:pt>
                <c:pt idx="140">
                  <c:v>11161</c:v>
                </c:pt>
                <c:pt idx="141">
                  <c:v>10748</c:v>
                </c:pt>
                <c:pt idx="142">
                  <c:v>9930</c:v>
                </c:pt>
                <c:pt idx="143">
                  <c:v>10204</c:v>
                </c:pt>
                <c:pt idx="144">
                  <c:v>10852.666666666666</c:v>
                </c:pt>
                <c:pt idx="145">
                  <c:v>11235.333333333334</c:v>
                </c:pt>
                <c:pt idx="146">
                  <c:v>11811.666666666666</c:v>
                </c:pt>
                <c:pt idx="147">
                  <c:v>12065</c:v>
                </c:pt>
                <c:pt idx="148">
                  <c:v>12067.666666666666</c:v>
                </c:pt>
                <c:pt idx="149">
                  <c:v>11532.666666666666</c:v>
                </c:pt>
                <c:pt idx="150">
                  <c:v>11196.666666666666</c:v>
                </c:pt>
                <c:pt idx="151">
                  <c:v>11652.666666666666</c:v>
                </c:pt>
                <c:pt idx="152">
                  <c:v>11348</c:v>
                </c:pt>
                <c:pt idx="153">
                  <c:v>10200</c:v>
                </c:pt>
                <c:pt idx="154">
                  <c:v>10124.666666666666</c:v>
                </c:pt>
                <c:pt idx="155">
                  <c:v>10369.666666666666</c:v>
                </c:pt>
                <c:pt idx="156">
                  <c:v>11805.333333333334</c:v>
                </c:pt>
                <c:pt idx="157">
                  <c:v>12162.333333333334</c:v>
                </c:pt>
                <c:pt idx="158">
                  <c:v>13277.333333333334</c:v>
                </c:pt>
                <c:pt idx="159">
                  <c:v>13106</c:v>
                </c:pt>
                <c:pt idx="160">
                  <c:v>12785</c:v>
                </c:pt>
                <c:pt idx="161">
                  <c:v>11790</c:v>
                </c:pt>
                <c:pt idx="162">
                  <c:v>11317</c:v>
                </c:pt>
                <c:pt idx="163">
                  <c:v>11397.333333333334</c:v>
                </c:pt>
                <c:pt idx="164">
                  <c:v>11458.333333333334</c:v>
                </c:pt>
                <c:pt idx="165">
                  <c:v>11866.333333333334</c:v>
                </c:pt>
                <c:pt idx="166">
                  <c:v>11672</c:v>
                </c:pt>
                <c:pt idx="167">
                  <c:v>11684</c:v>
                </c:pt>
                <c:pt idx="168">
                  <c:v>12389</c:v>
                </c:pt>
                <c:pt idx="169">
                  <c:v>13216.666666666666</c:v>
                </c:pt>
                <c:pt idx="170">
                  <c:v>14554.333333333334</c:v>
                </c:pt>
                <c:pt idx="171">
                  <c:v>14635.333333333334</c:v>
                </c:pt>
                <c:pt idx="172">
                  <c:v>14390.666666666666</c:v>
                </c:pt>
                <c:pt idx="173">
                  <c:v>14002.666666666666</c:v>
                </c:pt>
                <c:pt idx="174">
                  <c:v>13130</c:v>
                </c:pt>
                <c:pt idx="175">
                  <c:v>13157</c:v>
                </c:pt>
                <c:pt idx="176">
                  <c:v>12225</c:v>
                </c:pt>
                <c:pt idx="177">
                  <c:v>12860</c:v>
                </c:pt>
                <c:pt idx="178">
                  <c:v>12408</c:v>
                </c:pt>
                <c:pt idx="179">
                  <c:v>13422.666666666666</c:v>
                </c:pt>
                <c:pt idx="180">
                  <c:v>13574.666666666666</c:v>
                </c:pt>
                <c:pt idx="181">
                  <c:v>14588.333333333334</c:v>
                </c:pt>
                <c:pt idx="182">
                  <c:v>15089</c:v>
                </c:pt>
                <c:pt idx="183">
                  <c:v>15969.333333333334</c:v>
                </c:pt>
                <c:pt idx="184">
                  <c:v>15775.666666666666</c:v>
                </c:pt>
                <c:pt idx="185">
                  <c:v>15389.333333333334</c:v>
                </c:pt>
                <c:pt idx="186">
                  <c:v>14832</c:v>
                </c:pt>
                <c:pt idx="187">
                  <c:v>15025.333333333334</c:v>
                </c:pt>
                <c:pt idx="188">
                  <c:v>13784.666666666666</c:v>
                </c:pt>
                <c:pt idx="189">
                  <c:v>13075.666666666666</c:v>
                </c:pt>
                <c:pt idx="190">
                  <c:v>12344</c:v>
                </c:pt>
                <c:pt idx="191">
                  <c:v>12888.333333333334</c:v>
                </c:pt>
                <c:pt idx="192">
                  <c:v>14107</c:v>
                </c:pt>
                <c:pt idx="193">
                  <c:v>15305</c:v>
                </c:pt>
                <c:pt idx="194">
                  <c:v>16992</c:v>
                </c:pt>
                <c:pt idx="195">
                  <c:v>17017</c:v>
                </c:pt>
                <c:pt idx="196">
                  <c:v>16602</c:v>
                </c:pt>
                <c:pt idx="197">
                  <c:v>15931</c:v>
                </c:pt>
                <c:pt idx="198">
                  <c:v>15296</c:v>
                </c:pt>
                <c:pt idx="199">
                  <c:v>15067.333333333334</c:v>
                </c:pt>
                <c:pt idx="200">
                  <c:v>13805</c:v>
                </c:pt>
                <c:pt idx="201">
                  <c:v>12916.333333333334</c:v>
                </c:pt>
                <c:pt idx="202">
                  <c:v>13348</c:v>
                </c:pt>
                <c:pt idx="203">
                  <c:v>14432.666666666666</c:v>
                </c:pt>
                <c:pt idx="204">
                  <c:v>16401</c:v>
                </c:pt>
                <c:pt idx="205">
                  <c:v>17174.666666666668</c:v>
                </c:pt>
                <c:pt idx="206">
                  <c:v>17848.666666666668</c:v>
                </c:pt>
                <c:pt idx="207">
                  <c:v>18012.333333333332</c:v>
                </c:pt>
                <c:pt idx="208">
                  <c:v>18007.666666666668</c:v>
                </c:pt>
                <c:pt idx="209">
                  <c:v>19088.333333333332</c:v>
                </c:pt>
                <c:pt idx="210">
                  <c:v>18479.666666666668</c:v>
                </c:pt>
                <c:pt idx="211">
                  <c:v>18106</c:v>
                </c:pt>
                <c:pt idx="212">
                  <c:v>16015.333333333334</c:v>
                </c:pt>
                <c:pt idx="213">
                  <c:v>15690.333333333334</c:v>
                </c:pt>
                <c:pt idx="214">
                  <c:v>16257.333333333334</c:v>
                </c:pt>
                <c:pt idx="215">
                  <c:v>16878.666666666668</c:v>
                </c:pt>
                <c:pt idx="216">
                  <c:v>18896</c:v>
                </c:pt>
                <c:pt idx="217">
                  <c:v>19084.333333333332</c:v>
                </c:pt>
                <c:pt idx="218">
                  <c:v>20257.666666666668</c:v>
                </c:pt>
                <c:pt idx="219">
                  <c:v>20254</c:v>
                </c:pt>
                <c:pt idx="220">
                  <c:v>19580.666666666668</c:v>
                </c:pt>
                <c:pt idx="221">
                  <c:v>19008.333333333332</c:v>
                </c:pt>
                <c:pt idx="222">
                  <c:v>16744.333333333332</c:v>
                </c:pt>
                <c:pt idx="223">
                  <c:v>16166</c:v>
                </c:pt>
                <c:pt idx="224">
                  <c:v>15005</c:v>
                </c:pt>
                <c:pt idx="225">
                  <c:v>14726.666666666666</c:v>
                </c:pt>
                <c:pt idx="226">
                  <c:v>13968.666666666666</c:v>
                </c:pt>
                <c:pt idx="227">
                  <c:v>14179.333333333334</c:v>
                </c:pt>
                <c:pt idx="228">
                  <c:v>14938</c:v>
                </c:pt>
                <c:pt idx="229">
                  <c:v>15229</c:v>
                </c:pt>
                <c:pt idx="230">
                  <c:v>16289</c:v>
                </c:pt>
                <c:pt idx="231">
                  <c:v>16363.333333333334</c:v>
                </c:pt>
                <c:pt idx="232">
                  <c:v>17135.333333333332</c:v>
                </c:pt>
                <c:pt idx="233">
                  <c:v>16121.333333333334</c:v>
                </c:pt>
                <c:pt idx="234">
                  <c:v>14413</c:v>
                </c:pt>
                <c:pt idx="235">
                  <c:v>13126.333333333334</c:v>
                </c:pt>
                <c:pt idx="236">
                  <c:v>12045.333333333334</c:v>
                </c:pt>
                <c:pt idx="237">
                  <c:v>11770.666666666666</c:v>
                </c:pt>
                <c:pt idx="238">
                  <c:v>11459.666666666666</c:v>
                </c:pt>
                <c:pt idx="239">
                  <c:v>11196.333333333334</c:v>
                </c:pt>
                <c:pt idx="240">
                  <c:v>11974.333333333334</c:v>
                </c:pt>
                <c:pt idx="241">
                  <c:v>12377.333333333334</c:v>
                </c:pt>
                <c:pt idx="242">
                  <c:v>12874.333333333334</c:v>
                </c:pt>
                <c:pt idx="243">
                  <c:v>12087.333333333334</c:v>
                </c:pt>
                <c:pt idx="244">
                  <c:v>11694</c:v>
                </c:pt>
                <c:pt idx="245">
                  <c:v>11532</c:v>
                </c:pt>
                <c:pt idx="246">
                  <c:v>11038</c:v>
                </c:pt>
                <c:pt idx="247">
                  <c:v>9990.3333333333339</c:v>
                </c:pt>
                <c:pt idx="248">
                  <c:v>7717.333333333333</c:v>
                </c:pt>
                <c:pt idx="249">
                  <c:v>6872.333333333333</c:v>
                </c:pt>
                <c:pt idx="250">
                  <c:v>6062</c:v>
                </c:pt>
                <c:pt idx="251">
                  <c:v>6457</c:v>
                </c:pt>
                <c:pt idx="252">
                  <c:v>6710</c:v>
                </c:pt>
                <c:pt idx="253">
                  <c:v>7082.666666666667</c:v>
                </c:pt>
                <c:pt idx="254">
                  <c:v>7075</c:v>
                </c:pt>
                <c:pt idx="255">
                  <c:v>7373.666666666667</c:v>
                </c:pt>
                <c:pt idx="256">
                  <c:v>7534.333333333333</c:v>
                </c:pt>
                <c:pt idx="257">
                  <c:v>7913.666666666667</c:v>
                </c:pt>
                <c:pt idx="258">
                  <c:v>7576.666666666667</c:v>
                </c:pt>
                <c:pt idx="259">
                  <c:v>6772</c:v>
                </c:pt>
                <c:pt idx="260">
                  <c:v>6078.666666666667</c:v>
                </c:pt>
                <c:pt idx="261">
                  <c:v>5707.666666666667</c:v>
                </c:pt>
                <c:pt idx="262">
                  <c:v>5984.333333333333</c:v>
                </c:pt>
                <c:pt idx="263">
                  <c:v>6198.666666666667</c:v>
                </c:pt>
                <c:pt idx="264">
                  <c:v>7381</c:v>
                </c:pt>
                <c:pt idx="265">
                  <c:v>8020.666666666667</c:v>
                </c:pt>
                <c:pt idx="266">
                  <c:v>8476</c:v>
                </c:pt>
                <c:pt idx="267">
                  <c:v>7957</c:v>
                </c:pt>
                <c:pt idx="268">
                  <c:v>7719.333333333333</c:v>
                </c:pt>
                <c:pt idx="269">
                  <c:v>7739</c:v>
                </c:pt>
                <c:pt idx="270">
                  <c:v>7132.333333333333</c:v>
                </c:pt>
                <c:pt idx="271">
                  <c:v>6356.333333333333</c:v>
                </c:pt>
                <c:pt idx="272">
                  <c:v>5726.666666666667</c:v>
                </c:pt>
                <c:pt idx="273">
                  <c:v>5476.333333333333</c:v>
                </c:pt>
                <c:pt idx="274">
                  <c:v>5574.666666666667</c:v>
                </c:pt>
                <c:pt idx="275">
                  <c:v>5776.333333333333</c:v>
                </c:pt>
                <c:pt idx="276">
                  <c:v>6699</c:v>
                </c:pt>
                <c:pt idx="277">
                  <c:v>7657</c:v>
                </c:pt>
                <c:pt idx="278">
                  <c:v>7993</c:v>
                </c:pt>
                <c:pt idx="279">
                  <c:v>8513.6666666666661</c:v>
                </c:pt>
                <c:pt idx="280">
                  <c:v>8557.6666666666661</c:v>
                </c:pt>
                <c:pt idx="281">
                  <c:v>9360.3333333333339</c:v>
                </c:pt>
                <c:pt idx="282">
                  <c:v>8642.3333333333339</c:v>
                </c:pt>
                <c:pt idx="283">
                  <c:v>8595</c:v>
                </c:pt>
                <c:pt idx="284">
                  <c:v>7305.333333333333</c:v>
                </c:pt>
                <c:pt idx="285">
                  <c:v>7414</c:v>
                </c:pt>
                <c:pt idx="286">
                  <c:v>7611.333333333333</c:v>
                </c:pt>
                <c:pt idx="287">
                  <c:v>8553</c:v>
                </c:pt>
                <c:pt idx="288">
                  <c:v>9504.3333333333339</c:v>
                </c:pt>
                <c:pt idx="289">
                  <c:v>9975</c:v>
                </c:pt>
                <c:pt idx="290">
                  <c:v>11029.666666666666</c:v>
                </c:pt>
                <c:pt idx="291">
                  <c:v>11098.666666666666</c:v>
                </c:pt>
                <c:pt idx="292">
                  <c:v>11707</c:v>
                </c:pt>
                <c:pt idx="293">
                  <c:v>12287</c:v>
                </c:pt>
                <c:pt idx="294">
                  <c:v>11770.666666666666</c:v>
                </c:pt>
                <c:pt idx="295">
                  <c:v>11694</c:v>
                </c:pt>
                <c:pt idx="296">
                  <c:v>10507</c:v>
                </c:pt>
                <c:pt idx="297">
                  <c:v>10906.333333333334</c:v>
                </c:pt>
                <c:pt idx="298">
                  <c:v>10636</c:v>
                </c:pt>
                <c:pt idx="299">
                  <c:v>11160.666666666666</c:v>
                </c:pt>
                <c:pt idx="300">
                  <c:v>11592.666666666666</c:v>
                </c:pt>
                <c:pt idx="301">
                  <c:v>12472</c:v>
                </c:pt>
                <c:pt idx="302">
                  <c:v>12815.333333333334</c:v>
                </c:pt>
                <c:pt idx="303">
                  <c:v>12545.333333333334</c:v>
                </c:pt>
                <c:pt idx="304">
                  <c:v>12272</c:v>
                </c:pt>
                <c:pt idx="305">
                  <c:v>11596.666666666666</c:v>
                </c:pt>
                <c:pt idx="306">
                  <c:v>11934</c:v>
                </c:pt>
                <c:pt idx="307">
                  <c:v>12759.333333333334</c:v>
                </c:pt>
                <c:pt idx="308">
                  <c:v>12642.666666666666</c:v>
                </c:pt>
                <c:pt idx="309">
                  <c:v>12779.333333333334</c:v>
                </c:pt>
                <c:pt idx="310">
                  <c:v>11818.333333333334</c:v>
                </c:pt>
                <c:pt idx="311">
                  <c:v>12420.666666666666</c:v>
                </c:pt>
                <c:pt idx="312">
                  <c:v>12059.666666666666</c:v>
                </c:pt>
                <c:pt idx="313">
                  <c:v>13843.666666666666</c:v>
                </c:pt>
                <c:pt idx="314">
                  <c:v>14938.333333333334</c:v>
                </c:pt>
                <c:pt idx="315">
                  <c:v>15371</c:v>
                </c:pt>
                <c:pt idx="316">
                  <c:v>14368.333333333334</c:v>
                </c:pt>
                <c:pt idx="317">
                  <c:v>14327</c:v>
                </c:pt>
                <c:pt idx="318">
                  <c:v>14547.666666666666</c:v>
                </c:pt>
                <c:pt idx="319">
                  <c:v>14174.333333333334</c:v>
                </c:pt>
                <c:pt idx="320">
                  <c:v>12554.333333333334</c:v>
                </c:pt>
                <c:pt idx="321">
                  <c:v>13173.666666666666</c:v>
                </c:pt>
                <c:pt idx="322">
                  <c:v>12479.666666666666</c:v>
                </c:pt>
                <c:pt idx="323">
                  <c:v>13686</c:v>
                </c:pt>
                <c:pt idx="324">
                  <c:v>13205.666666666666</c:v>
                </c:pt>
                <c:pt idx="325">
                  <c:v>14484.666666666666</c:v>
                </c:pt>
                <c:pt idx="326">
                  <c:v>13910</c:v>
                </c:pt>
                <c:pt idx="327">
                  <c:v>15094.333333333334</c:v>
                </c:pt>
                <c:pt idx="328">
                  <c:v>15162.333333333334</c:v>
                </c:pt>
                <c:pt idx="329">
                  <c:v>15983.333333333334</c:v>
                </c:pt>
                <c:pt idx="330">
                  <c:v>14519.666666666666</c:v>
                </c:pt>
                <c:pt idx="331">
                  <c:v>14264</c:v>
                </c:pt>
                <c:pt idx="332">
                  <c:v>13739.333333333334</c:v>
                </c:pt>
                <c:pt idx="333">
                  <c:v>14181.333333333334</c:v>
                </c:pt>
                <c:pt idx="334">
                  <c:v>13211.333333333334</c:v>
                </c:pt>
                <c:pt idx="335">
                  <c:v>12995</c:v>
                </c:pt>
                <c:pt idx="336">
                  <c:v>12948.666666666666</c:v>
                </c:pt>
                <c:pt idx="337">
                  <c:v>13131</c:v>
                </c:pt>
                <c:pt idx="338">
                  <c:v>13814.333333333334</c:v>
                </c:pt>
                <c:pt idx="339">
                  <c:v>14181.333333333334</c:v>
                </c:pt>
                <c:pt idx="340">
                  <c:v>14698.333333333334</c:v>
                </c:pt>
                <c:pt idx="341">
                  <c:v>14689.333333333334</c:v>
                </c:pt>
                <c:pt idx="342">
                  <c:v>14132</c:v>
                </c:pt>
                <c:pt idx="343">
                  <c:v>13515.666666666666</c:v>
                </c:pt>
                <c:pt idx="344">
                  <c:v>12871</c:v>
                </c:pt>
                <c:pt idx="345">
                  <c:v>12162</c:v>
                </c:pt>
                <c:pt idx="346">
                  <c:v>13198</c:v>
                </c:pt>
                <c:pt idx="347">
                  <c:v>13387</c:v>
                </c:pt>
                <c:pt idx="348">
                  <c:v>15011</c:v>
                </c:pt>
                <c:pt idx="349">
                  <c:v>14491.333333333334</c:v>
                </c:pt>
                <c:pt idx="350">
                  <c:v>15268.333333333334</c:v>
                </c:pt>
                <c:pt idx="351">
                  <c:v>15481</c:v>
                </c:pt>
                <c:pt idx="352">
                  <c:v>15086.333333333334</c:v>
                </c:pt>
                <c:pt idx="353">
                  <c:v>15179.333333333334</c:v>
                </c:pt>
                <c:pt idx="354">
                  <c:v>13527.666666666666</c:v>
                </c:pt>
                <c:pt idx="355">
                  <c:v>14396</c:v>
                </c:pt>
                <c:pt idx="356">
                  <c:v>13490.333333333334</c:v>
                </c:pt>
                <c:pt idx="357">
                  <c:v>13195.333333333334</c:v>
                </c:pt>
                <c:pt idx="358">
                  <c:v>13231.666666666666</c:v>
                </c:pt>
                <c:pt idx="359">
                  <c:v>12919.666666666666</c:v>
                </c:pt>
                <c:pt idx="360">
                  <c:v>14299</c:v>
                </c:pt>
                <c:pt idx="361">
                  <c:v>15828.333333333334</c:v>
                </c:pt>
                <c:pt idx="362">
                  <c:v>17269</c:v>
                </c:pt>
                <c:pt idx="363">
                  <c:v>18469</c:v>
                </c:pt>
                <c:pt idx="364">
                  <c:v>17261</c:v>
                </c:pt>
                <c:pt idx="365">
                  <c:v>16940.333333333332</c:v>
                </c:pt>
                <c:pt idx="366">
                  <c:v>15032.333333333334</c:v>
                </c:pt>
                <c:pt idx="367">
                  <c:v>14055.666666666666</c:v>
                </c:pt>
                <c:pt idx="368">
                  <c:v>13956</c:v>
                </c:pt>
                <c:pt idx="369">
                  <c:v>14496.666666666666</c:v>
                </c:pt>
                <c:pt idx="370">
                  <c:v>14835.666666666666</c:v>
                </c:pt>
                <c:pt idx="371">
                  <c:v>14584.333333333334</c:v>
                </c:pt>
                <c:pt idx="372">
                  <c:v>14873.666666666666</c:v>
                </c:pt>
                <c:pt idx="373">
                  <c:v>15419.333333333334</c:v>
                </c:pt>
                <c:pt idx="374">
                  <c:v>16942.666666666668</c:v>
                </c:pt>
                <c:pt idx="375">
                  <c:v>16717.333333333332</c:v>
                </c:pt>
                <c:pt idx="376">
                  <c:v>17257.333333333332</c:v>
                </c:pt>
                <c:pt idx="377">
                  <c:v>17365.333333333332</c:v>
                </c:pt>
                <c:pt idx="378">
                  <c:v>17790.666666666668</c:v>
                </c:pt>
                <c:pt idx="379">
                  <c:v>18572.666666666668</c:v>
                </c:pt>
                <c:pt idx="380">
                  <c:v>17731</c:v>
                </c:pt>
                <c:pt idx="381">
                  <c:v>17151.666666666668</c:v>
                </c:pt>
                <c:pt idx="382">
                  <c:v>16493</c:v>
                </c:pt>
                <c:pt idx="383">
                  <c:v>16291.333333333334</c:v>
                </c:pt>
                <c:pt idx="384">
                  <c:v>17817.666666666668</c:v>
                </c:pt>
                <c:pt idx="385">
                  <c:v>17362</c:v>
                </c:pt>
                <c:pt idx="386">
                  <c:v>17243.333333333332</c:v>
                </c:pt>
                <c:pt idx="387">
                  <c:v>16679.333333333332</c:v>
                </c:pt>
                <c:pt idx="388">
                  <c:v>17901</c:v>
                </c:pt>
                <c:pt idx="389">
                  <c:v>18799</c:v>
                </c:pt>
                <c:pt idx="390">
                  <c:v>20038.333333333332</c:v>
                </c:pt>
                <c:pt idx="391">
                  <c:v>19768.666666666668</c:v>
                </c:pt>
                <c:pt idx="392">
                  <c:v>19548.666666666668</c:v>
                </c:pt>
                <c:pt idx="393">
                  <c:v>19320.666666666668</c:v>
                </c:pt>
                <c:pt idx="394">
                  <c:v>20282.666666666668</c:v>
                </c:pt>
                <c:pt idx="395">
                  <c:v>20359.666666666668</c:v>
                </c:pt>
                <c:pt idx="396">
                  <c:v>21364.333333333332</c:v>
                </c:pt>
                <c:pt idx="397">
                  <c:v>21986.666666666668</c:v>
                </c:pt>
                <c:pt idx="398">
                  <c:v>23153</c:v>
                </c:pt>
                <c:pt idx="399">
                  <c:v>23163</c:v>
                </c:pt>
                <c:pt idx="400">
                  <c:v>22041.333333333332</c:v>
                </c:pt>
                <c:pt idx="401">
                  <c:v>22581.666666666668</c:v>
                </c:pt>
                <c:pt idx="402">
                  <c:v>20689.666666666668</c:v>
                </c:pt>
                <c:pt idx="403">
                  <c:v>19790.333333333332</c:v>
                </c:pt>
                <c:pt idx="404">
                  <c:v>18023.666666666668</c:v>
                </c:pt>
                <c:pt idx="405">
                  <c:v>18986.333333333332</c:v>
                </c:pt>
                <c:pt idx="406">
                  <c:v>20683.333333333332</c:v>
                </c:pt>
                <c:pt idx="407">
                  <c:v>21487.666666666668</c:v>
                </c:pt>
                <c:pt idx="408">
                  <c:v>23431.666666666668</c:v>
                </c:pt>
                <c:pt idx="409">
                  <c:v>24219.333333333332</c:v>
                </c:pt>
                <c:pt idx="410">
                  <c:v>25053</c:v>
                </c:pt>
                <c:pt idx="411">
                  <c:v>24839.333333333332</c:v>
                </c:pt>
                <c:pt idx="412">
                  <c:v>24304.666666666668</c:v>
                </c:pt>
                <c:pt idx="413">
                  <c:v>23648.666666666668</c:v>
                </c:pt>
                <c:pt idx="414">
                  <c:v>21436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6-8847-B75B-99655B709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6246351"/>
        <c:axId val="576559663"/>
      </c:lineChart>
      <c:dateAx>
        <c:axId val="57624635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559663"/>
        <c:crosses val="autoZero"/>
        <c:auto val="1"/>
        <c:lblOffset val="100"/>
        <c:baseTimeUnit val="months"/>
      </c:dateAx>
      <c:valAx>
        <c:axId val="57655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24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 Housing Vacancy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'FRED Graph'!$A$12:$A$47</c:f>
              <c:numCache>
                <c:formatCode>General</c:formatCode>
                <c:ptCount val="3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</c:numCache>
            </c:numRef>
          </c:cat>
          <c:val>
            <c:numRef>
              <c:f>'FRED Graph'!$B$12:$B$47</c:f>
              <c:numCache>
                <c:formatCode>0.0</c:formatCode>
                <c:ptCount val="36"/>
                <c:pt idx="0">
                  <c:v>1.1000000000000001</c:v>
                </c:pt>
                <c:pt idx="1">
                  <c:v>1.2</c:v>
                </c:pt>
                <c:pt idx="2">
                  <c:v>1.1000000000000001</c:v>
                </c:pt>
                <c:pt idx="3">
                  <c:v>1</c:v>
                </c:pt>
                <c:pt idx="4">
                  <c:v>1.8</c:v>
                </c:pt>
                <c:pt idx="5">
                  <c:v>1.6</c:v>
                </c:pt>
                <c:pt idx="6">
                  <c:v>2.1</c:v>
                </c:pt>
                <c:pt idx="7">
                  <c:v>1.7</c:v>
                </c:pt>
                <c:pt idx="8">
                  <c:v>2</c:v>
                </c:pt>
                <c:pt idx="9">
                  <c:v>2.1</c:v>
                </c:pt>
                <c:pt idx="10">
                  <c:v>2</c:v>
                </c:pt>
                <c:pt idx="11">
                  <c:v>1.8</c:v>
                </c:pt>
                <c:pt idx="12">
                  <c:v>1.7</c:v>
                </c:pt>
                <c:pt idx="13">
                  <c:v>1.5</c:v>
                </c:pt>
                <c:pt idx="14">
                  <c:v>1.2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1.2</c:v>
                </c:pt>
                <c:pt idx="18">
                  <c:v>0.9</c:v>
                </c:pt>
                <c:pt idx="19">
                  <c:v>1.2</c:v>
                </c:pt>
                <c:pt idx="20">
                  <c:v>1.9</c:v>
                </c:pt>
                <c:pt idx="21">
                  <c:v>2.2999999999999998</c:v>
                </c:pt>
                <c:pt idx="22">
                  <c:v>3.1</c:v>
                </c:pt>
                <c:pt idx="23">
                  <c:v>2.2000000000000002</c:v>
                </c:pt>
                <c:pt idx="24">
                  <c:v>2.5</c:v>
                </c:pt>
                <c:pt idx="25">
                  <c:v>2.1</c:v>
                </c:pt>
                <c:pt idx="26">
                  <c:v>1.6</c:v>
                </c:pt>
                <c:pt idx="27">
                  <c:v>1.2</c:v>
                </c:pt>
                <c:pt idx="28">
                  <c:v>1.1000000000000001</c:v>
                </c:pt>
                <c:pt idx="29">
                  <c:v>1.2</c:v>
                </c:pt>
                <c:pt idx="30">
                  <c:v>1</c:v>
                </c:pt>
                <c:pt idx="31">
                  <c:v>1</c:v>
                </c:pt>
                <c:pt idx="32">
                  <c:v>1.2</c:v>
                </c:pt>
                <c:pt idx="33">
                  <c:v>1</c:v>
                </c:pt>
                <c:pt idx="34">
                  <c:v>0.7</c:v>
                </c:pt>
                <c:pt idx="3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1-CE4F-8881-B6A69C80C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6572816"/>
        <c:axId val="1206574464"/>
      </c:barChart>
      <c:catAx>
        <c:axId val="120657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574464"/>
        <c:crosses val="autoZero"/>
        <c:auto val="1"/>
        <c:lblAlgn val="ctr"/>
        <c:lblOffset val="100"/>
        <c:noMultiLvlLbl val="0"/>
      </c:catAx>
      <c:valAx>
        <c:axId val="120657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57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Inland Empire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Sheet1!$A$2:$A$182</c:f>
              <c:strCache>
                <c:ptCount val="181"/>
                <c:pt idx="0">
                  <c:v>Oct-07</c:v>
                </c:pt>
                <c:pt idx="1">
                  <c:v>Nov-07</c:v>
                </c:pt>
                <c:pt idx="2">
                  <c:v>Dec-07</c:v>
                </c:pt>
                <c:pt idx="3">
                  <c:v>Jan-08</c:v>
                </c:pt>
                <c:pt idx="4">
                  <c:v>Feb-08</c:v>
                </c:pt>
                <c:pt idx="5">
                  <c:v>Mar-08</c:v>
                </c:pt>
                <c:pt idx="6">
                  <c:v>Apr-08</c:v>
                </c:pt>
                <c:pt idx="7">
                  <c:v>May-08</c:v>
                </c:pt>
                <c:pt idx="8">
                  <c:v>Jun-08</c:v>
                </c:pt>
                <c:pt idx="9">
                  <c:v>Jul-08</c:v>
                </c:pt>
                <c:pt idx="10">
                  <c:v>Aug-08</c:v>
                </c:pt>
                <c:pt idx="11">
                  <c:v>Sep-08</c:v>
                </c:pt>
                <c:pt idx="12">
                  <c:v>Oct-08</c:v>
                </c:pt>
                <c:pt idx="13">
                  <c:v>Nov-08</c:v>
                </c:pt>
                <c:pt idx="14">
                  <c:v>Dec-08</c:v>
                </c:pt>
                <c:pt idx="15">
                  <c:v>Jan-09</c:v>
                </c:pt>
                <c:pt idx="16">
                  <c:v>Feb-09</c:v>
                </c:pt>
                <c:pt idx="17">
                  <c:v>Mar-09</c:v>
                </c:pt>
                <c:pt idx="18">
                  <c:v>Apr-09</c:v>
                </c:pt>
                <c:pt idx="19">
                  <c:v>May-09</c:v>
                </c:pt>
                <c:pt idx="20">
                  <c:v>Jun-09</c:v>
                </c:pt>
                <c:pt idx="21">
                  <c:v>Jul-09</c:v>
                </c:pt>
                <c:pt idx="22">
                  <c:v>Aug-09</c:v>
                </c:pt>
                <c:pt idx="23">
                  <c:v>Sep-09</c:v>
                </c:pt>
                <c:pt idx="24">
                  <c:v>Oct-09</c:v>
                </c:pt>
                <c:pt idx="25">
                  <c:v>Nov-09</c:v>
                </c:pt>
                <c:pt idx="26">
                  <c:v>Dec-09</c:v>
                </c:pt>
                <c:pt idx="27">
                  <c:v>Jan-10</c:v>
                </c:pt>
                <c:pt idx="28">
                  <c:v>Feb-10</c:v>
                </c:pt>
                <c:pt idx="29">
                  <c:v>Mar-10</c:v>
                </c:pt>
                <c:pt idx="30">
                  <c:v>Apr-10</c:v>
                </c:pt>
                <c:pt idx="31">
                  <c:v>May-10</c:v>
                </c:pt>
                <c:pt idx="32">
                  <c:v>Jun-10</c:v>
                </c:pt>
                <c:pt idx="33">
                  <c:v>Jul-10</c:v>
                </c:pt>
                <c:pt idx="34">
                  <c:v>Aug-10</c:v>
                </c:pt>
                <c:pt idx="35">
                  <c:v>Sep-10</c:v>
                </c:pt>
                <c:pt idx="36">
                  <c:v>Oct-10</c:v>
                </c:pt>
                <c:pt idx="37">
                  <c:v>Nov-10</c:v>
                </c:pt>
                <c:pt idx="38">
                  <c:v>Dec-10</c:v>
                </c:pt>
                <c:pt idx="39">
                  <c:v>Jan-11</c:v>
                </c:pt>
                <c:pt idx="40">
                  <c:v>Feb-11</c:v>
                </c:pt>
                <c:pt idx="41">
                  <c:v>Mar-11</c:v>
                </c:pt>
                <c:pt idx="42">
                  <c:v>Apr-11</c:v>
                </c:pt>
                <c:pt idx="43">
                  <c:v>May-11</c:v>
                </c:pt>
                <c:pt idx="44">
                  <c:v>Jun-11</c:v>
                </c:pt>
                <c:pt idx="45">
                  <c:v>Jul-11</c:v>
                </c:pt>
                <c:pt idx="46">
                  <c:v>Aug-11</c:v>
                </c:pt>
                <c:pt idx="47">
                  <c:v>Sep-11</c:v>
                </c:pt>
                <c:pt idx="48">
                  <c:v>Oct-11</c:v>
                </c:pt>
                <c:pt idx="49">
                  <c:v>Nov-11</c:v>
                </c:pt>
                <c:pt idx="50">
                  <c:v>Dec-11</c:v>
                </c:pt>
                <c:pt idx="51">
                  <c:v>Jan-12</c:v>
                </c:pt>
                <c:pt idx="52">
                  <c:v>Feb-12</c:v>
                </c:pt>
                <c:pt idx="53">
                  <c:v>Mar-12</c:v>
                </c:pt>
                <c:pt idx="54">
                  <c:v>Apr-12</c:v>
                </c:pt>
                <c:pt idx="55">
                  <c:v>May-12</c:v>
                </c:pt>
                <c:pt idx="56">
                  <c:v>Jun-12</c:v>
                </c:pt>
                <c:pt idx="57">
                  <c:v>Jul-12</c:v>
                </c:pt>
                <c:pt idx="58">
                  <c:v>Aug-12</c:v>
                </c:pt>
                <c:pt idx="59">
                  <c:v>Sep-12</c:v>
                </c:pt>
                <c:pt idx="60">
                  <c:v>Oct-12</c:v>
                </c:pt>
                <c:pt idx="61">
                  <c:v>Nov-12</c:v>
                </c:pt>
                <c:pt idx="62">
                  <c:v>Dec-12</c:v>
                </c:pt>
                <c:pt idx="63">
                  <c:v>Jan-13</c:v>
                </c:pt>
                <c:pt idx="64">
                  <c:v>Feb-13</c:v>
                </c:pt>
                <c:pt idx="65">
                  <c:v>Mar-13</c:v>
                </c:pt>
                <c:pt idx="66">
                  <c:v>Apr-13</c:v>
                </c:pt>
                <c:pt idx="67">
                  <c:v>May-13</c:v>
                </c:pt>
                <c:pt idx="68">
                  <c:v>Jun-13</c:v>
                </c:pt>
                <c:pt idx="69">
                  <c:v>Jul-13</c:v>
                </c:pt>
                <c:pt idx="70">
                  <c:v>Aug-13</c:v>
                </c:pt>
                <c:pt idx="71">
                  <c:v>Sep-13</c:v>
                </c:pt>
                <c:pt idx="72">
                  <c:v>Oct-13</c:v>
                </c:pt>
                <c:pt idx="73">
                  <c:v>Nov-13</c:v>
                </c:pt>
                <c:pt idx="74">
                  <c:v>Dec-13</c:v>
                </c:pt>
                <c:pt idx="75">
                  <c:v>Jan-14</c:v>
                </c:pt>
                <c:pt idx="76">
                  <c:v>Feb-14</c:v>
                </c:pt>
                <c:pt idx="77">
                  <c:v>Mar-14</c:v>
                </c:pt>
                <c:pt idx="78">
                  <c:v>Apr-14</c:v>
                </c:pt>
                <c:pt idx="79">
                  <c:v>May-14</c:v>
                </c:pt>
                <c:pt idx="80">
                  <c:v>Jun-14</c:v>
                </c:pt>
                <c:pt idx="81">
                  <c:v>Jul-14</c:v>
                </c:pt>
                <c:pt idx="82">
                  <c:v>Aug-14</c:v>
                </c:pt>
                <c:pt idx="83">
                  <c:v>Sep-14</c:v>
                </c:pt>
                <c:pt idx="84">
                  <c:v>Oct-14</c:v>
                </c:pt>
                <c:pt idx="85">
                  <c:v>Nov-14</c:v>
                </c:pt>
                <c:pt idx="86">
                  <c:v>Dec-14</c:v>
                </c:pt>
                <c:pt idx="87">
                  <c:v>Jan-15</c:v>
                </c:pt>
                <c:pt idx="88">
                  <c:v>Feb-15</c:v>
                </c:pt>
                <c:pt idx="89">
                  <c:v>Mar-15</c:v>
                </c:pt>
                <c:pt idx="90">
                  <c:v>Apr-15</c:v>
                </c:pt>
                <c:pt idx="91">
                  <c:v>May-15</c:v>
                </c:pt>
                <c:pt idx="92">
                  <c:v>Jun-15</c:v>
                </c:pt>
                <c:pt idx="93">
                  <c:v>Jul-15</c:v>
                </c:pt>
                <c:pt idx="94">
                  <c:v>Aug-15</c:v>
                </c:pt>
                <c:pt idx="95">
                  <c:v>Sep-15</c:v>
                </c:pt>
                <c:pt idx="96">
                  <c:v>Oct-15</c:v>
                </c:pt>
                <c:pt idx="97">
                  <c:v>Nov-15</c:v>
                </c:pt>
                <c:pt idx="98">
                  <c:v>Dec-15</c:v>
                </c:pt>
                <c:pt idx="99">
                  <c:v>Jan-16</c:v>
                </c:pt>
                <c:pt idx="100">
                  <c:v>Feb-16</c:v>
                </c:pt>
                <c:pt idx="101">
                  <c:v>Mar-16</c:v>
                </c:pt>
                <c:pt idx="102">
                  <c:v>Apr-16</c:v>
                </c:pt>
                <c:pt idx="103">
                  <c:v>May-16</c:v>
                </c:pt>
                <c:pt idx="104">
                  <c:v>Jun-16</c:v>
                </c:pt>
                <c:pt idx="105">
                  <c:v>Jul-16</c:v>
                </c:pt>
                <c:pt idx="106">
                  <c:v>Aug-16</c:v>
                </c:pt>
                <c:pt idx="107">
                  <c:v>Sep-16</c:v>
                </c:pt>
                <c:pt idx="108">
                  <c:v>Oct-16</c:v>
                </c:pt>
                <c:pt idx="109">
                  <c:v>Nov-16</c:v>
                </c:pt>
                <c:pt idx="110">
                  <c:v>Dec-16</c:v>
                </c:pt>
                <c:pt idx="111">
                  <c:v>Jan-17</c:v>
                </c:pt>
                <c:pt idx="112">
                  <c:v>Feb-17</c:v>
                </c:pt>
                <c:pt idx="113">
                  <c:v>Mar-17</c:v>
                </c:pt>
                <c:pt idx="114">
                  <c:v>Apr-17</c:v>
                </c:pt>
                <c:pt idx="115">
                  <c:v>May-17</c:v>
                </c:pt>
                <c:pt idx="116">
                  <c:v>Jun-17</c:v>
                </c:pt>
                <c:pt idx="117">
                  <c:v>Jul-17</c:v>
                </c:pt>
                <c:pt idx="118">
                  <c:v>Aug-17</c:v>
                </c:pt>
                <c:pt idx="119">
                  <c:v>Sep-17</c:v>
                </c:pt>
                <c:pt idx="120">
                  <c:v>Oct-17</c:v>
                </c:pt>
                <c:pt idx="121">
                  <c:v>Nov-17</c:v>
                </c:pt>
                <c:pt idx="122">
                  <c:v>Dec-17</c:v>
                </c:pt>
                <c:pt idx="123">
                  <c:v>Jan-18</c:v>
                </c:pt>
                <c:pt idx="124">
                  <c:v>Feb-18</c:v>
                </c:pt>
                <c:pt idx="125">
                  <c:v>Mar-18</c:v>
                </c:pt>
                <c:pt idx="126">
                  <c:v>Apr-18</c:v>
                </c:pt>
                <c:pt idx="127">
                  <c:v>May-18</c:v>
                </c:pt>
                <c:pt idx="128">
                  <c:v>Jun-18</c:v>
                </c:pt>
                <c:pt idx="129">
                  <c:v>Jul-18</c:v>
                </c:pt>
                <c:pt idx="130">
                  <c:v>Aug-18</c:v>
                </c:pt>
                <c:pt idx="131">
                  <c:v>Sep-18</c:v>
                </c:pt>
                <c:pt idx="132">
                  <c:v>Oct-18</c:v>
                </c:pt>
                <c:pt idx="133">
                  <c:v>Nov-18</c:v>
                </c:pt>
                <c:pt idx="134">
                  <c:v>Dec-18</c:v>
                </c:pt>
                <c:pt idx="135">
                  <c:v>Jan-19</c:v>
                </c:pt>
                <c:pt idx="136">
                  <c:v>Feb-19</c:v>
                </c:pt>
                <c:pt idx="137">
                  <c:v>Mar-19</c:v>
                </c:pt>
                <c:pt idx="138">
                  <c:v>Apr-19</c:v>
                </c:pt>
                <c:pt idx="139">
                  <c:v>May-19</c:v>
                </c:pt>
                <c:pt idx="140">
                  <c:v>Jun-19</c:v>
                </c:pt>
                <c:pt idx="141">
                  <c:v>Jul-19</c:v>
                </c:pt>
                <c:pt idx="142">
                  <c:v>Aug-19</c:v>
                </c:pt>
                <c:pt idx="143">
                  <c:v>Sep-19</c:v>
                </c:pt>
                <c:pt idx="144">
                  <c:v>Oct-19</c:v>
                </c:pt>
                <c:pt idx="145">
                  <c:v>Nov-19</c:v>
                </c:pt>
                <c:pt idx="146">
                  <c:v>Dec-19</c:v>
                </c:pt>
                <c:pt idx="147">
                  <c:v>Jan-20</c:v>
                </c:pt>
                <c:pt idx="148">
                  <c:v>Feb-20</c:v>
                </c:pt>
                <c:pt idx="149">
                  <c:v>Mar-20</c:v>
                </c:pt>
                <c:pt idx="150">
                  <c:v>Apr-20</c:v>
                </c:pt>
                <c:pt idx="151">
                  <c:v>May-20</c:v>
                </c:pt>
                <c:pt idx="152">
                  <c:v>Jun-20</c:v>
                </c:pt>
                <c:pt idx="153">
                  <c:v>Jul-20</c:v>
                </c:pt>
                <c:pt idx="154">
                  <c:v>Aug-20</c:v>
                </c:pt>
                <c:pt idx="155">
                  <c:v>Sep-20</c:v>
                </c:pt>
                <c:pt idx="156">
                  <c:v>Oct-20</c:v>
                </c:pt>
                <c:pt idx="157">
                  <c:v>Nov-20</c:v>
                </c:pt>
                <c:pt idx="158">
                  <c:v>Dec-20</c:v>
                </c:pt>
                <c:pt idx="159">
                  <c:v>Jan-21</c:v>
                </c:pt>
                <c:pt idx="160">
                  <c:v>Feb-21</c:v>
                </c:pt>
                <c:pt idx="161">
                  <c:v>Mar-21</c:v>
                </c:pt>
                <c:pt idx="162">
                  <c:v>Apr-21</c:v>
                </c:pt>
                <c:pt idx="163">
                  <c:v>May-21</c:v>
                </c:pt>
                <c:pt idx="164">
                  <c:v>Jun-21</c:v>
                </c:pt>
                <c:pt idx="165">
                  <c:v>Jul-21</c:v>
                </c:pt>
                <c:pt idx="166">
                  <c:v>Aug-21</c:v>
                </c:pt>
                <c:pt idx="167">
                  <c:v>Sep-21</c:v>
                </c:pt>
                <c:pt idx="168">
                  <c:v>Oct-21</c:v>
                </c:pt>
                <c:pt idx="169">
                  <c:v>Nov-21</c:v>
                </c:pt>
                <c:pt idx="170">
                  <c:v>Dec-21</c:v>
                </c:pt>
                <c:pt idx="171">
                  <c:v>Jan-22</c:v>
                </c:pt>
                <c:pt idx="172">
                  <c:v>Feb-22</c:v>
                </c:pt>
                <c:pt idx="173">
                  <c:v>Mar-22</c:v>
                </c:pt>
                <c:pt idx="174">
                  <c:v>Apr-22</c:v>
                </c:pt>
                <c:pt idx="175">
                  <c:v>May-22</c:v>
                </c:pt>
                <c:pt idx="176">
                  <c:v>Jun-22</c:v>
                </c:pt>
                <c:pt idx="177">
                  <c:v>Jul-22</c:v>
                </c:pt>
                <c:pt idx="178">
                  <c:v>Aug-22</c:v>
                </c:pt>
                <c:pt idx="179">
                  <c:v>Sep-22</c:v>
                </c:pt>
                <c:pt idx="180">
                  <c:v>Oct-22</c:v>
                </c:pt>
              </c:strCache>
            </c:strRef>
          </c:cat>
          <c:val>
            <c:numRef>
              <c:f>Sheet1!$B$2:$B$182</c:f>
              <c:numCache>
                <c:formatCode>0.0</c:formatCode>
                <c:ptCount val="181"/>
                <c:pt idx="0">
                  <c:v>6.1524715423583984</c:v>
                </c:pt>
                <c:pt idx="1">
                  <c:v>6.2536554336547852</c:v>
                </c:pt>
                <c:pt idx="2">
                  <c:v>6.654728889465332</c:v>
                </c:pt>
                <c:pt idx="3">
                  <c:v>6.562476634979248</c:v>
                </c:pt>
                <c:pt idx="4">
                  <c:v>6.6856985092163086</c:v>
                </c:pt>
                <c:pt idx="5">
                  <c:v>7.0985102653503418</c:v>
                </c:pt>
                <c:pt idx="6">
                  <c:v>7.1628704071044922</c:v>
                </c:pt>
                <c:pt idx="7">
                  <c:v>7.7398228645324707</c:v>
                </c:pt>
                <c:pt idx="8">
                  <c:v>7.929450511932373</c:v>
                </c:pt>
                <c:pt idx="9">
                  <c:v>8.3509702682495117</c:v>
                </c:pt>
                <c:pt idx="10">
                  <c:v>8.903569221496582</c:v>
                </c:pt>
                <c:pt idx="11">
                  <c:v>9.1912755966186523</c:v>
                </c:pt>
                <c:pt idx="12">
                  <c:v>9.5918960571289062</c:v>
                </c:pt>
                <c:pt idx="13">
                  <c:v>9.957977294921875</c:v>
                </c:pt>
                <c:pt idx="14">
                  <c:v>10.888845443725586</c:v>
                </c:pt>
                <c:pt idx="15">
                  <c:v>11.519229888916016</c:v>
                </c:pt>
                <c:pt idx="16">
                  <c:v>12.145962715148926</c:v>
                </c:pt>
                <c:pt idx="17">
                  <c:v>12.595212936401367</c:v>
                </c:pt>
                <c:pt idx="18">
                  <c:v>13.055942535400391</c:v>
                </c:pt>
                <c:pt idx="19">
                  <c:v>13.428863525390625</c:v>
                </c:pt>
                <c:pt idx="20">
                  <c:v>13.434286117553711</c:v>
                </c:pt>
                <c:pt idx="21">
                  <c:v>13.48292350769043</c:v>
                </c:pt>
                <c:pt idx="22">
                  <c:v>13.612604141235352</c:v>
                </c:pt>
                <c:pt idx="23">
                  <c:v>14.109248161315918</c:v>
                </c:pt>
                <c:pt idx="24">
                  <c:v>14.402630805969238</c:v>
                </c:pt>
                <c:pt idx="25">
                  <c:v>14.63824462890625</c:v>
                </c:pt>
                <c:pt idx="26">
                  <c:v>14.678629875183105</c:v>
                </c:pt>
                <c:pt idx="27">
                  <c:v>14.14444637298584</c:v>
                </c:pt>
                <c:pt idx="28">
                  <c:v>14.22451114654541</c:v>
                </c:pt>
                <c:pt idx="29">
                  <c:v>14.317464828491211</c:v>
                </c:pt>
                <c:pt idx="30">
                  <c:v>14.40129280090332</c:v>
                </c:pt>
                <c:pt idx="31">
                  <c:v>14.059576988220215</c:v>
                </c:pt>
                <c:pt idx="32">
                  <c:v>13.617713928222656</c:v>
                </c:pt>
                <c:pt idx="33">
                  <c:v>13.735245704650879</c:v>
                </c:pt>
                <c:pt idx="34">
                  <c:v>13.778112411499023</c:v>
                </c:pt>
                <c:pt idx="35">
                  <c:v>13.866256713867188</c:v>
                </c:pt>
                <c:pt idx="36">
                  <c:v>13.873616218566895</c:v>
                </c:pt>
                <c:pt idx="37">
                  <c:v>14.316258430480957</c:v>
                </c:pt>
                <c:pt idx="38">
                  <c:v>13.945383071899414</c:v>
                </c:pt>
                <c:pt idx="39">
                  <c:v>13.734930992126465</c:v>
                </c:pt>
                <c:pt idx="40">
                  <c:v>13.515671730041504</c:v>
                </c:pt>
                <c:pt idx="41">
                  <c:v>13.415458679199219</c:v>
                </c:pt>
                <c:pt idx="42">
                  <c:v>13.658576965332031</c:v>
                </c:pt>
                <c:pt idx="43">
                  <c:v>13.428802490234375</c:v>
                </c:pt>
                <c:pt idx="44">
                  <c:v>13.371968269348145</c:v>
                </c:pt>
                <c:pt idx="45">
                  <c:v>13.194733619689941</c:v>
                </c:pt>
                <c:pt idx="46">
                  <c:v>13.113546371459961</c:v>
                </c:pt>
                <c:pt idx="47">
                  <c:v>13.259971618652344</c:v>
                </c:pt>
                <c:pt idx="48">
                  <c:v>12.983636856079102</c:v>
                </c:pt>
                <c:pt idx="49">
                  <c:v>12.73009204864502</c:v>
                </c:pt>
                <c:pt idx="50">
                  <c:v>12.684043884277344</c:v>
                </c:pt>
                <c:pt idx="51">
                  <c:v>12.312729835510254</c:v>
                </c:pt>
                <c:pt idx="52">
                  <c:v>12.347808837890625</c:v>
                </c:pt>
                <c:pt idx="53">
                  <c:v>12.276303291320801</c:v>
                </c:pt>
                <c:pt idx="54">
                  <c:v>12.060147285461426</c:v>
                </c:pt>
                <c:pt idx="55">
                  <c:v>12.098590850830078</c:v>
                </c:pt>
                <c:pt idx="56">
                  <c:v>11.978410720825195</c:v>
                </c:pt>
                <c:pt idx="57">
                  <c:v>11.793755531311035</c:v>
                </c:pt>
                <c:pt idx="58">
                  <c:v>11.548856735229492</c:v>
                </c:pt>
                <c:pt idx="59">
                  <c:v>11.137367248535156</c:v>
                </c:pt>
                <c:pt idx="60">
                  <c:v>11.079291343688965</c:v>
                </c:pt>
                <c:pt idx="61">
                  <c:v>10.931618690490723</c:v>
                </c:pt>
                <c:pt idx="62">
                  <c:v>11.003400802612305</c:v>
                </c:pt>
                <c:pt idx="63">
                  <c:v>10.988224983215332</c:v>
                </c:pt>
                <c:pt idx="64">
                  <c:v>10.562043190002441</c:v>
                </c:pt>
                <c:pt idx="65">
                  <c:v>10.331437110900879</c:v>
                </c:pt>
                <c:pt idx="66">
                  <c:v>10.234944343566895</c:v>
                </c:pt>
                <c:pt idx="67">
                  <c:v>10.134858131408691</c:v>
                </c:pt>
                <c:pt idx="68">
                  <c:v>10.12920093536377</c:v>
                </c:pt>
                <c:pt idx="69">
                  <c:v>9.7971038818359375</c:v>
                </c:pt>
                <c:pt idx="70">
                  <c:v>9.6617183685302734</c:v>
                </c:pt>
                <c:pt idx="71">
                  <c:v>9.6383180618286133</c:v>
                </c:pt>
                <c:pt idx="72">
                  <c:v>9.6141042709350586</c:v>
                </c:pt>
                <c:pt idx="73">
                  <c:v>9.3364448547363281</c:v>
                </c:pt>
                <c:pt idx="74">
                  <c:v>9.150787353515625</c:v>
                </c:pt>
                <c:pt idx="75">
                  <c:v>8.9718465805053711</c:v>
                </c:pt>
                <c:pt idx="76">
                  <c:v>9.0250339508056641</c:v>
                </c:pt>
                <c:pt idx="77">
                  <c:v>9.0671758651733398</c:v>
                </c:pt>
                <c:pt idx="78">
                  <c:v>8.4546146392822266</c:v>
                </c:pt>
                <c:pt idx="79">
                  <c:v>8.4622783660888672</c:v>
                </c:pt>
                <c:pt idx="80">
                  <c:v>8.0769538879394531</c:v>
                </c:pt>
                <c:pt idx="81">
                  <c:v>8.1671180725097656</c:v>
                </c:pt>
                <c:pt idx="82">
                  <c:v>8.0713558197021484</c:v>
                </c:pt>
                <c:pt idx="83">
                  <c:v>7.7890753746032715</c:v>
                </c:pt>
                <c:pt idx="84">
                  <c:v>7.5828409194946289</c:v>
                </c:pt>
                <c:pt idx="85">
                  <c:v>7.5907201766967773</c:v>
                </c:pt>
                <c:pt idx="86">
                  <c:v>7.2318301200866699</c:v>
                </c:pt>
                <c:pt idx="87">
                  <c:v>7.2831687927246094</c:v>
                </c:pt>
                <c:pt idx="88">
                  <c:v>7.0390958786010742</c:v>
                </c:pt>
                <c:pt idx="89">
                  <c:v>6.9799227714538574</c:v>
                </c:pt>
                <c:pt idx="90">
                  <c:v>6.938204288482666</c:v>
                </c:pt>
                <c:pt idx="91">
                  <c:v>6.985992431640625</c:v>
                </c:pt>
                <c:pt idx="92">
                  <c:v>6.5766425132751465</c:v>
                </c:pt>
                <c:pt idx="93">
                  <c:v>6.5313129425048828</c:v>
                </c:pt>
                <c:pt idx="94">
                  <c:v>6.2947120666503906</c:v>
                </c:pt>
                <c:pt idx="95">
                  <c:v>6.2598567008972168</c:v>
                </c:pt>
                <c:pt idx="96">
                  <c:v>6.2564797401428223</c:v>
                </c:pt>
                <c:pt idx="97">
                  <c:v>6.2468972206115723</c:v>
                </c:pt>
                <c:pt idx="98">
                  <c:v>6.1395764350891113</c:v>
                </c:pt>
                <c:pt idx="99">
                  <c:v>5.9116182327270508</c:v>
                </c:pt>
                <c:pt idx="100">
                  <c:v>6.0126466751098633</c:v>
                </c:pt>
                <c:pt idx="101">
                  <c:v>6.1075377464294434</c:v>
                </c:pt>
                <c:pt idx="102">
                  <c:v>6.1509490013122559</c:v>
                </c:pt>
                <c:pt idx="103">
                  <c:v>5.8900914192199707</c:v>
                </c:pt>
                <c:pt idx="104">
                  <c:v>6.0044560432434082</c:v>
                </c:pt>
                <c:pt idx="105">
                  <c:v>5.9095191955566406</c:v>
                </c:pt>
                <c:pt idx="106">
                  <c:v>5.9098963737487793</c:v>
                </c:pt>
                <c:pt idx="107">
                  <c:v>6.1192378997802734</c:v>
                </c:pt>
                <c:pt idx="108">
                  <c:v>6.0128083229064941</c:v>
                </c:pt>
                <c:pt idx="109">
                  <c:v>5.8523716926574707</c:v>
                </c:pt>
                <c:pt idx="110">
                  <c:v>5.8215909004211426</c:v>
                </c:pt>
                <c:pt idx="111">
                  <c:v>5.8023357391357422</c:v>
                </c:pt>
                <c:pt idx="112">
                  <c:v>5.6585073471069336</c:v>
                </c:pt>
                <c:pt idx="113">
                  <c:v>5.3694305419921875</c:v>
                </c:pt>
                <c:pt idx="114">
                  <c:v>5.2249927520751953</c:v>
                </c:pt>
                <c:pt idx="115">
                  <c:v>5.101384162902832</c:v>
                </c:pt>
                <c:pt idx="116">
                  <c:v>4.9670405387878418</c:v>
                </c:pt>
                <c:pt idx="117">
                  <c:v>4.9894809722900391</c:v>
                </c:pt>
                <c:pt idx="118">
                  <c:v>5.0599055290222168</c:v>
                </c:pt>
                <c:pt idx="119">
                  <c:v>4.9747862815856934</c:v>
                </c:pt>
                <c:pt idx="120">
                  <c:v>4.8437042236328125</c:v>
                </c:pt>
                <c:pt idx="121">
                  <c:v>4.9229168891906738</c:v>
                </c:pt>
                <c:pt idx="122">
                  <c:v>4.8436956405639648</c:v>
                </c:pt>
                <c:pt idx="123">
                  <c:v>4.7307662963867188</c:v>
                </c:pt>
                <c:pt idx="124">
                  <c:v>4.6300544738769531</c:v>
                </c:pt>
                <c:pt idx="125">
                  <c:v>4.3457345962524414</c:v>
                </c:pt>
                <c:pt idx="126">
                  <c:v>4.1620540618896484</c:v>
                </c:pt>
                <c:pt idx="127">
                  <c:v>3.9360718727111816</c:v>
                </c:pt>
                <c:pt idx="128">
                  <c:v>4.0908050537109375</c:v>
                </c:pt>
                <c:pt idx="129">
                  <c:v>4.0566916465759277</c:v>
                </c:pt>
                <c:pt idx="130">
                  <c:v>4.1493339538574219</c:v>
                </c:pt>
                <c:pt idx="131">
                  <c:v>4.2270369529724121</c:v>
                </c:pt>
                <c:pt idx="132">
                  <c:v>4.3896884918212891</c:v>
                </c:pt>
                <c:pt idx="133">
                  <c:v>4.4984912872314453</c:v>
                </c:pt>
                <c:pt idx="134">
                  <c:v>4.7317962646484375</c:v>
                </c:pt>
                <c:pt idx="135">
                  <c:v>4.7660555839538574</c:v>
                </c:pt>
                <c:pt idx="136">
                  <c:v>4.3372230529785156</c:v>
                </c:pt>
                <c:pt idx="137">
                  <c:v>4.2486119270324707</c:v>
                </c:pt>
                <c:pt idx="138">
                  <c:v>3.7696192264556885</c:v>
                </c:pt>
                <c:pt idx="139">
                  <c:v>3.7559113502502441</c:v>
                </c:pt>
                <c:pt idx="140">
                  <c:v>3.7093591690063477</c:v>
                </c:pt>
                <c:pt idx="141">
                  <c:v>3.9247684478759766</c:v>
                </c:pt>
                <c:pt idx="142">
                  <c:v>3.938939094543457</c:v>
                </c:pt>
                <c:pt idx="143">
                  <c:v>3.9567821025848389</c:v>
                </c:pt>
                <c:pt idx="144">
                  <c:v>4.203099250793457</c:v>
                </c:pt>
                <c:pt idx="145">
                  <c:v>4.3564105033874512</c:v>
                </c:pt>
                <c:pt idx="146">
                  <c:v>4.3089070320129395</c:v>
                </c:pt>
                <c:pt idx="147">
                  <c:v>4.2193050384521484</c:v>
                </c:pt>
                <c:pt idx="148">
                  <c:v>4.0465860366821289</c:v>
                </c:pt>
                <c:pt idx="149">
                  <c:v>5.7506804466247559</c:v>
                </c:pt>
                <c:pt idx="150">
                  <c:v>15.216390609741211</c:v>
                </c:pt>
                <c:pt idx="151">
                  <c:v>15.952735900878906</c:v>
                </c:pt>
                <c:pt idx="152">
                  <c:v>11.585042953491211</c:v>
                </c:pt>
                <c:pt idx="153">
                  <c:v>11.415485382080078</c:v>
                </c:pt>
                <c:pt idx="154">
                  <c:v>9.9206733703613281</c:v>
                </c:pt>
                <c:pt idx="155">
                  <c:v>10.768355369567871</c:v>
                </c:pt>
                <c:pt idx="156">
                  <c:v>9.9266357421875</c:v>
                </c:pt>
                <c:pt idx="157">
                  <c:v>10.39171314239502</c:v>
                </c:pt>
                <c:pt idx="158">
                  <c:v>10.614792823791504</c:v>
                </c:pt>
                <c:pt idx="159">
                  <c:v>9.3287334442138672</c:v>
                </c:pt>
                <c:pt idx="160">
                  <c:v>9.0789899826049805</c:v>
                </c:pt>
                <c:pt idx="161">
                  <c:v>8.504852294921875</c:v>
                </c:pt>
                <c:pt idx="162">
                  <c:v>8.2646846771240234</c:v>
                </c:pt>
                <c:pt idx="163">
                  <c:v>7.6085114479064941</c:v>
                </c:pt>
                <c:pt idx="164">
                  <c:v>7.0448098182678223</c:v>
                </c:pt>
                <c:pt idx="165">
                  <c:v>6.7857637405395508</c:v>
                </c:pt>
                <c:pt idx="166">
                  <c:v>6.6149191856384277</c:v>
                </c:pt>
                <c:pt idx="167">
                  <c:v>6.6357779502868652</c:v>
                </c:pt>
                <c:pt idx="168">
                  <c:v>6.574948787689209</c:v>
                </c:pt>
                <c:pt idx="169">
                  <c:v>6.2847170829772949</c:v>
                </c:pt>
                <c:pt idx="170">
                  <c:v>5.930290699005127</c:v>
                </c:pt>
                <c:pt idx="171">
                  <c:v>5.8995571136474609</c:v>
                </c:pt>
                <c:pt idx="172">
                  <c:v>5.204932689666748</c:v>
                </c:pt>
                <c:pt idx="173">
                  <c:v>4.3177833557128906</c:v>
                </c:pt>
                <c:pt idx="174">
                  <c:v>3.7856423854827881</c:v>
                </c:pt>
                <c:pt idx="175">
                  <c:v>3.3840854167938232</c:v>
                </c:pt>
                <c:pt idx="176">
                  <c:v>3.2972373962402344</c:v>
                </c:pt>
                <c:pt idx="177">
                  <c:v>3.3452444076538086</c:v>
                </c:pt>
                <c:pt idx="178">
                  <c:v>3.7404570579528809</c:v>
                </c:pt>
                <c:pt idx="179">
                  <c:v>4.068821907043457</c:v>
                </c:pt>
                <c:pt idx="180">
                  <c:v>4.2961826324462891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8A-E344-99C7-708C6DA499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 Angeles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Sheet1!$A$2:$A$182</c:f>
              <c:strCache>
                <c:ptCount val="181"/>
                <c:pt idx="0">
                  <c:v>Oct-07</c:v>
                </c:pt>
                <c:pt idx="1">
                  <c:v>Nov-07</c:v>
                </c:pt>
                <c:pt idx="2">
                  <c:v>Dec-07</c:v>
                </c:pt>
                <c:pt idx="3">
                  <c:v>Jan-08</c:v>
                </c:pt>
                <c:pt idx="4">
                  <c:v>Feb-08</c:v>
                </c:pt>
                <c:pt idx="5">
                  <c:v>Mar-08</c:v>
                </c:pt>
                <c:pt idx="6">
                  <c:v>Apr-08</c:v>
                </c:pt>
                <c:pt idx="7">
                  <c:v>May-08</c:v>
                </c:pt>
                <c:pt idx="8">
                  <c:v>Jun-08</c:v>
                </c:pt>
                <c:pt idx="9">
                  <c:v>Jul-08</c:v>
                </c:pt>
                <c:pt idx="10">
                  <c:v>Aug-08</c:v>
                </c:pt>
                <c:pt idx="11">
                  <c:v>Sep-08</c:v>
                </c:pt>
                <c:pt idx="12">
                  <c:v>Oct-08</c:v>
                </c:pt>
                <c:pt idx="13">
                  <c:v>Nov-08</c:v>
                </c:pt>
                <c:pt idx="14">
                  <c:v>Dec-08</c:v>
                </c:pt>
                <c:pt idx="15">
                  <c:v>Jan-09</c:v>
                </c:pt>
                <c:pt idx="16">
                  <c:v>Feb-09</c:v>
                </c:pt>
                <c:pt idx="17">
                  <c:v>Mar-09</c:v>
                </c:pt>
                <c:pt idx="18">
                  <c:v>Apr-09</c:v>
                </c:pt>
                <c:pt idx="19">
                  <c:v>May-09</c:v>
                </c:pt>
                <c:pt idx="20">
                  <c:v>Jun-09</c:v>
                </c:pt>
                <c:pt idx="21">
                  <c:v>Jul-09</c:v>
                </c:pt>
                <c:pt idx="22">
                  <c:v>Aug-09</c:v>
                </c:pt>
                <c:pt idx="23">
                  <c:v>Sep-09</c:v>
                </c:pt>
                <c:pt idx="24">
                  <c:v>Oct-09</c:v>
                </c:pt>
                <c:pt idx="25">
                  <c:v>Nov-09</c:v>
                </c:pt>
                <c:pt idx="26">
                  <c:v>Dec-09</c:v>
                </c:pt>
                <c:pt idx="27">
                  <c:v>Jan-10</c:v>
                </c:pt>
                <c:pt idx="28">
                  <c:v>Feb-10</c:v>
                </c:pt>
                <c:pt idx="29">
                  <c:v>Mar-10</c:v>
                </c:pt>
                <c:pt idx="30">
                  <c:v>Apr-10</c:v>
                </c:pt>
                <c:pt idx="31">
                  <c:v>May-10</c:v>
                </c:pt>
                <c:pt idx="32">
                  <c:v>Jun-10</c:v>
                </c:pt>
                <c:pt idx="33">
                  <c:v>Jul-10</c:v>
                </c:pt>
                <c:pt idx="34">
                  <c:v>Aug-10</c:v>
                </c:pt>
                <c:pt idx="35">
                  <c:v>Sep-10</c:v>
                </c:pt>
                <c:pt idx="36">
                  <c:v>Oct-10</c:v>
                </c:pt>
                <c:pt idx="37">
                  <c:v>Nov-10</c:v>
                </c:pt>
                <c:pt idx="38">
                  <c:v>Dec-10</c:v>
                </c:pt>
                <c:pt idx="39">
                  <c:v>Jan-11</c:v>
                </c:pt>
                <c:pt idx="40">
                  <c:v>Feb-11</c:v>
                </c:pt>
                <c:pt idx="41">
                  <c:v>Mar-11</c:v>
                </c:pt>
                <c:pt idx="42">
                  <c:v>Apr-11</c:v>
                </c:pt>
                <c:pt idx="43">
                  <c:v>May-11</c:v>
                </c:pt>
                <c:pt idx="44">
                  <c:v>Jun-11</c:v>
                </c:pt>
                <c:pt idx="45">
                  <c:v>Jul-11</c:v>
                </c:pt>
                <c:pt idx="46">
                  <c:v>Aug-11</c:v>
                </c:pt>
                <c:pt idx="47">
                  <c:v>Sep-11</c:v>
                </c:pt>
                <c:pt idx="48">
                  <c:v>Oct-11</c:v>
                </c:pt>
                <c:pt idx="49">
                  <c:v>Nov-11</c:v>
                </c:pt>
                <c:pt idx="50">
                  <c:v>Dec-11</c:v>
                </c:pt>
                <c:pt idx="51">
                  <c:v>Jan-12</c:v>
                </c:pt>
                <c:pt idx="52">
                  <c:v>Feb-12</c:v>
                </c:pt>
                <c:pt idx="53">
                  <c:v>Mar-12</c:v>
                </c:pt>
                <c:pt idx="54">
                  <c:v>Apr-12</c:v>
                </c:pt>
                <c:pt idx="55">
                  <c:v>May-12</c:v>
                </c:pt>
                <c:pt idx="56">
                  <c:v>Jun-12</c:v>
                </c:pt>
                <c:pt idx="57">
                  <c:v>Jul-12</c:v>
                </c:pt>
                <c:pt idx="58">
                  <c:v>Aug-12</c:v>
                </c:pt>
                <c:pt idx="59">
                  <c:v>Sep-12</c:v>
                </c:pt>
                <c:pt idx="60">
                  <c:v>Oct-12</c:v>
                </c:pt>
                <c:pt idx="61">
                  <c:v>Nov-12</c:v>
                </c:pt>
                <c:pt idx="62">
                  <c:v>Dec-12</c:v>
                </c:pt>
                <c:pt idx="63">
                  <c:v>Jan-13</c:v>
                </c:pt>
                <c:pt idx="64">
                  <c:v>Feb-13</c:v>
                </c:pt>
                <c:pt idx="65">
                  <c:v>Mar-13</c:v>
                </c:pt>
                <c:pt idx="66">
                  <c:v>Apr-13</c:v>
                </c:pt>
                <c:pt idx="67">
                  <c:v>May-13</c:v>
                </c:pt>
                <c:pt idx="68">
                  <c:v>Jun-13</c:v>
                </c:pt>
                <c:pt idx="69">
                  <c:v>Jul-13</c:v>
                </c:pt>
                <c:pt idx="70">
                  <c:v>Aug-13</c:v>
                </c:pt>
                <c:pt idx="71">
                  <c:v>Sep-13</c:v>
                </c:pt>
                <c:pt idx="72">
                  <c:v>Oct-13</c:v>
                </c:pt>
                <c:pt idx="73">
                  <c:v>Nov-13</c:v>
                </c:pt>
                <c:pt idx="74">
                  <c:v>Dec-13</c:v>
                </c:pt>
                <c:pt idx="75">
                  <c:v>Jan-14</c:v>
                </c:pt>
                <c:pt idx="76">
                  <c:v>Feb-14</c:v>
                </c:pt>
                <c:pt idx="77">
                  <c:v>Mar-14</c:v>
                </c:pt>
                <c:pt idx="78">
                  <c:v>Apr-14</c:v>
                </c:pt>
                <c:pt idx="79">
                  <c:v>May-14</c:v>
                </c:pt>
                <c:pt idx="80">
                  <c:v>Jun-14</c:v>
                </c:pt>
                <c:pt idx="81">
                  <c:v>Jul-14</c:v>
                </c:pt>
                <c:pt idx="82">
                  <c:v>Aug-14</c:v>
                </c:pt>
                <c:pt idx="83">
                  <c:v>Sep-14</c:v>
                </c:pt>
                <c:pt idx="84">
                  <c:v>Oct-14</c:v>
                </c:pt>
                <c:pt idx="85">
                  <c:v>Nov-14</c:v>
                </c:pt>
                <c:pt idx="86">
                  <c:v>Dec-14</c:v>
                </c:pt>
                <c:pt idx="87">
                  <c:v>Jan-15</c:v>
                </c:pt>
                <c:pt idx="88">
                  <c:v>Feb-15</c:v>
                </c:pt>
                <c:pt idx="89">
                  <c:v>Mar-15</c:v>
                </c:pt>
                <c:pt idx="90">
                  <c:v>Apr-15</c:v>
                </c:pt>
                <c:pt idx="91">
                  <c:v>May-15</c:v>
                </c:pt>
                <c:pt idx="92">
                  <c:v>Jun-15</c:v>
                </c:pt>
                <c:pt idx="93">
                  <c:v>Jul-15</c:v>
                </c:pt>
                <c:pt idx="94">
                  <c:v>Aug-15</c:v>
                </c:pt>
                <c:pt idx="95">
                  <c:v>Sep-15</c:v>
                </c:pt>
                <c:pt idx="96">
                  <c:v>Oct-15</c:v>
                </c:pt>
                <c:pt idx="97">
                  <c:v>Nov-15</c:v>
                </c:pt>
                <c:pt idx="98">
                  <c:v>Dec-15</c:v>
                </c:pt>
                <c:pt idx="99">
                  <c:v>Jan-16</c:v>
                </c:pt>
                <c:pt idx="100">
                  <c:v>Feb-16</c:v>
                </c:pt>
                <c:pt idx="101">
                  <c:v>Mar-16</c:v>
                </c:pt>
                <c:pt idx="102">
                  <c:v>Apr-16</c:v>
                </c:pt>
                <c:pt idx="103">
                  <c:v>May-16</c:v>
                </c:pt>
                <c:pt idx="104">
                  <c:v>Jun-16</c:v>
                </c:pt>
                <c:pt idx="105">
                  <c:v>Jul-16</c:v>
                </c:pt>
                <c:pt idx="106">
                  <c:v>Aug-16</c:v>
                </c:pt>
                <c:pt idx="107">
                  <c:v>Sep-16</c:v>
                </c:pt>
                <c:pt idx="108">
                  <c:v>Oct-16</c:v>
                </c:pt>
                <c:pt idx="109">
                  <c:v>Nov-16</c:v>
                </c:pt>
                <c:pt idx="110">
                  <c:v>Dec-16</c:v>
                </c:pt>
                <c:pt idx="111">
                  <c:v>Jan-17</c:v>
                </c:pt>
                <c:pt idx="112">
                  <c:v>Feb-17</c:v>
                </c:pt>
                <c:pt idx="113">
                  <c:v>Mar-17</c:v>
                </c:pt>
                <c:pt idx="114">
                  <c:v>Apr-17</c:v>
                </c:pt>
                <c:pt idx="115">
                  <c:v>May-17</c:v>
                </c:pt>
                <c:pt idx="116">
                  <c:v>Jun-17</c:v>
                </c:pt>
                <c:pt idx="117">
                  <c:v>Jul-17</c:v>
                </c:pt>
                <c:pt idx="118">
                  <c:v>Aug-17</c:v>
                </c:pt>
                <c:pt idx="119">
                  <c:v>Sep-17</c:v>
                </c:pt>
                <c:pt idx="120">
                  <c:v>Oct-17</c:v>
                </c:pt>
                <c:pt idx="121">
                  <c:v>Nov-17</c:v>
                </c:pt>
                <c:pt idx="122">
                  <c:v>Dec-17</c:v>
                </c:pt>
                <c:pt idx="123">
                  <c:v>Jan-18</c:v>
                </c:pt>
                <c:pt idx="124">
                  <c:v>Feb-18</c:v>
                </c:pt>
                <c:pt idx="125">
                  <c:v>Mar-18</c:v>
                </c:pt>
                <c:pt idx="126">
                  <c:v>Apr-18</c:v>
                </c:pt>
                <c:pt idx="127">
                  <c:v>May-18</c:v>
                </c:pt>
                <c:pt idx="128">
                  <c:v>Jun-18</c:v>
                </c:pt>
                <c:pt idx="129">
                  <c:v>Jul-18</c:v>
                </c:pt>
                <c:pt idx="130">
                  <c:v>Aug-18</c:v>
                </c:pt>
                <c:pt idx="131">
                  <c:v>Sep-18</c:v>
                </c:pt>
                <c:pt idx="132">
                  <c:v>Oct-18</c:v>
                </c:pt>
                <c:pt idx="133">
                  <c:v>Nov-18</c:v>
                </c:pt>
                <c:pt idx="134">
                  <c:v>Dec-18</c:v>
                </c:pt>
                <c:pt idx="135">
                  <c:v>Jan-19</c:v>
                </c:pt>
                <c:pt idx="136">
                  <c:v>Feb-19</c:v>
                </c:pt>
                <c:pt idx="137">
                  <c:v>Mar-19</c:v>
                </c:pt>
                <c:pt idx="138">
                  <c:v>Apr-19</c:v>
                </c:pt>
                <c:pt idx="139">
                  <c:v>May-19</c:v>
                </c:pt>
                <c:pt idx="140">
                  <c:v>Jun-19</c:v>
                </c:pt>
                <c:pt idx="141">
                  <c:v>Jul-19</c:v>
                </c:pt>
                <c:pt idx="142">
                  <c:v>Aug-19</c:v>
                </c:pt>
                <c:pt idx="143">
                  <c:v>Sep-19</c:v>
                </c:pt>
                <c:pt idx="144">
                  <c:v>Oct-19</c:v>
                </c:pt>
                <c:pt idx="145">
                  <c:v>Nov-19</c:v>
                </c:pt>
                <c:pt idx="146">
                  <c:v>Dec-19</c:v>
                </c:pt>
                <c:pt idx="147">
                  <c:v>Jan-20</c:v>
                </c:pt>
                <c:pt idx="148">
                  <c:v>Feb-20</c:v>
                </c:pt>
                <c:pt idx="149">
                  <c:v>Mar-20</c:v>
                </c:pt>
                <c:pt idx="150">
                  <c:v>Apr-20</c:v>
                </c:pt>
                <c:pt idx="151">
                  <c:v>May-20</c:v>
                </c:pt>
                <c:pt idx="152">
                  <c:v>Jun-20</c:v>
                </c:pt>
                <c:pt idx="153">
                  <c:v>Jul-20</c:v>
                </c:pt>
                <c:pt idx="154">
                  <c:v>Aug-20</c:v>
                </c:pt>
                <c:pt idx="155">
                  <c:v>Sep-20</c:v>
                </c:pt>
                <c:pt idx="156">
                  <c:v>Oct-20</c:v>
                </c:pt>
                <c:pt idx="157">
                  <c:v>Nov-20</c:v>
                </c:pt>
                <c:pt idx="158">
                  <c:v>Dec-20</c:v>
                </c:pt>
                <c:pt idx="159">
                  <c:v>Jan-21</c:v>
                </c:pt>
                <c:pt idx="160">
                  <c:v>Feb-21</c:v>
                </c:pt>
                <c:pt idx="161">
                  <c:v>Mar-21</c:v>
                </c:pt>
                <c:pt idx="162">
                  <c:v>Apr-21</c:v>
                </c:pt>
                <c:pt idx="163">
                  <c:v>May-21</c:v>
                </c:pt>
                <c:pt idx="164">
                  <c:v>Jun-21</c:v>
                </c:pt>
                <c:pt idx="165">
                  <c:v>Jul-21</c:v>
                </c:pt>
                <c:pt idx="166">
                  <c:v>Aug-21</c:v>
                </c:pt>
                <c:pt idx="167">
                  <c:v>Sep-21</c:v>
                </c:pt>
                <c:pt idx="168">
                  <c:v>Oct-21</c:v>
                </c:pt>
                <c:pt idx="169">
                  <c:v>Nov-21</c:v>
                </c:pt>
                <c:pt idx="170">
                  <c:v>Dec-21</c:v>
                </c:pt>
                <c:pt idx="171">
                  <c:v>Jan-22</c:v>
                </c:pt>
                <c:pt idx="172">
                  <c:v>Feb-22</c:v>
                </c:pt>
                <c:pt idx="173">
                  <c:v>Mar-22</c:v>
                </c:pt>
                <c:pt idx="174">
                  <c:v>Apr-22</c:v>
                </c:pt>
                <c:pt idx="175">
                  <c:v>May-22</c:v>
                </c:pt>
                <c:pt idx="176">
                  <c:v>Jun-22</c:v>
                </c:pt>
                <c:pt idx="177">
                  <c:v>Jul-22</c:v>
                </c:pt>
                <c:pt idx="178">
                  <c:v>Aug-22</c:v>
                </c:pt>
                <c:pt idx="179">
                  <c:v>Sep-22</c:v>
                </c:pt>
                <c:pt idx="180">
                  <c:v>Oct-22</c:v>
                </c:pt>
              </c:strCache>
            </c:strRef>
          </c:cat>
          <c:val>
            <c:numRef>
              <c:f>Sheet1!$C$2:$C$182</c:f>
              <c:numCache>
                <c:formatCode>0.0</c:formatCode>
                <c:ptCount val="181"/>
                <c:pt idx="0">
                  <c:v>5.5</c:v>
                </c:pt>
                <c:pt idx="1">
                  <c:v>5.6000003814697266</c:v>
                </c:pt>
                <c:pt idx="2">
                  <c:v>5.6999998092651367</c:v>
                </c:pt>
                <c:pt idx="3">
                  <c:v>5.9000000953674316</c:v>
                </c:pt>
                <c:pt idx="4">
                  <c:v>6.0999999046325684</c:v>
                </c:pt>
                <c:pt idx="5">
                  <c:v>6.3000001907348633</c:v>
                </c:pt>
                <c:pt idx="6">
                  <c:v>6.5999999046325684</c:v>
                </c:pt>
                <c:pt idx="7">
                  <c:v>6.8999996185302734</c:v>
                </c:pt>
                <c:pt idx="8">
                  <c:v>7.2999997138977051</c:v>
                </c:pt>
                <c:pt idx="9">
                  <c:v>7.5999999046325684</c:v>
                </c:pt>
                <c:pt idx="10">
                  <c:v>8</c:v>
                </c:pt>
                <c:pt idx="11">
                  <c:v>8.2999992370605469</c:v>
                </c:pt>
                <c:pt idx="12">
                  <c:v>8.8000001907348633</c:v>
                </c:pt>
                <c:pt idx="13">
                  <c:v>9.1999998092651367</c:v>
                </c:pt>
                <c:pt idx="14">
                  <c:v>9.8000001907348633</c:v>
                </c:pt>
                <c:pt idx="15">
                  <c:v>10.300000190734863</c:v>
                </c:pt>
                <c:pt idx="16">
                  <c:v>10.699999809265137</c:v>
                </c:pt>
                <c:pt idx="17">
                  <c:v>11.100000381469727</c:v>
                </c:pt>
                <c:pt idx="18">
                  <c:v>11.399999618530273</c:v>
                </c:pt>
                <c:pt idx="19">
                  <c:v>11.699999809265137</c:v>
                </c:pt>
                <c:pt idx="20">
                  <c:v>11.90000057220459</c:v>
                </c:pt>
                <c:pt idx="21">
                  <c:v>12</c:v>
                </c:pt>
                <c:pt idx="22">
                  <c:v>12.199999809265137</c:v>
                </c:pt>
                <c:pt idx="23">
                  <c:v>12.300000190734863</c:v>
                </c:pt>
                <c:pt idx="24">
                  <c:v>12.399999618530273</c:v>
                </c:pt>
                <c:pt idx="25">
                  <c:v>12.399999618530273</c:v>
                </c:pt>
                <c:pt idx="26">
                  <c:v>12.5</c:v>
                </c:pt>
                <c:pt idx="27">
                  <c:v>12.600000381469727</c:v>
                </c:pt>
                <c:pt idx="28">
                  <c:v>12.600000381469727</c:v>
                </c:pt>
                <c:pt idx="29">
                  <c:v>12.600000381469727</c:v>
                </c:pt>
                <c:pt idx="30">
                  <c:v>12.600000381469727</c:v>
                </c:pt>
                <c:pt idx="31">
                  <c:v>12.5</c:v>
                </c:pt>
                <c:pt idx="32">
                  <c:v>12.5</c:v>
                </c:pt>
                <c:pt idx="33">
                  <c:v>12.5</c:v>
                </c:pt>
                <c:pt idx="34">
                  <c:v>12.5</c:v>
                </c:pt>
                <c:pt idx="35">
                  <c:v>12.600000381469727</c:v>
                </c:pt>
                <c:pt idx="36">
                  <c:v>12.600000381469727</c:v>
                </c:pt>
                <c:pt idx="37">
                  <c:v>12.600000381469727</c:v>
                </c:pt>
                <c:pt idx="38">
                  <c:v>12.5</c:v>
                </c:pt>
                <c:pt idx="39">
                  <c:v>12.5</c:v>
                </c:pt>
                <c:pt idx="40">
                  <c:v>12.399999618530273</c:v>
                </c:pt>
                <c:pt idx="41">
                  <c:v>12.300000190734863</c:v>
                </c:pt>
                <c:pt idx="42">
                  <c:v>12.300000190734863</c:v>
                </c:pt>
                <c:pt idx="43">
                  <c:v>12.300000190734863</c:v>
                </c:pt>
                <c:pt idx="44">
                  <c:v>12.399999618530273</c:v>
                </c:pt>
                <c:pt idx="45">
                  <c:v>12.399999618530273</c:v>
                </c:pt>
                <c:pt idx="46">
                  <c:v>12.300000190734863</c:v>
                </c:pt>
                <c:pt idx="47">
                  <c:v>12.199999809265137</c:v>
                </c:pt>
                <c:pt idx="48">
                  <c:v>12.100000381469727</c:v>
                </c:pt>
                <c:pt idx="49">
                  <c:v>11.90000057220459</c:v>
                </c:pt>
                <c:pt idx="50">
                  <c:v>11.800000190734863</c:v>
                </c:pt>
                <c:pt idx="51">
                  <c:v>11.59999942779541</c:v>
                </c:pt>
                <c:pt idx="52">
                  <c:v>11.5</c:v>
                </c:pt>
                <c:pt idx="53">
                  <c:v>11.399999618530273</c:v>
                </c:pt>
                <c:pt idx="54">
                  <c:v>11.300000190734863</c:v>
                </c:pt>
                <c:pt idx="55">
                  <c:v>11.200000762939453</c:v>
                </c:pt>
                <c:pt idx="56">
                  <c:v>11.100000381469727</c:v>
                </c:pt>
                <c:pt idx="57">
                  <c:v>11</c:v>
                </c:pt>
                <c:pt idx="58">
                  <c:v>10.800000190734863</c:v>
                </c:pt>
                <c:pt idx="59">
                  <c:v>10.699999809265137</c:v>
                </c:pt>
                <c:pt idx="60">
                  <c:v>10.5</c:v>
                </c:pt>
                <c:pt idx="61">
                  <c:v>10.5</c:v>
                </c:pt>
                <c:pt idx="62">
                  <c:v>10.40000057220459</c:v>
                </c:pt>
                <c:pt idx="63">
                  <c:v>10.300000190734863</c:v>
                </c:pt>
                <c:pt idx="64">
                  <c:v>10.300000190734863</c:v>
                </c:pt>
                <c:pt idx="65">
                  <c:v>10.199999809265137</c:v>
                </c:pt>
                <c:pt idx="66">
                  <c:v>10.100000381469727</c:v>
                </c:pt>
                <c:pt idx="67">
                  <c:v>10</c:v>
                </c:pt>
                <c:pt idx="68">
                  <c:v>9.8999996185302734</c:v>
                </c:pt>
                <c:pt idx="69">
                  <c:v>9.8000001907348633</c:v>
                </c:pt>
                <c:pt idx="70">
                  <c:v>9.7000007629394531</c:v>
                </c:pt>
                <c:pt idx="71">
                  <c:v>9.5</c:v>
                </c:pt>
                <c:pt idx="72">
                  <c:v>9.3999996185302734</c:v>
                </c:pt>
                <c:pt idx="73">
                  <c:v>9.1999998092651367</c:v>
                </c:pt>
                <c:pt idx="74">
                  <c:v>9</c:v>
                </c:pt>
                <c:pt idx="75">
                  <c:v>8.9000005722045898</c:v>
                </c:pt>
                <c:pt idx="76">
                  <c:v>8.6999998092651367</c:v>
                </c:pt>
                <c:pt idx="77">
                  <c:v>8.6000003814697266</c:v>
                </c:pt>
                <c:pt idx="78">
                  <c:v>8.5</c:v>
                </c:pt>
                <c:pt idx="79">
                  <c:v>8.3999996185302734</c:v>
                </c:pt>
                <c:pt idx="80">
                  <c:v>8.2999992370605469</c:v>
                </c:pt>
                <c:pt idx="81">
                  <c:v>8.1999998092651367</c:v>
                </c:pt>
                <c:pt idx="82">
                  <c:v>8.1000003814697266</c:v>
                </c:pt>
                <c:pt idx="83">
                  <c:v>8</c:v>
                </c:pt>
                <c:pt idx="84">
                  <c:v>7.9000005722045898</c:v>
                </c:pt>
                <c:pt idx="85">
                  <c:v>7.8000001907348633</c:v>
                </c:pt>
                <c:pt idx="86">
                  <c:v>7.6999998092651367</c:v>
                </c:pt>
                <c:pt idx="87">
                  <c:v>7.5999999046325684</c:v>
                </c:pt>
                <c:pt idx="88">
                  <c:v>7.5000004768371582</c:v>
                </c:pt>
                <c:pt idx="89">
                  <c:v>7.4000000953674316</c:v>
                </c:pt>
                <c:pt idx="90">
                  <c:v>7.1999998092651367</c:v>
                </c:pt>
                <c:pt idx="91">
                  <c:v>7</c:v>
                </c:pt>
                <c:pt idx="92">
                  <c:v>6.8000001907348633</c:v>
                </c:pt>
                <c:pt idx="93">
                  <c:v>6.5999999046325684</c:v>
                </c:pt>
                <c:pt idx="94">
                  <c:v>6.3000001907348633</c:v>
                </c:pt>
                <c:pt idx="95">
                  <c:v>6.1999998092651367</c:v>
                </c:pt>
                <c:pt idx="96">
                  <c:v>6</c:v>
                </c:pt>
                <c:pt idx="97">
                  <c:v>5.9000000953674316</c:v>
                </c:pt>
                <c:pt idx="98">
                  <c:v>5.6999998092651367</c:v>
                </c:pt>
                <c:pt idx="99">
                  <c:v>5.6000003814697266</c:v>
                </c:pt>
                <c:pt idx="100">
                  <c:v>5.5</c:v>
                </c:pt>
                <c:pt idx="101">
                  <c:v>5.4000000953674316</c:v>
                </c:pt>
                <c:pt idx="102">
                  <c:v>5.2999997138977051</c:v>
                </c:pt>
                <c:pt idx="103">
                  <c:v>5.2999997138977051</c:v>
                </c:pt>
                <c:pt idx="104">
                  <c:v>5.2999997138977051</c:v>
                </c:pt>
                <c:pt idx="105">
                  <c:v>5.2999997138977051</c:v>
                </c:pt>
                <c:pt idx="106">
                  <c:v>5.2999997138977051</c:v>
                </c:pt>
                <c:pt idx="107">
                  <c:v>5.2999997138977051</c:v>
                </c:pt>
                <c:pt idx="108">
                  <c:v>5.2999997138977051</c:v>
                </c:pt>
                <c:pt idx="109">
                  <c:v>5.2999997138977051</c:v>
                </c:pt>
                <c:pt idx="110">
                  <c:v>5.2000002861022949</c:v>
                </c:pt>
                <c:pt idx="111">
                  <c:v>5.0999999046325684</c:v>
                </c:pt>
                <c:pt idx="112">
                  <c:v>5</c:v>
                </c:pt>
                <c:pt idx="113">
                  <c:v>4.9000000953674316</c:v>
                </c:pt>
                <c:pt idx="114">
                  <c:v>4.9000000953674316</c:v>
                </c:pt>
                <c:pt idx="115">
                  <c:v>4.8000001907348633</c:v>
                </c:pt>
                <c:pt idx="116">
                  <c:v>4.8000001907348633</c:v>
                </c:pt>
                <c:pt idx="117">
                  <c:v>4.8000001907348633</c:v>
                </c:pt>
                <c:pt idx="118">
                  <c:v>4.8000001907348633</c:v>
                </c:pt>
                <c:pt idx="119">
                  <c:v>4.6999998092651367</c:v>
                </c:pt>
                <c:pt idx="120">
                  <c:v>4.6999998092651367</c:v>
                </c:pt>
                <c:pt idx="121">
                  <c:v>4.6999998092651367</c:v>
                </c:pt>
                <c:pt idx="122">
                  <c:v>4.6999998092651367</c:v>
                </c:pt>
                <c:pt idx="123">
                  <c:v>4.5999999046325684</c:v>
                </c:pt>
                <c:pt idx="124">
                  <c:v>4.5999999046325684</c:v>
                </c:pt>
                <c:pt idx="125">
                  <c:v>4.5999999046325684</c:v>
                </c:pt>
                <c:pt idx="126">
                  <c:v>4.5999999046325684</c:v>
                </c:pt>
                <c:pt idx="127">
                  <c:v>4.5999999046325684</c:v>
                </c:pt>
                <c:pt idx="128">
                  <c:v>4.5999999046325684</c:v>
                </c:pt>
                <c:pt idx="129">
                  <c:v>4.5999999046325684</c:v>
                </c:pt>
                <c:pt idx="130">
                  <c:v>4.5999999046325684</c:v>
                </c:pt>
                <c:pt idx="131">
                  <c:v>4.5999999046325684</c:v>
                </c:pt>
                <c:pt idx="132">
                  <c:v>4.5999999046325684</c:v>
                </c:pt>
                <c:pt idx="133">
                  <c:v>4.5999999046325684</c:v>
                </c:pt>
                <c:pt idx="134">
                  <c:v>4.5999999046325684</c:v>
                </c:pt>
                <c:pt idx="135">
                  <c:v>4.5999999046325684</c:v>
                </c:pt>
                <c:pt idx="136">
                  <c:v>4.5</c:v>
                </c:pt>
                <c:pt idx="137">
                  <c:v>4.5</c:v>
                </c:pt>
                <c:pt idx="138">
                  <c:v>4.4000000953674316</c:v>
                </c:pt>
                <c:pt idx="139">
                  <c:v>4.4000000953674316</c:v>
                </c:pt>
                <c:pt idx="140">
                  <c:v>4.3000001907348633</c:v>
                </c:pt>
                <c:pt idx="141">
                  <c:v>4.4000000953674316</c:v>
                </c:pt>
                <c:pt idx="142">
                  <c:v>4.4000000953674316</c:v>
                </c:pt>
                <c:pt idx="143">
                  <c:v>4.4000000953674316</c:v>
                </c:pt>
                <c:pt idx="144">
                  <c:v>4.4000000953674316</c:v>
                </c:pt>
                <c:pt idx="145">
                  <c:v>4.4000000953674316</c:v>
                </c:pt>
                <c:pt idx="146">
                  <c:v>4.4000000953674316</c:v>
                </c:pt>
                <c:pt idx="147">
                  <c:v>4.4000000953674316</c:v>
                </c:pt>
                <c:pt idx="148">
                  <c:v>4.4000000953674316</c:v>
                </c:pt>
                <c:pt idx="149">
                  <c:v>6.1999998092651367</c:v>
                </c:pt>
                <c:pt idx="150">
                  <c:v>17.899999618530273</c:v>
                </c:pt>
                <c:pt idx="151">
                  <c:v>19.200000762939453</c:v>
                </c:pt>
                <c:pt idx="152">
                  <c:v>17.600000381469727</c:v>
                </c:pt>
                <c:pt idx="153">
                  <c:v>17.600000381469727</c:v>
                </c:pt>
                <c:pt idx="154">
                  <c:v>16.30000114440918</c:v>
                </c:pt>
                <c:pt idx="155">
                  <c:v>11.90000057220459</c:v>
                </c:pt>
                <c:pt idx="156">
                  <c:v>11.200000762939453</c:v>
                </c:pt>
                <c:pt idx="157">
                  <c:v>11.100000381469727</c:v>
                </c:pt>
                <c:pt idx="158">
                  <c:v>11.300000190734863</c:v>
                </c:pt>
                <c:pt idx="159">
                  <c:v>10.899999618530273</c:v>
                </c:pt>
                <c:pt idx="160">
                  <c:v>10.699999809265137</c:v>
                </c:pt>
                <c:pt idx="161">
                  <c:v>10.5</c:v>
                </c:pt>
                <c:pt idx="162">
                  <c:v>10.40000057220459</c:v>
                </c:pt>
                <c:pt idx="163">
                  <c:v>9.7000007629394531</c:v>
                </c:pt>
                <c:pt idx="164">
                  <c:v>9.7000007629394531</c:v>
                </c:pt>
                <c:pt idx="165">
                  <c:v>9</c:v>
                </c:pt>
                <c:pt idx="166">
                  <c:v>8.5</c:v>
                </c:pt>
                <c:pt idx="167">
                  <c:v>7.5999999046325684</c:v>
                </c:pt>
                <c:pt idx="168">
                  <c:v>7.2999997138977051</c:v>
                </c:pt>
                <c:pt idx="169">
                  <c:v>6.8999996185302734</c:v>
                </c:pt>
                <c:pt idx="170">
                  <c:v>6.8000001907348633</c:v>
                </c:pt>
                <c:pt idx="171">
                  <c:v>6.8999996185302734</c:v>
                </c:pt>
                <c:pt idx="172">
                  <c:v>6.3000001907348633</c:v>
                </c:pt>
                <c:pt idx="173">
                  <c:v>5.6999998092651367</c:v>
                </c:pt>
                <c:pt idx="174">
                  <c:v>5.4000000953674316</c:v>
                </c:pt>
                <c:pt idx="175">
                  <c:v>5.2000002861022949</c:v>
                </c:pt>
                <c:pt idx="176">
                  <c:v>5.0999999046325684</c:v>
                </c:pt>
                <c:pt idx="177">
                  <c:v>4.9000000953674316</c:v>
                </c:pt>
                <c:pt idx="178">
                  <c:v>5.2000002861022949</c:v>
                </c:pt>
                <c:pt idx="179">
                  <c:v>4.6999998092651367</c:v>
                </c:pt>
                <c:pt idx="180">
                  <c:v>4.9000000953674316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8A-E344-99C7-708C6DA49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5131360"/>
        <c:axId val="434547424"/>
      </c:lineChart>
      <c:dateAx>
        <c:axId val="43513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47424"/>
        <c:crosses val="autoZero"/>
        <c:auto val="0"/>
        <c:lblOffset val="100"/>
        <c:baseTimeUnit val="days"/>
        <c:majorUnit val="15"/>
        <c:minorUnit val="1"/>
      </c:dateAx>
      <c:valAx>
        <c:axId val="43454742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3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Force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Inland Empire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Sheet1!$A$2:$A$182</c:f>
              <c:strCache>
                <c:ptCount val="181"/>
                <c:pt idx="0">
                  <c:v>Oct-07</c:v>
                </c:pt>
                <c:pt idx="1">
                  <c:v>Nov-07</c:v>
                </c:pt>
                <c:pt idx="2">
                  <c:v>Dec-07</c:v>
                </c:pt>
                <c:pt idx="3">
                  <c:v>Jan-08</c:v>
                </c:pt>
                <c:pt idx="4">
                  <c:v>Feb-08</c:v>
                </c:pt>
                <c:pt idx="5">
                  <c:v>Mar-08</c:v>
                </c:pt>
                <c:pt idx="6">
                  <c:v>Apr-08</c:v>
                </c:pt>
                <c:pt idx="7">
                  <c:v>May-08</c:v>
                </c:pt>
                <c:pt idx="8">
                  <c:v>Jun-08</c:v>
                </c:pt>
                <c:pt idx="9">
                  <c:v>Jul-08</c:v>
                </c:pt>
                <c:pt idx="10">
                  <c:v>Aug-08</c:v>
                </c:pt>
                <c:pt idx="11">
                  <c:v>Sep-08</c:v>
                </c:pt>
                <c:pt idx="12">
                  <c:v>Oct-08</c:v>
                </c:pt>
                <c:pt idx="13">
                  <c:v>Nov-08</c:v>
                </c:pt>
                <c:pt idx="14">
                  <c:v>Dec-08</c:v>
                </c:pt>
                <c:pt idx="15">
                  <c:v>Jan-09</c:v>
                </c:pt>
                <c:pt idx="16">
                  <c:v>Feb-09</c:v>
                </c:pt>
                <c:pt idx="17">
                  <c:v>Mar-09</c:v>
                </c:pt>
                <c:pt idx="18">
                  <c:v>Apr-09</c:v>
                </c:pt>
                <c:pt idx="19">
                  <c:v>May-09</c:v>
                </c:pt>
                <c:pt idx="20">
                  <c:v>Jun-09</c:v>
                </c:pt>
                <c:pt idx="21">
                  <c:v>Jul-09</c:v>
                </c:pt>
                <c:pt idx="22">
                  <c:v>Aug-09</c:v>
                </c:pt>
                <c:pt idx="23">
                  <c:v>Sep-09</c:v>
                </c:pt>
                <c:pt idx="24">
                  <c:v>Oct-09</c:v>
                </c:pt>
                <c:pt idx="25">
                  <c:v>Nov-09</c:v>
                </c:pt>
                <c:pt idx="26">
                  <c:v>Dec-09</c:v>
                </c:pt>
                <c:pt idx="27">
                  <c:v>Jan-10</c:v>
                </c:pt>
                <c:pt idx="28">
                  <c:v>Feb-10</c:v>
                </c:pt>
                <c:pt idx="29">
                  <c:v>Mar-10</c:v>
                </c:pt>
                <c:pt idx="30">
                  <c:v>Apr-10</c:v>
                </c:pt>
                <c:pt idx="31">
                  <c:v>May-10</c:v>
                </c:pt>
                <c:pt idx="32">
                  <c:v>Jun-10</c:v>
                </c:pt>
                <c:pt idx="33">
                  <c:v>Jul-10</c:v>
                </c:pt>
                <c:pt idx="34">
                  <c:v>Aug-10</c:v>
                </c:pt>
                <c:pt idx="35">
                  <c:v>Sep-10</c:v>
                </c:pt>
                <c:pt idx="36">
                  <c:v>Oct-10</c:v>
                </c:pt>
                <c:pt idx="37">
                  <c:v>Nov-10</c:v>
                </c:pt>
                <c:pt idx="38">
                  <c:v>Dec-10</c:v>
                </c:pt>
                <c:pt idx="39">
                  <c:v>Jan-11</c:v>
                </c:pt>
                <c:pt idx="40">
                  <c:v>Feb-11</c:v>
                </c:pt>
                <c:pt idx="41">
                  <c:v>Mar-11</c:v>
                </c:pt>
                <c:pt idx="42">
                  <c:v>Apr-11</c:v>
                </c:pt>
                <c:pt idx="43">
                  <c:v>May-11</c:v>
                </c:pt>
                <c:pt idx="44">
                  <c:v>Jun-11</c:v>
                </c:pt>
                <c:pt idx="45">
                  <c:v>Jul-11</c:v>
                </c:pt>
                <c:pt idx="46">
                  <c:v>Aug-11</c:v>
                </c:pt>
                <c:pt idx="47">
                  <c:v>Sep-11</c:v>
                </c:pt>
                <c:pt idx="48">
                  <c:v>Oct-11</c:v>
                </c:pt>
                <c:pt idx="49">
                  <c:v>Nov-11</c:v>
                </c:pt>
                <c:pt idx="50">
                  <c:v>Dec-11</c:v>
                </c:pt>
                <c:pt idx="51">
                  <c:v>Jan-12</c:v>
                </c:pt>
                <c:pt idx="52">
                  <c:v>Feb-12</c:v>
                </c:pt>
                <c:pt idx="53">
                  <c:v>Mar-12</c:v>
                </c:pt>
                <c:pt idx="54">
                  <c:v>Apr-12</c:v>
                </c:pt>
                <c:pt idx="55">
                  <c:v>May-12</c:v>
                </c:pt>
                <c:pt idx="56">
                  <c:v>Jun-12</c:v>
                </c:pt>
                <c:pt idx="57">
                  <c:v>Jul-12</c:v>
                </c:pt>
                <c:pt idx="58">
                  <c:v>Aug-12</c:v>
                </c:pt>
                <c:pt idx="59">
                  <c:v>Sep-12</c:v>
                </c:pt>
                <c:pt idx="60">
                  <c:v>Oct-12</c:v>
                </c:pt>
                <c:pt idx="61">
                  <c:v>Nov-12</c:v>
                </c:pt>
                <c:pt idx="62">
                  <c:v>Dec-12</c:v>
                </c:pt>
                <c:pt idx="63">
                  <c:v>Jan-13</c:v>
                </c:pt>
                <c:pt idx="64">
                  <c:v>Feb-13</c:v>
                </c:pt>
                <c:pt idx="65">
                  <c:v>Mar-13</c:v>
                </c:pt>
                <c:pt idx="66">
                  <c:v>Apr-13</c:v>
                </c:pt>
                <c:pt idx="67">
                  <c:v>May-13</c:v>
                </c:pt>
                <c:pt idx="68">
                  <c:v>Jun-13</c:v>
                </c:pt>
                <c:pt idx="69">
                  <c:v>Jul-13</c:v>
                </c:pt>
                <c:pt idx="70">
                  <c:v>Aug-13</c:v>
                </c:pt>
                <c:pt idx="71">
                  <c:v>Sep-13</c:v>
                </c:pt>
                <c:pt idx="72">
                  <c:v>Oct-13</c:v>
                </c:pt>
                <c:pt idx="73">
                  <c:v>Nov-13</c:v>
                </c:pt>
                <c:pt idx="74">
                  <c:v>Dec-13</c:v>
                </c:pt>
                <c:pt idx="75">
                  <c:v>Jan-14</c:v>
                </c:pt>
                <c:pt idx="76">
                  <c:v>Feb-14</c:v>
                </c:pt>
                <c:pt idx="77">
                  <c:v>Mar-14</c:v>
                </c:pt>
                <c:pt idx="78">
                  <c:v>Apr-14</c:v>
                </c:pt>
                <c:pt idx="79">
                  <c:v>May-14</c:v>
                </c:pt>
                <c:pt idx="80">
                  <c:v>Jun-14</c:v>
                </c:pt>
                <c:pt idx="81">
                  <c:v>Jul-14</c:v>
                </c:pt>
                <c:pt idx="82">
                  <c:v>Aug-14</c:v>
                </c:pt>
                <c:pt idx="83">
                  <c:v>Sep-14</c:v>
                </c:pt>
                <c:pt idx="84">
                  <c:v>Oct-14</c:v>
                </c:pt>
                <c:pt idx="85">
                  <c:v>Nov-14</c:v>
                </c:pt>
                <c:pt idx="86">
                  <c:v>Dec-14</c:v>
                </c:pt>
                <c:pt idx="87">
                  <c:v>Jan-15</c:v>
                </c:pt>
                <c:pt idx="88">
                  <c:v>Feb-15</c:v>
                </c:pt>
                <c:pt idx="89">
                  <c:v>Mar-15</c:v>
                </c:pt>
                <c:pt idx="90">
                  <c:v>Apr-15</c:v>
                </c:pt>
                <c:pt idx="91">
                  <c:v>May-15</c:v>
                </c:pt>
                <c:pt idx="92">
                  <c:v>Jun-15</c:v>
                </c:pt>
                <c:pt idx="93">
                  <c:v>Jul-15</c:v>
                </c:pt>
                <c:pt idx="94">
                  <c:v>Aug-15</c:v>
                </c:pt>
                <c:pt idx="95">
                  <c:v>Sep-15</c:v>
                </c:pt>
                <c:pt idx="96">
                  <c:v>Oct-15</c:v>
                </c:pt>
                <c:pt idx="97">
                  <c:v>Nov-15</c:v>
                </c:pt>
                <c:pt idx="98">
                  <c:v>Dec-15</c:v>
                </c:pt>
                <c:pt idx="99">
                  <c:v>Jan-16</c:v>
                </c:pt>
                <c:pt idx="100">
                  <c:v>Feb-16</c:v>
                </c:pt>
                <c:pt idx="101">
                  <c:v>Mar-16</c:v>
                </c:pt>
                <c:pt idx="102">
                  <c:v>Apr-16</c:v>
                </c:pt>
                <c:pt idx="103">
                  <c:v>May-16</c:v>
                </c:pt>
                <c:pt idx="104">
                  <c:v>Jun-16</c:v>
                </c:pt>
                <c:pt idx="105">
                  <c:v>Jul-16</c:v>
                </c:pt>
                <c:pt idx="106">
                  <c:v>Aug-16</c:v>
                </c:pt>
                <c:pt idx="107">
                  <c:v>Sep-16</c:v>
                </c:pt>
                <c:pt idx="108">
                  <c:v>Oct-16</c:v>
                </c:pt>
                <c:pt idx="109">
                  <c:v>Nov-16</c:v>
                </c:pt>
                <c:pt idx="110">
                  <c:v>Dec-16</c:v>
                </c:pt>
                <c:pt idx="111">
                  <c:v>Jan-17</c:v>
                </c:pt>
                <c:pt idx="112">
                  <c:v>Feb-17</c:v>
                </c:pt>
                <c:pt idx="113">
                  <c:v>Mar-17</c:v>
                </c:pt>
                <c:pt idx="114">
                  <c:v>Apr-17</c:v>
                </c:pt>
                <c:pt idx="115">
                  <c:v>May-17</c:v>
                </c:pt>
                <c:pt idx="116">
                  <c:v>Jun-17</c:v>
                </c:pt>
                <c:pt idx="117">
                  <c:v>Jul-17</c:v>
                </c:pt>
                <c:pt idx="118">
                  <c:v>Aug-17</c:v>
                </c:pt>
                <c:pt idx="119">
                  <c:v>Sep-17</c:v>
                </c:pt>
                <c:pt idx="120">
                  <c:v>Oct-17</c:v>
                </c:pt>
                <c:pt idx="121">
                  <c:v>Nov-17</c:v>
                </c:pt>
                <c:pt idx="122">
                  <c:v>Dec-17</c:v>
                </c:pt>
                <c:pt idx="123">
                  <c:v>Jan-18</c:v>
                </c:pt>
                <c:pt idx="124">
                  <c:v>Feb-18</c:v>
                </c:pt>
                <c:pt idx="125">
                  <c:v>Mar-18</c:v>
                </c:pt>
                <c:pt idx="126">
                  <c:v>Apr-18</c:v>
                </c:pt>
                <c:pt idx="127">
                  <c:v>May-18</c:v>
                </c:pt>
                <c:pt idx="128">
                  <c:v>Jun-18</c:v>
                </c:pt>
                <c:pt idx="129">
                  <c:v>Jul-18</c:v>
                </c:pt>
                <c:pt idx="130">
                  <c:v>Aug-18</c:v>
                </c:pt>
                <c:pt idx="131">
                  <c:v>Sep-18</c:v>
                </c:pt>
                <c:pt idx="132">
                  <c:v>Oct-18</c:v>
                </c:pt>
                <c:pt idx="133">
                  <c:v>Nov-18</c:v>
                </c:pt>
                <c:pt idx="134">
                  <c:v>Dec-18</c:v>
                </c:pt>
                <c:pt idx="135">
                  <c:v>Jan-19</c:v>
                </c:pt>
                <c:pt idx="136">
                  <c:v>Feb-19</c:v>
                </c:pt>
                <c:pt idx="137">
                  <c:v>Mar-19</c:v>
                </c:pt>
                <c:pt idx="138">
                  <c:v>Apr-19</c:v>
                </c:pt>
                <c:pt idx="139">
                  <c:v>May-19</c:v>
                </c:pt>
                <c:pt idx="140">
                  <c:v>Jun-19</c:v>
                </c:pt>
                <c:pt idx="141">
                  <c:v>Jul-19</c:v>
                </c:pt>
                <c:pt idx="142">
                  <c:v>Aug-19</c:v>
                </c:pt>
                <c:pt idx="143">
                  <c:v>Sep-19</c:v>
                </c:pt>
                <c:pt idx="144">
                  <c:v>Oct-19</c:v>
                </c:pt>
                <c:pt idx="145">
                  <c:v>Nov-19</c:v>
                </c:pt>
                <c:pt idx="146">
                  <c:v>Dec-19</c:v>
                </c:pt>
                <c:pt idx="147">
                  <c:v>Jan-20</c:v>
                </c:pt>
                <c:pt idx="148">
                  <c:v>Feb-20</c:v>
                </c:pt>
                <c:pt idx="149">
                  <c:v>Mar-20</c:v>
                </c:pt>
                <c:pt idx="150">
                  <c:v>Apr-20</c:v>
                </c:pt>
                <c:pt idx="151">
                  <c:v>May-20</c:v>
                </c:pt>
                <c:pt idx="152">
                  <c:v>Jun-20</c:v>
                </c:pt>
                <c:pt idx="153">
                  <c:v>Jul-20</c:v>
                </c:pt>
                <c:pt idx="154">
                  <c:v>Aug-20</c:v>
                </c:pt>
                <c:pt idx="155">
                  <c:v>Sep-20</c:v>
                </c:pt>
                <c:pt idx="156">
                  <c:v>Oct-20</c:v>
                </c:pt>
                <c:pt idx="157">
                  <c:v>Nov-20</c:v>
                </c:pt>
                <c:pt idx="158">
                  <c:v>Dec-20</c:v>
                </c:pt>
                <c:pt idx="159">
                  <c:v>Jan-21</c:v>
                </c:pt>
                <c:pt idx="160">
                  <c:v>Feb-21</c:v>
                </c:pt>
                <c:pt idx="161">
                  <c:v>Mar-21</c:v>
                </c:pt>
                <c:pt idx="162">
                  <c:v>Apr-21</c:v>
                </c:pt>
                <c:pt idx="163">
                  <c:v>May-21</c:v>
                </c:pt>
                <c:pt idx="164">
                  <c:v>Jun-21</c:v>
                </c:pt>
                <c:pt idx="165">
                  <c:v>Jul-21</c:v>
                </c:pt>
                <c:pt idx="166">
                  <c:v>Aug-21</c:v>
                </c:pt>
                <c:pt idx="167">
                  <c:v>Sep-21</c:v>
                </c:pt>
                <c:pt idx="168">
                  <c:v>Oct-21</c:v>
                </c:pt>
                <c:pt idx="169">
                  <c:v>Nov-21</c:v>
                </c:pt>
                <c:pt idx="170">
                  <c:v>Dec-21</c:v>
                </c:pt>
                <c:pt idx="171">
                  <c:v>Jan-22</c:v>
                </c:pt>
                <c:pt idx="172">
                  <c:v>Feb-22</c:v>
                </c:pt>
                <c:pt idx="173">
                  <c:v>Mar-22</c:v>
                </c:pt>
                <c:pt idx="174">
                  <c:v>Apr-22</c:v>
                </c:pt>
                <c:pt idx="175">
                  <c:v>May-22</c:v>
                </c:pt>
                <c:pt idx="176">
                  <c:v>Jun-22</c:v>
                </c:pt>
                <c:pt idx="177">
                  <c:v>Jul-22</c:v>
                </c:pt>
                <c:pt idx="178">
                  <c:v>Aug-22</c:v>
                </c:pt>
                <c:pt idx="179">
                  <c:v>Sep-22</c:v>
                </c:pt>
                <c:pt idx="180">
                  <c:v>Oct-22</c:v>
                </c:pt>
              </c:strCache>
            </c:strRef>
          </c:cat>
          <c:val>
            <c:numRef>
              <c:f>Sheet1!$B$2:$B$182</c:f>
              <c:numCache>
                <c:formatCode>0.0</c:formatCode>
                <c:ptCount val="181"/>
                <c:pt idx="0">
                  <c:v>100</c:v>
                </c:pt>
                <c:pt idx="1">
                  <c:v>100.19457244873047</c:v>
                </c:pt>
                <c:pt idx="2">
                  <c:v>100.19472503662109</c:v>
                </c:pt>
                <c:pt idx="3">
                  <c:v>100.10735321044922</c:v>
                </c:pt>
                <c:pt idx="4">
                  <c:v>99.556015014648438</c:v>
                </c:pt>
                <c:pt idx="5">
                  <c:v>99.694435119628906</c:v>
                </c:pt>
                <c:pt idx="6">
                  <c:v>99.628021240234375</c:v>
                </c:pt>
                <c:pt idx="7">
                  <c:v>100.02158355712891</c:v>
                </c:pt>
                <c:pt idx="8">
                  <c:v>100.23264312744141</c:v>
                </c:pt>
                <c:pt idx="9">
                  <c:v>100.18893432617188</c:v>
                </c:pt>
                <c:pt idx="10">
                  <c:v>100.42031860351562</c:v>
                </c:pt>
                <c:pt idx="11">
                  <c:v>100.39548492431641</c:v>
                </c:pt>
                <c:pt idx="12">
                  <c:v>100.86454010009766</c:v>
                </c:pt>
                <c:pt idx="13">
                  <c:v>100.51262664794922</c:v>
                </c:pt>
                <c:pt idx="14">
                  <c:v>100.80918121337891</c:v>
                </c:pt>
                <c:pt idx="15">
                  <c:v>100.72634887695312</c:v>
                </c:pt>
                <c:pt idx="16">
                  <c:v>100.87483215332031</c:v>
                </c:pt>
                <c:pt idx="17">
                  <c:v>100.71134185791016</c:v>
                </c:pt>
                <c:pt idx="18">
                  <c:v>100.85152435302734</c:v>
                </c:pt>
                <c:pt idx="19">
                  <c:v>100.88856506347656</c:v>
                </c:pt>
                <c:pt idx="20">
                  <c:v>100.66685485839844</c:v>
                </c:pt>
                <c:pt idx="21">
                  <c:v>100.94416046142578</c:v>
                </c:pt>
                <c:pt idx="22">
                  <c:v>100.76606750488281</c:v>
                </c:pt>
                <c:pt idx="23">
                  <c:v>100.43032073974609</c:v>
                </c:pt>
                <c:pt idx="24">
                  <c:v>100.60679626464844</c:v>
                </c:pt>
                <c:pt idx="25">
                  <c:v>100.90694427490234</c:v>
                </c:pt>
                <c:pt idx="26">
                  <c:v>100.466552734375</c:v>
                </c:pt>
                <c:pt idx="27">
                  <c:v>100.466552734375</c:v>
                </c:pt>
                <c:pt idx="28">
                  <c:v>100.63606262207031</c:v>
                </c:pt>
                <c:pt idx="29">
                  <c:v>100.779052734375</c:v>
                </c:pt>
                <c:pt idx="30">
                  <c:v>101.43509674072266</c:v>
                </c:pt>
                <c:pt idx="31">
                  <c:v>101.046630859375</c:v>
                </c:pt>
                <c:pt idx="32">
                  <c:v>100.57960510253906</c:v>
                </c:pt>
                <c:pt idx="33">
                  <c:v>100.78760528564453</c:v>
                </c:pt>
                <c:pt idx="34">
                  <c:v>101.23796844482422</c:v>
                </c:pt>
                <c:pt idx="35">
                  <c:v>101.1068115234375</c:v>
                </c:pt>
                <c:pt idx="36">
                  <c:v>100.86385345458984</c:v>
                </c:pt>
                <c:pt idx="37">
                  <c:v>101.22206115722656</c:v>
                </c:pt>
                <c:pt idx="38">
                  <c:v>100.93936920166016</c:v>
                </c:pt>
                <c:pt idx="39">
                  <c:v>100.24169921875</c:v>
                </c:pt>
                <c:pt idx="40">
                  <c:v>100.164794921875</c:v>
                </c:pt>
                <c:pt idx="41">
                  <c:v>100.25628662109375</c:v>
                </c:pt>
                <c:pt idx="42">
                  <c:v>100.39533996582031</c:v>
                </c:pt>
                <c:pt idx="43">
                  <c:v>100.43309020996094</c:v>
                </c:pt>
                <c:pt idx="44">
                  <c:v>100.36058044433594</c:v>
                </c:pt>
                <c:pt idx="45">
                  <c:v>100.39107513427734</c:v>
                </c:pt>
                <c:pt idx="46">
                  <c:v>100.81963348388672</c:v>
                </c:pt>
                <c:pt idx="47">
                  <c:v>101.24542999267578</c:v>
                </c:pt>
                <c:pt idx="48">
                  <c:v>101.2672119140625</c:v>
                </c:pt>
                <c:pt idx="49">
                  <c:v>101.13975524902344</c:v>
                </c:pt>
                <c:pt idx="50">
                  <c:v>101.25386047363281</c:v>
                </c:pt>
                <c:pt idx="51">
                  <c:v>100.90497589111328</c:v>
                </c:pt>
                <c:pt idx="52">
                  <c:v>101.03035736083984</c:v>
                </c:pt>
                <c:pt idx="53">
                  <c:v>101.04891204833984</c:v>
                </c:pt>
                <c:pt idx="54">
                  <c:v>101.03834533691406</c:v>
                </c:pt>
                <c:pt idx="55">
                  <c:v>101.21808624267578</c:v>
                </c:pt>
                <c:pt idx="56">
                  <c:v>101.28148651123047</c:v>
                </c:pt>
                <c:pt idx="57">
                  <c:v>101.28092956542969</c:v>
                </c:pt>
                <c:pt idx="58">
                  <c:v>101.21327972412109</c:v>
                </c:pt>
                <c:pt idx="59">
                  <c:v>101.36856079101562</c:v>
                </c:pt>
                <c:pt idx="60">
                  <c:v>101.85511779785156</c:v>
                </c:pt>
                <c:pt idx="61">
                  <c:v>101.42679595947266</c:v>
                </c:pt>
                <c:pt idx="62">
                  <c:v>101.48183441162109</c:v>
                </c:pt>
                <c:pt idx="63">
                  <c:v>101.93984222412109</c:v>
                </c:pt>
                <c:pt idx="64">
                  <c:v>101.578125</c:v>
                </c:pt>
                <c:pt idx="65">
                  <c:v>101.34546661376953</c:v>
                </c:pt>
                <c:pt idx="66">
                  <c:v>101.60273742675781</c:v>
                </c:pt>
                <c:pt idx="67">
                  <c:v>101.8438720703125</c:v>
                </c:pt>
                <c:pt idx="68">
                  <c:v>102.07666778564453</c:v>
                </c:pt>
                <c:pt idx="69">
                  <c:v>101.92530059814453</c:v>
                </c:pt>
                <c:pt idx="70">
                  <c:v>101.91263580322266</c:v>
                </c:pt>
                <c:pt idx="71">
                  <c:v>102.27377319335938</c:v>
                </c:pt>
                <c:pt idx="72">
                  <c:v>101.76065826416016</c:v>
                </c:pt>
                <c:pt idx="73">
                  <c:v>101.97980499267578</c:v>
                </c:pt>
                <c:pt idx="74">
                  <c:v>102.00696563720703</c:v>
                </c:pt>
                <c:pt idx="75">
                  <c:v>102.10323333740234</c:v>
                </c:pt>
                <c:pt idx="76">
                  <c:v>102.49991607666016</c:v>
                </c:pt>
                <c:pt idx="77">
                  <c:v>102.88014221191406</c:v>
                </c:pt>
                <c:pt idx="78">
                  <c:v>102.50626373291016</c:v>
                </c:pt>
                <c:pt idx="79">
                  <c:v>102.86721801757812</c:v>
                </c:pt>
                <c:pt idx="80">
                  <c:v>102.91207122802734</c:v>
                </c:pt>
                <c:pt idx="81">
                  <c:v>103.23489379882812</c:v>
                </c:pt>
                <c:pt idx="82">
                  <c:v>103.4693603515625</c:v>
                </c:pt>
                <c:pt idx="83">
                  <c:v>103.57508087158203</c:v>
                </c:pt>
                <c:pt idx="84">
                  <c:v>104.17243194580078</c:v>
                </c:pt>
                <c:pt idx="85">
                  <c:v>104.56377410888672</c:v>
                </c:pt>
                <c:pt idx="86">
                  <c:v>104.44322204589844</c:v>
                </c:pt>
                <c:pt idx="87">
                  <c:v>104.59574127197266</c:v>
                </c:pt>
                <c:pt idx="88">
                  <c:v>104.63036346435547</c:v>
                </c:pt>
                <c:pt idx="89">
                  <c:v>104.658935546875</c:v>
                </c:pt>
                <c:pt idx="90">
                  <c:v>105.12088775634766</c:v>
                </c:pt>
                <c:pt idx="91">
                  <c:v>105.57805633544922</c:v>
                </c:pt>
                <c:pt idx="92">
                  <c:v>105.36186981201172</c:v>
                </c:pt>
                <c:pt idx="93">
                  <c:v>105.38699340820312</c:v>
                </c:pt>
                <c:pt idx="94">
                  <c:v>105.61421203613281</c:v>
                </c:pt>
                <c:pt idx="95">
                  <c:v>105.26951599121094</c:v>
                </c:pt>
                <c:pt idx="96">
                  <c:v>105.84710693359375</c:v>
                </c:pt>
                <c:pt idx="97">
                  <c:v>106.24949645996094</c:v>
                </c:pt>
                <c:pt idx="98">
                  <c:v>106.91019439697266</c:v>
                </c:pt>
                <c:pt idx="99">
                  <c:v>106.25579071044922</c:v>
                </c:pt>
                <c:pt idx="100">
                  <c:v>106.31479644775391</c:v>
                </c:pt>
                <c:pt idx="101">
                  <c:v>106.75979614257812</c:v>
                </c:pt>
                <c:pt idx="102">
                  <c:v>106.845947265625</c:v>
                </c:pt>
                <c:pt idx="103">
                  <c:v>106.8009033203125</c:v>
                </c:pt>
                <c:pt idx="104">
                  <c:v>106.99803161621094</c:v>
                </c:pt>
                <c:pt idx="105">
                  <c:v>107.10741424560547</c:v>
                </c:pt>
                <c:pt idx="106">
                  <c:v>107.39659118652344</c:v>
                </c:pt>
                <c:pt idx="107">
                  <c:v>107.57154083251953</c:v>
                </c:pt>
                <c:pt idx="108">
                  <c:v>107.52518463134766</c:v>
                </c:pt>
                <c:pt idx="109">
                  <c:v>107.19140625</c:v>
                </c:pt>
                <c:pt idx="110">
                  <c:v>107.26753234863281</c:v>
                </c:pt>
                <c:pt idx="111">
                  <c:v>107.84053802490234</c:v>
                </c:pt>
                <c:pt idx="112">
                  <c:v>107.85667419433594</c:v>
                </c:pt>
                <c:pt idx="113">
                  <c:v>108.20711517333984</c:v>
                </c:pt>
                <c:pt idx="114">
                  <c:v>108.27925872802734</c:v>
                </c:pt>
                <c:pt idx="115">
                  <c:v>108.49246978759766</c:v>
                </c:pt>
                <c:pt idx="116">
                  <c:v>108.68381500244141</c:v>
                </c:pt>
                <c:pt idx="117">
                  <c:v>108.96026611328125</c:v>
                </c:pt>
                <c:pt idx="118">
                  <c:v>109.22889709472656</c:v>
                </c:pt>
                <c:pt idx="119">
                  <c:v>109.59674835205078</c:v>
                </c:pt>
                <c:pt idx="120">
                  <c:v>108.95382690429688</c:v>
                </c:pt>
                <c:pt idx="121">
                  <c:v>109.18497467041016</c:v>
                </c:pt>
                <c:pt idx="122">
                  <c:v>108.86383056640625</c:v>
                </c:pt>
                <c:pt idx="123">
                  <c:v>109.16959381103516</c:v>
                </c:pt>
                <c:pt idx="124">
                  <c:v>109.68009185791016</c:v>
                </c:pt>
                <c:pt idx="125">
                  <c:v>109.84784698486328</c:v>
                </c:pt>
                <c:pt idx="126">
                  <c:v>110.25275421142578</c:v>
                </c:pt>
                <c:pt idx="127">
                  <c:v>110.59165191650391</c:v>
                </c:pt>
                <c:pt idx="128">
                  <c:v>111.05157470703125</c:v>
                </c:pt>
                <c:pt idx="129">
                  <c:v>111.04460144042969</c:v>
                </c:pt>
                <c:pt idx="130">
                  <c:v>110.47697448730469</c:v>
                </c:pt>
                <c:pt idx="131">
                  <c:v>110.68405151367188</c:v>
                </c:pt>
                <c:pt idx="132">
                  <c:v>110.71752166748047</c:v>
                </c:pt>
                <c:pt idx="133">
                  <c:v>110.72677612304688</c:v>
                </c:pt>
                <c:pt idx="134">
                  <c:v>110.85122680664062</c:v>
                </c:pt>
                <c:pt idx="135">
                  <c:v>111.11619567871094</c:v>
                </c:pt>
                <c:pt idx="136">
                  <c:v>111.00785064697266</c:v>
                </c:pt>
                <c:pt idx="137">
                  <c:v>111.30271911621094</c:v>
                </c:pt>
                <c:pt idx="138">
                  <c:v>111.51809692382812</c:v>
                </c:pt>
                <c:pt idx="139">
                  <c:v>111.78799438476562</c:v>
                </c:pt>
                <c:pt idx="140">
                  <c:v>112.292236328125</c:v>
                </c:pt>
                <c:pt idx="141">
                  <c:v>112.40138244628906</c:v>
                </c:pt>
                <c:pt idx="142">
                  <c:v>112.36986541748047</c:v>
                </c:pt>
                <c:pt idx="143">
                  <c:v>112.16287231445312</c:v>
                </c:pt>
                <c:pt idx="144">
                  <c:v>112.51510620117188</c:v>
                </c:pt>
                <c:pt idx="145">
                  <c:v>112.77817535400391</c:v>
                </c:pt>
                <c:pt idx="146">
                  <c:v>112.96257019042969</c:v>
                </c:pt>
                <c:pt idx="147">
                  <c:v>113.20589447021484</c:v>
                </c:pt>
                <c:pt idx="148">
                  <c:v>113.63868713378906</c:v>
                </c:pt>
                <c:pt idx="149">
                  <c:v>112.95787811279297</c:v>
                </c:pt>
                <c:pt idx="150">
                  <c:v>110.41948699951172</c:v>
                </c:pt>
                <c:pt idx="151">
                  <c:v>111.08711242675781</c:v>
                </c:pt>
                <c:pt idx="152">
                  <c:v>113.40590667724609</c:v>
                </c:pt>
                <c:pt idx="153">
                  <c:v>112.40221405029297</c:v>
                </c:pt>
                <c:pt idx="154">
                  <c:v>112.43675994873047</c:v>
                </c:pt>
                <c:pt idx="155">
                  <c:v>113.04711151123047</c:v>
                </c:pt>
                <c:pt idx="156">
                  <c:v>113.15265655517578</c:v>
                </c:pt>
                <c:pt idx="157">
                  <c:v>113.34175109863281</c:v>
                </c:pt>
                <c:pt idx="158">
                  <c:v>113.58404541015625</c:v>
                </c:pt>
                <c:pt idx="159">
                  <c:v>112.57443237304688</c:v>
                </c:pt>
                <c:pt idx="160">
                  <c:v>113.18721771240234</c:v>
                </c:pt>
                <c:pt idx="161">
                  <c:v>113.19073486328125</c:v>
                </c:pt>
                <c:pt idx="162">
                  <c:v>114.08921051025391</c:v>
                </c:pt>
                <c:pt idx="163">
                  <c:v>114.81997680664062</c:v>
                </c:pt>
                <c:pt idx="164">
                  <c:v>114.71795654296875</c:v>
                </c:pt>
                <c:pt idx="165">
                  <c:v>114.71694183349609</c:v>
                </c:pt>
                <c:pt idx="166">
                  <c:v>114.60273742675781</c:v>
                </c:pt>
                <c:pt idx="167">
                  <c:v>114.77021026611328</c:v>
                </c:pt>
                <c:pt idx="168">
                  <c:v>115.01192474365234</c:v>
                </c:pt>
                <c:pt idx="169">
                  <c:v>115.28373718261719</c:v>
                </c:pt>
                <c:pt idx="170">
                  <c:v>115.34909057617188</c:v>
                </c:pt>
                <c:pt idx="171">
                  <c:v>116.04409027099609</c:v>
                </c:pt>
                <c:pt idx="172">
                  <c:v>116.58335876464844</c:v>
                </c:pt>
                <c:pt idx="173">
                  <c:v>117.38755798339844</c:v>
                </c:pt>
                <c:pt idx="174">
                  <c:v>117.78501892089844</c:v>
                </c:pt>
                <c:pt idx="175">
                  <c:v>117.89275360107422</c:v>
                </c:pt>
                <c:pt idx="176">
                  <c:v>118.12693023681641</c:v>
                </c:pt>
                <c:pt idx="177">
                  <c:v>118.2371826171875</c:v>
                </c:pt>
                <c:pt idx="178">
                  <c:v>118.95728302001953</c:v>
                </c:pt>
                <c:pt idx="179">
                  <c:v>118.42884826660156</c:v>
                </c:pt>
                <c:pt idx="180">
                  <c:v>117.73372650146484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EF-354C-846D-44D049BD42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 Angeles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Sheet1!$A$2:$A$182</c:f>
              <c:strCache>
                <c:ptCount val="181"/>
                <c:pt idx="0">
                  <c:v>Oct-07</c:v>
                </c:pt>
                <c:pt idx="1">
                  <c:v>Nov-07</c:v>
                </c:pt>
                <c:pt idx="2">
                  <c:v>Dec-07</c:v>
                </c:pt>
                <c:pt idx="3">
                  <c:v>Jan-08</c:v>
                </c:pt>
                <c:pt idx="4">
                  <c:v>Feb-08</c:v>
                </c:pt>
                <c:pt idx="5">
                  <c:v>Mar-08</c:v>
                </c:pt>
                <c:pt idx="6">
                  <c:v>Apr-08</c:v>
                </c:pt>
                <c:pt idx="7">
                  <c:v>May-08</c:v>
                </c:pt>
                <c:pt idx="8">
                  <c:v>Jun-08</c:v>
                </c:pt>
                <c:pt idx="9">
                  <c:v>Jul-08</c:v>
                </c:pt>
                <c:pt idx="10">
                  <c:v>Aug-08</c:v>
                </c:pt>
                <c:pt idx="11">
                  <c:v>Sep-08</c:v>
                </c:pt>
                <c:pt idx="12">
                  <c:v>Oct-08</c:v>
                </c:pt>
                <c:pt idx="13">
                  <c:v>Nov-08</c:v>
                </c:pt>
                <c:pt idx="14">
                  <c:v>Dec-08</c:v>
                </c:pt>
                <c:pt idx="15">
                  <c:v>Jan-09</c:v>
                </c:pt>
                <c:pt idx="16">
                  <c:v>Feb-09</c:v>
                </c:pt>
                <c:pt idx="17">
                  <c:v>Mar-09</c:v>
                </c:pt>
                <c:pt idx="18">
                  <c:v>Apr-09</c:v>
                </c:pt>
                <c:pt idx="19">
                  <c:v>May-09</c:v>
                </c:pt>
                <c:pt idx="20">
                  <c:v>Jun-09</c:v>
                </c:pt>
                <c:pt idx="21">
                  <c:v>Jul-09</c:v>
                </c:pt>
                <c:pt idx="22">
                  <c:v>Aug-09</c:v>
                </c:pt>
                <c:pt idx="23">
                  <c:v>Sep-09</c:v>
                </c:pt>
                <c:pt idx="24">
                  <c:v>Oct-09</c:v>
                </c:pt>
                <c:pt idx="25">
                  <c:v>Nov-09</c:v>
                </c:pt>
                <c:pt idx="26">
                  <c:v>Dec-09</c:v>
                </c:pt>
                <c:pt idx="27">
                  <c:v>Jan-10</c:v>
                </c:pt>
                <c:pt idx="28">
                  <c:v>Feb-10</c:v>
                </c:pt>
                <c:pt idx="29">
                  <c:v>Mar-10</c:v>
                </c:pt>
                <c:pt idx="30">
                  <c:v>Apr-10</c:v>
                </c:pt>
                <c:pt idx="31">
                  <c:v>May-10</c:v>
                </c:pt>
                <c:pt idx="32">
                  <c:v>Jun-10</c:v>
                </c:pt>
                <c:pt idx="33">
                  <c:v>Jul-10</c:v>
                </c:pt>
                <c:pt idx="34">
                  <c:v>Aug-10</c:v>
                </c:pt>
                <c:pt idx="35">
                  <c:v>Sep-10</c:v>
                </c:pt>
                <c:pt idx="36">
                  <c:v>Oct-10</c:v>
                </c:pt>
                <c:pt idx="37">
                  <c:v>Nov-10</c:v>
                </c:pt>
                <c:pt idx="38">
                  <c:v>Dec-10</c:v>
                </c:pt>
                <c:pt idx="39">
                  <c:v>Jan-11</c:v>
                </c:pt>
                <c:pt idx="40">
                  <c:v>Feb-11</c:v>
                </c:pt>
                <c:pt idx="41">
                  <c:v>Mar-11</c:v>
                </c:pt>
                <c:pt idx="42">
                  <c:v>Apr-11</c:v>
                </c:pt>
                <c:pt idx="43">
                  <c:v>May-11</c:v>
                </c:pt>
                <c:pt idx="44">
                  <c:v>Jun-11</c:v>
                </c:pt>
                <c:pt idx="45">
                  <c:v>Jul-11</c:v>
                </c:pt>
                <c:pt idx="46">
                  <c:v>Aug-11</c:v>
                </c:pt>
                <c:pt idx="47">
                  <c:v>Sep-11</c:v>
                </c:pt>
                <c:pt idx="48">
                  <c:v>Oct-11</c:v>
                </c:pt>
                <c:pt idx="49">
                  <c:v>Nov-11</c:v>
                </c:pt>
                <c:pt idx="50">
                  <c:v>Dec-11</c:v>
                </c:pt>
                <c:pt idx="51">
                  <c:v>Jan-12</c:v>
                </c:pt>
                <c:pt idx="52">
                  <c:v>Feb-12</c:v>
                </c:pt>
                <c:pt idx="53">
                  <c:v>Mar-12</c:v>
                </c:pt>
                <c:pt idx="54">
                  <c:v>Apr-12</c:v>
                </c:pt>
                <c:pt idx="55">
                  <c:v>May-12</c:v>
                </c:pt>
                <c:pt idx="56">
                  <c:v>Jun-12</c:v>
                </c:pt>
                <c:pt idx="57">
                  <c:v>Jul-12</c:v>
                </c:pt>
                <c:pt idx="58">
                  <c:v>Aug-12</c:v>
                </c:pt>
                <c:pt idx="59">
                  <c:v>Sep-12</c:v>
                </c:pt>
                <c:pt idx="60">
                  <c:v>Oct-12</c:v>
                </c:pt>
                <c:pt idx="61">
                  <c:v>Nov-12</c:v>
                </c:pt>
                <c:pt idx="62">
                  <c:v>Dec-12</c:v>
                </c:pt>
                <c:pt idx="63">
                  <c:v>Jan-13</c:v>
                </c:pt>
                <c:pt idx="64">
                  <c:v>Feb-13</c:v>
                </c:pt>
                <c:pt idx="65">
                  <c:v>Mar-13</c:v>
                </c:pt>
                <c:pt idx="66">
                  <c:v>Apr-13</c:v>
                </c:pt>
                <c:pt idx="67">
                  <c:v>May-13</c:v>
                </c:pt>
                <c:pt idx="68">
                  <c:v>Jun-13</c:v>
                </c:pt>
                <c:pt idx="69">
                  <c:v>Jul-13</c:v>
                </c:pt>
                <c:pt idx="70">
                  <c:v>Aug-13</c:v>
                </c:pt>
                <c:pt idx="71">
                  <c:v>Sep-13</c:v>
                </c:pt>
                <c:pt idx="72">
                  <c:v>Oct-13</c:v>
                </c:pt>
                <c:pt idx="73">
                  <c:v>Nov-13</c:v>
                </c:pt>
                <c:pt idx="74">
                  <c:v>Dec-13</c:v>
                </c:pt>
                <c:pt idx="75">
                  <c:v>Jan-14</c:v>
                </c:pt>
                <c:pt idx="76">
                  <c:v>Feb-14</c:v>
                </c:pt>
                <c:pt idx="77">
                  <c:v>Mar-14</c:v>
                </c:pt>
                <c:pt idx="78">
                  <c:v>Apr-14</c:v>
                </c:pt>
                <c:pt idx="79">
                  <c:v>May-14</c:v>
                </c:pt>
                <c:pt idx="80">
                  <c:v>Jun-14</c:v>
                </c:pt>
                <c:pt idx="81">
                  <c:v>Jul-14</c:v>
                </c:pt>
                <c:pt idx="82">
                  <c:v>Aug-14</c:v>
                </c:pt>
                <c:pt idx="83">
                  <c:v>Sep-14</c:v>
                </c:pt>
                <c:pt idx="84">
                  <c:v>Oct-14</c:v>
                </c:pt>
                <c:pt idx="85">
                  <c:v>Nov-14</c:v>
                </c:pt>
                <c:pt idx="86">
                  <c:v>Dec-14</c:v>
                </c:pt>
                <c:pt idx="87">
                  <c:v>Jan-15</c:v>
                </c:pt>
                <c:pt idx="88">
                  <c:v>Feb-15</c:v>
                </c:pt>
                <c:pt idx="89">
                  <c:v>Mar-15</c:v>
                </c:pt>
                <c:pt idx="90">
                  <c:v>Apr-15</c:v>
                </c:pt>
                <c:pt idx="91">
                  <c:v>May-15</c:v>
                </c:pt>
                <c:pt idx="92">
                  <c:v>Jun-15</c:v>
                </c:pt>
                <c:pt idx="93">
                  <c:v>Jul-15</c:v>
                </c:pt>
                <c:pt idx="94">
                  <c:v>Aug-15</c:v>
                </c:pt>
                <c:pt idx="95">
                  <c:v>Sep-15</c:v>
                </c:pt>
                <c:pt idx="96">
                  <c:v>Oct-15</c:v>
                </c:pt>
                <c:pt idx="97">
                  <c:v>Nov-15</c:v>
                </c:pt>
                <c:pt idx="98">
                  <c:v>Dec-15</c:v>
                </c:pt>
                <c:pt idx="99">
                  <c:v>Jan-16</c:v>
                </c:pt>
                <c:pt idx="100">
                  <c:v>Feb-16</c:v>
                </c:pt>
                <c:pt idx="101">
                  <c:v>Mar-16</c:v>
                </c:pt>
                <c:pt idx="102">
                  <c:v>Apr-16</c:v>
                </c:pt>
                <c:pt idx="103">
                  <c:v>May-16</c:v>
                </c:pt>
                <c:pt idx="104">
                  <c:v>Jun-16</c:v>
                </c:pt>
                <c:pt idx="105">
                  <c:v>Jul-16</c:v>
                </c:pt>
                <c:pt idx="106">
                  <c:v>Aug-16</c:v>
                </c:pt>
                <c:pt idx="107">
                  <c:v>Sep-16</c:v>
                </c:pt>
                <c:pt idx="108">
                  <c:v>Oct-16</c:v>
                </c:pt>
                <c:pt idx="109">
                  <c:v>Nov-16</c:v>
                </c:pt>
                <c:pt idx="110">
                  <c:v>Dec-16</c:v>
                </c:pt>
                <c:pt idx="111">
                  <c:v>Jan-17</c:v>
                </c:pt>
                <c:pt idx="112">
                  <c:v>Feb-17</c:v>
                </c:pt>
                <c:pt idx="113">
                  <c:v>Mar-17</c:v>
                </c:pt>
                <c:pt idx="114">
                  <c:v>Apr-17</c:v>
                </c:pt>
                <c:pt idx="115">
                  <c:v>May-17</c:v>
                </c:pt>
                <c:pt idx="116">
                  <c:v>Jun-17</c:v>
                </c:pt>
                <c:pt idx="117">
                  <c:v>Jul-17</c:v>
                </c:pt>
                <c:pt idx="118">
                  <c:v>Aug-17</c:v>
                </c:pt>
                <c:pt idx="119">
                  <c:v>Sep-17</c:v>
                </c:pt>
                <c:pt idx="120">
                  <c:v>Oct-17</c:v>
                </c:pt>
                <c:pt idx="121">
                  <c:v>Nov-17</c:v>
                </c:pt>
                <c:pt idx="122">
                  <c:v>Dec-17</c:v>
                </c:pt>
                <c:pt idx="123">
                  <c:v>Jan-18</c:v>
                </c:pt>
                <c:pt idx="124">
                  <c:v>Feb-18</c:v>
                </c:pt>
                <c:pt idx="125">
                  <c:v>Mar-18</c:v>
                </c:pt>
                <c:pt idx="126">
                  <c:v>Apr-18</c:v>
                </c:pt>
                <c:pt idx="127">
                  <c:v>May-18</c:v>
                </c:pt>
                <c:pt idx="128">
                  <c:v>Jun-18</c:v>
                </c:pt>
                <c:pt idx="129">
                  <c:v>Jul-18</c:v>
                </c:pt>
                <c:pt idx="130">
                  <c:v>Aug-18</c:v>
                </c:pt>
                <c:pt idx="131">
                  <c:v>Sep-18</c:v>
                </c:pt>
                <c:pt idx="132">
                  <c:v>Oct-18</c:v>
                </c:pt>
                <c:pt idx="133">
                  <c:v>Nov-18</c:v>
                </c:pt>
                <c:pt idx="134">
                  <c:v>Dec-18</c:v>
                </c:pt>
                <c:pt idx="135">
                  <c:v>Jan-19</c:v>
                </c:pt>
                <c:pt idx="136">
                  <c:v>Feb-19</c:v>
                </c:pt>
                <c:pt idx="137">
                  <c:v>Mar-19</c:v>
                </c:pt>
                <c:pt idx="138">
                  <c:v>Apr-19</c:v>
                </c:pt>
                <c:pt idx="139">
                  <c:v>May-19</c:v>
                </c:pt>
                <c:pt idx="140">
                  <c:v>Jun-19</c:v>
                </c:pt>
                <c:pt idx="141">
                  <c:v>Jul-19</c:v>
                </c:pt>
                <c:pt idx="142">
                  <c:v>Aug-19</c:v>
                </c:pt>
                <c:pt idx="143">
                  <c:v>Sep-19</c:v>
                </c:pt>
                <c:pt idx="144">
                  <c:v>Oct-19</c:v>
                </c:pt>
                <c:pt idx="145">
                  <c:v>Nov-19</c:v>
                </c:pt>
                <c:pt idx="146">
                  <c:v>Dec-19</c:v>
                </c:pt>
                <c:pt idx="147">
                  <c:v>Jan-20</c:v>
                </c:pt>
                <c:pt idx="148">
                  <c:v>Feb-20</c:v>
                </c:pt>
                <c:pt idx="149">
                  <c:v>Mar-20</c:v>
                </c:pt>
                <c:pt idx="150">
                  <c:v>Apr-20</c:v>
                </c:pt>
                <c:pt idx="151">
                  <c:v>May-20</c:v>
                </c:pt>
                <c:pt idx="152">
                  <c:v>Jun-20</c:v>
                </c:pt>
                <c:pt idx="153">
                  <c:v>Jul-20</c:v>
                </c:pt>
                <c:pt idx="154">
                  <c:v>Aug-20</c:v>
                </c:pt>
                <c:pt idx="155">
                  <c:v>Sep-20</c:v>
                </c:pt>
                <c:pt idx="156">
                  <c:v>Oct-20</c:v>
                </c:pt>
                <c:pt idx="157">
                  <c:v>Nov-20</c:v>
                </c:pt>
                <c:pt idx="158">
                  <c:v>Dec-20</c:v>
                </c:pt>
                <c:pt idx="159">
                  <c:v>Jan-21</c:v>
                </c:pt>
                <c:pt idx="160">
                  <c:v>Feb-21</c:v>
                </c:pt>
                <c:pt idx="161">
                  <c:v>Mar-21</c:v>
                </c:pt>
                <c:pt idx="162">
                  <c:v>Apr-21</c:v>
                </c:pt>
                <c:pt idx="163">
                  <c:v>May-21</c:v>
                </c:pt>
                <c:pt idx="164">
                  <c:v>Jun-21</c:v>
                </c:pt>
                <c:pt idx="165">
                  <c:v>Jul-21</c:v>
                </c:pt>
                <c:pt idx="166">
                  <c:v>Aug-21</c:v>
                </c:pt>
                <c:pt idx="167">
                  <c:v>Sep-21</c:v>
                </c:pt>
                <c:pt idx="168">
                  <c:v>Oct-21</c:v>
                </c:pt>
                <c:pt idx="169">
                  <c:v>Nov-21</c:v>
                </c:pt>
                <c:pt idx="170">
                  <c:v>Dec-21</c:v>
                </c:pt>
                <c:pt idx="171">
                  <c:v>Jan-22</c:v>
                </c:pt>
                <c:pt idx="172">
                  <c:v>Feb-22</c:v>
                </c:pt>
                <c:pt idx="173">
                  <c:v>Mar-22</c:v>
                </c:pt>
                <c:pt idx="174">
                  <c:v>Apr-22</c:v>
                </c:pt>
                <c:pt idx="175">
                  <c:v>May-22</c:v>
                </c:pt>
                <c:pt idx="176">
                  <c:v>Jun-22</c:v>
                </c:pt>
                <c:pt idx="177">
                  <c:v>Jul-22</c:v>
                </c:pt>
                <c:pt idx="178">
                  <c:v>Aug-22</c:v>
                </c:pt>
                <c:pt idx="179">
                  <c:v>Sep-22</c:v>
                </c:pt>
                <c:pt idx="180">
                  <c:v>Oct-22</c:v>
                </c:pt>
              </c:strCache>
            </c:strRef>
          </c:cat>
          <c:val>
            <c:numRef>
              <c:f>Sheet1!$C$2:$C$182</c:f>
              <c:numCache>
                <c:formatCode>0.0</c:formatCode>
                <c:ptCount val="181"/>
                <c:pt idx="0">
                  <c:v>100</c:v>
                </c:pt>
                <c:pt idx="1">
                  <c:v>100.06124114990234</c:v>
                </c:pt>
                <c:pt idx="2">
                  <c:v>100.07961273193359</c:v>
                </c:pt>
                <c:pt idx="3">
                  <c:v>100.07144927978516</c:v>
                </c:pt>
                <c:pt idx="4">
                  <c:v>100.05103302001953</c:v>
                </c:pt>
                <c:pt idx="5">
                  <c:v>100.04695129394531</c:v>
                </c:pt>
                <c:pt idx="6">
                  <c:v>100.07553100585938</c:v>
                </c:pt>
                <c:pt idx="7">
                  <c:v>100.16944122314453</c:v>
                </c:pt>
                <c:pt idx="8">
                  <c:v>100.33275604248047</c:v>
                </c:pt>
                <c:pt idx="9">
                  <c:v>100.53281402587891</c:v>
                </c:pt>
                <c:pt idx="10">
                  <c:v>100.74104309082031</c:v>
                </c:pt>
                <c:pt idx="11">
                  <c:v>100.93906402587891</c:v>
                </c:pt>
                <c:pt idx="12">
                  <c:v>101.09217071533203</c:v>
                </c:pt>
                <c:pt idx="13">
                  <c:v>101.19219970703125</c:v>
                </c:pt>
                <c:pt idx="14">
                  <c:v>101.23711395263672</c:v>
                </c:pt>
                <c:pt idx="15">
                  <c:v>101.25344848632812</c:v>
                </c:pt>
                <c:pt idx="16">
                  <c:v>101.27590179443359</c:v>
                </c:pt>
                <c:pt idx="17">
                  <c:v>101.31672668457031</c:v>
                </c:pt>
                <c:pt idx="18">
                  <c:v>101.34939575195312</c:v>
                </c:pt>
                <c:pt idx="19">
                  <c:v>101.32081604003906</c:v>
                </c:pt>
                <c:pt idx="20">
                  <c:v>101.19424438476562</c:v>
                </c:pt>
                <c:pt idx="21">
                  <c:v>100.96764373779297</c:v>
                </c:pt>
                <c:pt idx="22">
                  <c:v>100.66346740722656</c:v>
                </c:pt>
                <c:pt idx="23">
                  <c:v>100.34296417236328</c:v>
                </c:pt>
                <c:pt idx="24">
                  <c:v>100.08573913574219</c:v>
                </c:pt>
                <c:pt idx="25">
                  <c:v>99.971420288085938</c:v>
                </c:pt>
                <c:pt idx="26">
                  <c:v>100.0367431640625</c:v>
                </c:pt>
                <c:pt idx="27">
                  <c:v>100.23476409912109</c:v>
                </c:pt>
                <c:pt idx="28">
                  <c:v>100.46544647216797</c:v>
                </c:pt>
                <c:pt idx="29">
                  <c:v>100.66551208496094</c:v>
                </c:pt>
                <c:pt idx="30">
                  <c:v>100.82065582275391</c:v>
                </c:pt>
                <c:pt idx="31">
                  <c:v>100.9227294921875</c:v>
                </c:pt>
                <c:pt idx="32">
                  <c:v>100.96764373779297</c:v>
                </c:pt>
                <c:pt idx="33">
                  <c:v>100.97580718994141</c:v>
                </c:pt>
                <c:pt idx="34">
                  <c:v>100.98805999755859</c:v>
                </c:pt>
                <c:pt idx="35">
                  <c:v>101.0186767578125</c:v>
                </c:pt>
                <c:pt idx="36">
                  <c:v>101.05746459960938</c:v>
                </c:pt>
                <c:pt idx="37">
                  <c:v>101.07992553710938</c:v>
                </c:pt>
                <c:pt idx="38">
                  <c:v>101.07379913330078</c:v>
                </c:pt>
                <c:pt idx="39">
                  <c:v>101.05950927734375</c:v>
                </c:pt>
                <c:pt idx="40">
                  <c:v>101.02888488769531</c:v>
                </c:pt>
                <c:pt idx="41">
                  <c:v>100.96151733398438</c:v>
                </c:pt>
                <c:pt idx="42">
                  <c:v>100.85944366455078</c:v>
                </c:pt>
                <c:pt idx="43">
                  <c:v>100.78187561035156</c:v>
                </c:pt>
                <c:pt idx="44">
                  <c:v>100.76349639892578</c:v>
                </c:pt>
                <c:pt idx="45">
                  <c:v>100.80841064453125</c:v>
                </c:pt>
                <c:pt idx="46">
                  <c:v>100.87373352050781</c:v>
                </c:pt>
                <c:pt idx="47">
                  <c:v>100.91048431396484</c:v>
                </c:pt>
                <c:pt idx="48">
                  <c:v>100.89414978027344</c:v>
                </c:pt>
                <c:pt idx="49">
                  <c:v>100.79412078857422</c:v>
                </c:pt>
                <c:pt idx="50">
                  <c:v>100.60835266113281</c:v>
                </c:pt>
                <c:pt idx="51">
                  <c:v>100.38175201416016</c:v>
                </c:pt>
                <c:pt idx="52">
                  <c:v>100.17760467529297</c:v>
                </c:pt>
                <c:pt idx="53">
                  <c:v>100.03470611572266</c:v>
                </c:pt>
                <c:pt idx="54">
                  <c:v>99.936714172363281</c:v>
                </c:pt>
                <c:pt idx="55">
                  <c:v>99.8673095703125</c:v>
                </c:pt>
                <c:pt idx="56">
                  <c:v>99.832603454589844</c:v>
                </c:pt>
                <c:pt idx="57">
                  <c:v>99.850975036621094</c:v>
                </c:pt>
                <c:pt idx="58">
                  <c:v>99.942840576171875</c:v>
                </c:pt>
                <c:pt idx="59">
                  <c:v>100.12248992919922</c:v>
                </c:pt>
                <c:pt idx="60">
                  <c:v>100.3470458984375</c:v>
                </c:pt>
                <c:pt idx="61">
                  <c:v>100.56343841552734</c:v>
                </c:pt>
                <c:pt idx="62">
                  <c:v>100.72879791259766</c:v>
                </c:pt>
                <c:pt idx="63">
                  <c:v>100.83290863037109</c:v>
                </c:pt>
                <c:pt idx="64">
                  <c:v>100.89823150634766</c:v>
                </c:pt>
                <c:pt idx="65">
                  <c:v>100.96151733398438</c:v>
                </c:pt>
                <c:pt idx="66">
                  <c:v>101.07583618164062</c:v>
                </c:pt>
                <c:pt idx="67">
                  <c:v>101.23711395263672</c:v>
                </c:pt>
                <c:pt idx="68">
                  <c:v>101.40247344970703</c:v>
                </c:pt>
                <c:pt idx="69">
                  <c:v>101.51271057128906</c:v>
                </c:pt>
                <c:pt idx="70">
                  <c:v>101.51474761962891</c:v>
                </c:pt>
                <c:pt idx="71">
                  <c:v>101.40042877197266</c:v>
                </c:pt>
                <c:pt idx="72">
                  <c:v>101.24732208251953</c:v>
                </c:pt>
                <c:pt idx="73">
                  <c:v>101.13504028320312</c:v>
                </c:pt>
                <c:pt idx="74">
                  <c:v>101.09829711914062</c:v>
                </c:pt>
                <c:pt idx="75">
                  <c:v>101.12687683105469</c:v>
                </c:pt>
                <c:pt idx="76">
                  <c:v>101.19628143310547</c:v>
                </c:pt>
                <c:pt idx="77">
                  <c:v>101.29631805419922</c:v>
                </c:pt>
                <c:pt idx="78">
                  <c:v>101.40859222412109</c:v>
                </c:pt>
                <c:pt idx="79">
                  <c:v>101.52495574951172</c:v>
                </c:pt>
                <c:pt idx="80">
                  <c:v>101.653564453125</c:v>
                </c:pt>
                <c:pt idx="81">
                  <c:v>101.79238891601562</c:v>
                </c:pt>
                <c:pt idx="82">
                  <c:v>101.94345092773438</c:v>
                </c:pt>
                <c:pt idx="83">
                  <c:v>102.0965576171875</c:v>
                </c:pt>
                <c:pt idx="84">
                  <c:v>102.19863128662109</c:v>
                </c:pt>
                <c:pt idx="85">
                  <c:v>102.21088409423828</c:v>
                </c:pt>
                <c:pt idx="86">
                  <c:v>102.17413330078125</c:v>
                </c:pt>
                <c:pt idx="87">
                  <c:v>102.13126373291016</c:v>
                </c:pt>
                <c:pt idx="88">
                  <c:v>102.0965576171875</c:v>
                </c:pt>
                <c:pt idx="89">
                  <c:v>102.05776977539062</c:v>
                </c:pt>
                <c:pt idx="90">
                  <c:v>101.96999359130859</c:v>
                </c:pt>
                <c:pt idx="91">
                  <c:v>101.80463409423828</c:v>
                </c:pt>
                <c:pt idx="92">
                  <c:v>101.57803344726562</c:v>
                </c:pt>
                <c:pt idx="93">
                  <c:v>101.33306121826172</c:v>
                </c:pt>
                <c:pt idx="94">
                  <c:v>101.11871337890625</c:v>
                </c:pt>
                <c:pt idx="95">
                  <c:v>100.99009704589844</c:v>
                </c:pt>
                <c:pt idx="96">
                  <c:v>100.99214172363281</c:v>
                </c:pt>
                <c:pt idx="97">
                  <c:v>101.13504028320312</c:v>
                </c:pt>
                <c:pt idx="98">
                  <c:v>101.34735107421875</c:v>
                </c:pt>
                <c:pt idx="99">
                  <c:v>101.55966186523438</c:v>
                </c:pt>
                <c:pt idx="100">
                  <c:v>101.73931121826172</c:v>
                </c:pt>
                <c:pt idx="101">
                  <c:v>101.89037322998047</c:v>
                </c:pt>
                <c:pt idx="102">
                  <c:v>102.04756927490234</c:v>
                </c:pt>
                <c:pt idx="103">
                  <c:v>102.23741912841797</c:v>
                </c:pt>
                <c:pt idx="104">
                  <c:v>102.443603515625</c:v>
                </c:pt>
                <c:pt idx="105">
                  <c:v>102.64366912841797</c:v>
                </c:pt>
                <c:pt idx="106">
                  <c:v>102.81310272216797</c:v>
                </c:pt>
                <c:pt idx="107">
                  <c:v>102.93559265136719</c:v>
                </c:pt>
                <c:pt idx="108">
                  <c:v>103.01112365722656</c:v>
                </c:pt>
                <c:pt idx="109">
                  <c:v>103.07440948486328</c:v>
                </c:pt>
                <c:pt idx="110">
                  <c:v>103.16627502441406</c:v>
                </c:pt>
                <c:pt idx="111">
                  <c:v>103.65418243408203</c:v>
                </c:pt>
                <c:pt idx="112">
                  <c:v>103.84199523925781</c:v>
                </c:pt>
                <c:pt idx="113">
                  <c:v>104.03797149658203</c:v>
                </c:pt>
                <c:pt idx="114">
                  <c:v>104.22782135009766</c:v>
                </c:pt>
                <c:pt idx="115">
                  <c:v>104.38705444335938</c:v>
                </c:pt>
                <c:pt idx="116">
                  <c:v>104.50749969482422</c:v>
                </c:pt>
                <c:pt idx="117">
                  <c:v>104.58099365234375</c:v>
                </c:pt>
                <c:pt idx="118">
                  <c:v>104.599365234375</c:v>
                </c:pt>
                <c:pt idx="119">
                  <c:v>104.56465911865234</c:v>
                </c:pt>
                <c:pt idx="120">
                  <c:v>104.49117279052734</c:v>
                </c:pt>
                <c:pt idx="121">
                  <c:v>104.40951538085938</c:v>
                </c:pt>
                <c:pt idx="122">
                  <c:v>104.36255645751953</c:v>
                </c:pt>
                <c:pt idx="123">
                  <c:v>104.38297271728516</c:v>
                </c:pt>
                <c:pt idx="124">
                  <c:v>104.48300170898438</c:v>
                </c:pt>
                <c:pt idx="125">
                  <c:v>104.62590789794922</c:v>
                </c:pt>
                <c:pt idx="126">
                  <c:v>104.73001861572266</c:v>
                </c:pt>
                <c:pt idx="127">
                  <c:v>104.74635314941406</c:v>
                </c:pt>
                <c:pt idx="128">
                  <c:v>104.67490386962891</c:v>
                </c:pt>
                <c:pt idx="129">
                  <c:v>104.55036926269531</c:v>
                </c:pt>
                <c:pt idx="130">
                  <c:v>104.44217681884766</c:v>
                </c:pt>
                <c:pt idx="131">
                  <c:v>104.39318084716797</c:v>
                </c:pt>
                <c:pt idx="132">
                  <c:v>104.40543365478516</c:v>
                </c:pt>
                <c:pt idx="133">
                  <c:v>104.44217681884766</c:v>
                </c:pt>
                <c:pt idx="134">
                  <c:v>104.47891998291016</c:v>
                </c:pt>
                <c:pt idx="135">
                  <c:v>104.51158142089844</c:v>
                </c:pt>
                <c:pt idx="136">
                  <c:v>104.53812408447266</c:v>
                </c:pt>
                <c:pt idx="137">
                  <c:v>104.57486724853516</c:v>
                </c:pt>
                <c:pt idx="138">
                  <c:v>104.6585693359375</c:v>
                </c:pt>
                <c:pt idx="139">
                  <c:v>104.79738616943359</c:v>
                </c:pt>
                <c:pt idx="140">
                  <c:v>104.97090911865234</c:v>
                </c:pt>
                <c:pt idx="141">
                  <c:v>105.15667724609375</c:v>
                </c:pt>
                <c:pt idx="142">
                  <c:v>105.34653472900391</c:v>
                </c:pt>
                <c:pt idx="143">
                  <c:v>105.57109069824219</c:v>
                </c:pt>
                <c:pt idx="144">
                  <c:v>105.85485076904297</c:v>
                </c:pt>
                <c:pt idx="145">
                  <c:v>106.17127990722656</c:v>
                </c:pt>
                <c:pt idx="146">
                  <c:v>106.42646026611328</c:v>
                </c:pt>
                <c:pt idx="147">
                  <c:v>106.54486083984375</c:v>
                </c:pt>
                <c:pt idx="148">
                  <c:v>106.53261566162109</c:v>
                </c:pt>
                <c:pt idx="149">
                  <c:v>102.14555358886719</c:v>
                </c:pt>
                <c:pt idx="150">
                  <c:v>99.034400939941406</c:v>
                </c:pt>
                <c:pt idx="151">
                  <c:v>97.319587707519531</c:v>
                </c:pt>
                <c:pt idx="152">
                  <c:v>101.47595977783203</c:v>
                </c:pt>
                <c:pt idx="153">
                  <c:v>103.12545013427734</c:v>
                </c:pt>
                <c:pt idx="154">
                  <c:v>102.78861236572266</c:v>
                </c:pt>
                <c:pt idx="155">
                  <c:v>98.832298278808594</c:v>
                </c:pt>
                <c:pt idx="156">
                  <c:v>98.924163818359375</c:v>
                </c:pt>
                <c:pt idx="157">
                  <c:v>99.520263671875</c:v>
                </c:pt>
                <c:pt idx="158">
                  <c:v>100.41033172607422</c:v>
                </c:pt>
                <c:pt idx="159">
                  <c:v>100.53689575195312</c:v>
                </c:pt>
                <c:pt idx="160">
                  <c:v>101.02480316162109</c:v>
                </c:pt>
                <c:pt idx="161">
                  <c:v>101.61886596679688</c:v>
                </c:pt>
                <c:pt idx="162">
                  <c:v>102.35581970214844</c:v>
                </c:pt>
                <c:pt idx="163">
                  <c:v>102.43135833740234</c:v>
                </c:pt>
                <c:pt idx="164">
                  <c:v>103.11727905273438</c:v>
                </c:pt>
                <c:pt idx="165">
                  <c:v>102.73961639404297</c:v>
                </c:pt>
                <c:pt idx="166">
                  <c:v>102.69674682617188</c:v>
                </c:pt>
                <c:pt idx="167">
                  <c:v>102.0230712890625</c:v>
                </c:pt>
                <c:pt idx="168">
                  <c:v>101.96999359130859</c:v>
                </c:pt>
                <c:pt idx="169">
                  <c:v>101.45758819580078</c:v>
                </c:pt>
                <c:pt idx="170">
                  <c:v>101.37389373779297</c:v>
                </c:pt>
                <c:pt idx="171">
                  <c:v>102.12922668457031</c:v>
                </c:pt>
                <c:pt idx="172">
                  <c:v>102.21292114257812</c:v>
                </c:pt>
                <c:pt idx="173">
                  <c:v>102.43544006347656</c:v>
                </c:pt>
                <c:pt idx="174">
                  <c:v>102.96212768554688</c:v>
                </c:pt>
                <c:pt idx="175">
                  <c:v>103.17852783203125</c:v>
                </c:pt>
                <c:pt idx="176">
                  <c:v>103.35408782958984</c:v>
                </c:pt>
                <c:pt idx="177">
                  <c:v>102.9825439453125</c:v>
                </c:pt>
                <c:pt idx="178">
                  <c:v>103.03562164306641</c:v>
                </c:pt>
                <c:pt idx="179">
                  <c:v>102.03531646728516</c:v>
                </c:pt>
                <c:pt idx="180">
                  <c:v>101.63519287109375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EF-354C-846D-44D049BD4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8827119"/>
        <c:axId val="979143247"/>
      </c:lineChart>
      <c:catAx>
        <c:axId val="97882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143247"/>
        <c:crosses val="autoZero"/>
        <c:auto val="1"/>
        <c:lblAlgn val="ctr"/>
        <c:lblOffset val="100"/>
        <c:tickLblSkip val="15"/>
        <c:noMultiLvlLbl val="0"/>
      </c:catAx>
      <c:valAx>
        <c:axId val="979143247"/>
        <c:scaling>
          <c:orientation val="minMax"/>
          <c:max val="12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Labor Force (index at 100)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82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Index Payroll 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Emp!$A$34</c:f>
              <c:strCache>
                <c:ptCount val="1"/>
                <c:pt idx="0">
                  <c:v>Inland Empire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Emp!$B$33:$EB$33</c:f>
              <c:numCache>
                <c:formatCode>[$-409]mmm\-yy;@</c:formatCode>
                <c:ptCount val="131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</c:numCache>
            </c:numRef>
          </c:cat>
          <c:val>
            <c:numRef>
              <c:f>Emp!$B$34:$EB$34</c:f>
              <c:numCache>
                <c:formatCode>0.0</c:formatCode>
                <c:ptCount val="131"/>
                <c:pt idx="0">
                  <c:v>100</c:v>
                </c:pt>
                <c:pt idx="1">
                  <c:v>100.30856261249679</c:v>
                </c:pt>
                <c:pt idx="2">
                  <c:v>100.6085540413131</c:v>
                </c:pt>
                <c:pt idx="3">
                  <c:v>101.22567926630667</c:v>
                </c:pt>
                <c:pt idx="4">
                  <c:v>101.61995371560812</c:v>
                </c:pt>
                <c:pt idx="5">
                  <c:v>101.93708751178538</c:v>
                </c:pt>
                <c:pt idx="6">
                  <c:v>101.87708922602211</c:v>
                </c:pt>
                <c:pt idx="7">
                  <c:v>102.03137053227051</c:v>
                </c:pt>
                <c:pt idx="8">
                  <c:v>102.11708236907518</c:v>
                </c:pt>
                <c:pt idx="9">
                  <c:v>102.46850089997429</c:v>
                </c:pt>
                <c:pt idx="10">
                  <c:v>102.58849747150083</c:v>
                </c:pt>
                <c:pt idx="11">
                  <c:v>102.53707036941802</c:v>
                </c:pt>
                <c:pt idx="12">
                  <c:v>103.66846661523957</c:v>
                </c:pt>
                <c:pt idx="13">
                  <c:v>104.39701722807919</c:v>
                </c:pt>
                <c:pt idx="14">
                  <c:v>104.73986457529784</c:v>
                </c:pt>
                <c:pt idx="15">
                  <c:v>104.97128653467044</c:v>
                </c:pt>
                <c:pt idx="16">
                  <c:v>105.38270335133282</c:v>
                </c:pt>
                <c:pt idx="17">
                  <c:v>105.74269306591241</c:v>
                </c:pt>
                <c:pt idx="18">
                  <c:v>105.67412359646868</c:v>
                </c:pt>
                <c:pt idx="19">
                  <c:v>106.23125053569899</c:v>
                </c:pt>
                <c:pt idx="20">
                  <c:v>106.62552498500042</c:v>
                </c:pt>
                <c:pt idx="21">
                  <c:v>106.8826604954144</c:v>
                </c:pt>
                <c:pt idx="22">
                  <c:v>107.19122310791118</c:v>
                </c:pt>
                <c:pt idx="23">
                  <c:v>107.50835690408844</c:v>
                </c:pt>
                <c:pt idx="24">
                  <c:v>107.95405845547269</c:v>
                </c:pt>
                <c:pt idx="25">
                  <c:v>108.65689551727094</c:v>
                </c:pt>
                <c:pt idx="26">
                  <c:v>109.05974115025286</c:v>
                </c:pt>
                <c:pt idx="27">
                  <c:v>109.58258335476131</c:v>
                </c:pt>
                <c:pt idx="28">
                  <c:v>109.88257478357764</c:v>
                </c:pt>
                <c:pt idx="29">
                  <c:v>110.23399331447675</c:v>
                </c:pt>
                <c:pt idx="30">
                  <c:v>110.4482729064884</c:v>
                </c:pt>
                <c:pt idx="31">
                  <c:v>111.12539641724524</c:v>
                </c:pt>
                <c:pt idx="32">
                  <c:v>111.6396674380732</c:v>
                </c:pt>
                <c:pt idx="33">
                  <c:v>111.98251478529185</c:v>
                </c:pt>
                <c:pt idx="34">
                  <c:v>112.82249078597755</c:v>
                </c:pt>
                <c:pt idx="35">
                  <c:v>113.39676009256881</c:v>
                </c:pt>
                <c:pt idx="36">
                  <c:v>113.64532441930234</c:v>
                </c:pt>
                <c:pt idx="37">
                  <c:v>113.96245821547957</c:v>
                </c:pt>
                <c:pt idx="38">
                  <c:v>114.32244793005916</c:v>
                </c:pt>
                <c:pt idx="39">
                  <c:v>114.66529527727781</c:v>
                </c:pt>
                <c:pt idx="40">
                  <c:v>115.17099511442532</c:v>
                </c:pt>
                <c:pt idx="41">
                  <c:v>115.47955772692211</c:v>
                </c:pt>
                <c:pt idx="42">
                  <c:v>116.34524727864921</c:v>
                </c:pt>
                <c:pt idx="43">
                  <c:v>116.78237764635298</c:v>
                </c:pt>
                <c:pt idx="44">
                  <c:v>116.80809119739438</c:v>
                </c:pt>
                <c:pt idx="45">
                  <c:v>117.78520613696753</c:v>
                </c:pt>
                <c:pt idx="46">
                  <c:v>118.31661952515644</c:v>
                </c:pt>
                <c:pt idx="47">
                  <c:v>119.18230907688351</c:v>
                </c:pt>
                <c:pt idx="48">
                  <c:v>118.7023227907774</c:v>
                </c:pt>
                <c:pt idx="49">
                  <c:v>118.76232107654066</c:v>
                </c:pt>
                <c:pt idx="50">
                  <c:v>118.80517699494298</c:v>
                </c:pt>
                <c:pt idx="51">
                  <c:v>119.5422987914631</c:v>
                </c:pt>
                <c:pt idx="52">
                  <c:v>119.64515299562871</c:v>
                </c:pt>
                <c:pt idx="53">
                  <c:v>119.5680123425045</c:v>
                </c:pt>
                <c:pt idx="54">
                  <c:v>120.50227136367533</c:v>
                </c:pt>
                <c:pt idx="55">
                  <c:v>120.75940687408932</c:v>
                </c:pt>
                <c:pt idx="56">
                  <c:v>121.05939830290563</c:v>
                </c:pt>
                <c:pt idx="57">
                  <c:v>121.41081683380474</c:v>
                </c:pt>
                <c:pt idx="58">
                  <c:v>121.30796262963914</c:v>
                </c:pt>
                <c:pt idx="59">
                  <c:v>121.81366246678665</c:v>
                </c:pt>
                <c:pt idx="60">
                  <c:v>122.21650809976857</c:v>
                </c:pt>
                <c:pt idx="61">
                  <c:v>122.5679266306677</c:v>
                </c:pt>
                <c:pt idx="62">
                  <c:v>123.32219079454872</c:v>
                </c:pt>
                <c:pt idx="63">
                  <c:v>123.21933659038312</c:v>
                </c:pt>
                <c:pt idx="64">
                  <c:v>123.9650295705837</c:v>
                </c:pt>
                <c:pt idx="65">
                  <c:v>124.34216165252423</c:v>
                </c:pt>
                <c:pt idx="66">
                  <c:v>124.650724265021</c:v>
                </c:pt>
                <c:pt idx="67">
                  <c:v>125.21642238793179</c:v>
                </c:pt>
                <c:pt idx="68">
                  <c:v>125.82497642924488</c:v>
                </c:pt>
                <c:pt idx="69">
                  <c:v>126.10782549070026</c:v>
                </c:pt>
                <c:pt idx="70">
                  <c:v>126.52781349104313</c:v>
                </c:pt>
                <c:pt idx="71">
                  <c:v>126.78494900145714</c:v>
                </c:pt>
                <c:pt idx="72">
                  <c:v>127.3763606754093</c:v>
                </c:pt>
                <c:pt idx="73">
                  <c:v>127.99348590040287</c:v>
                </c:pt>
                <c:pt idx="74">
                  <c:v>128.19062312505361</c:v>
                </c:pt>
                <c:pt idx="75">
                  <c:v>128.27633496185828</c:v>
                </c:pt>
                <c:pt idx="76">
                  <c:v>128.56775520699415</c:v>
                </c:pt>
                <c:pt idx="77">
                  <c:v>129.0391703094198</c:v>
                </c:pt>
                <c:pt idx="78">
                  <c:v>129.36487528927753</c:v>
                </c:pt>
                <c:pt idx="79">
                  <c:v>129.57915488128918</c:v>
                </c:pt>
                <c:pt idx="80">
                  <c:v>130.12771063683903</c:v>
                </c:pt>
                <c:pt idx="81">
                  <c:v>130.11913945315857</c:v>
                </c:pt>
                <c:pt idx="82">
                  <c:v>130.17056655524138</c:v>
                </c:pt>
                <c:pt idx="83">
                  <c:v>130.77912059655449</c:v>
                </c:pt>
                <c:pt idx="84">
                  <c:v>131.16482386217547</c:v>
                </c:pt>
                <c:pt idx="85">
                  <c:v>131.14768149481455</c:v>
                </c:pt>
                <c:pt idx="86">
                  <c:v>131.53338476043552</c:v>
                </c:pt>
                <c:pt idx="87">
                  <c:v>131.96194394445882</c:v>
                </c:pt>
                <c:pt idx="88">
                  <c:v>132.07336933230491</c:v>
                </c:pt>
                <c:pt idx="89">
                  <c:v>132.63906745521567</c:v>
                </c:pt>
                <c:pt idx="90">
                  <c:v>133.25619268020924</c:v>
                </c:pt>
                <c:pt idx="91">
                  <c:v>133.97617210936841</c:v>
                </c:pt>
                <c:pt idx="92">
                  <c:v>133.93331619096608</c:v>
                </c:pt>
                <c:pt idx="93">
                  <c:v>134.36187537498938</c:v>
                </c:pt>
                <c:pt idx="94">
                  <c:v>135.25327847775787</c:v>
                </c:pt>
                <c:pt idx="95">
                  <c:v>135.76754949858585</c:v>
                </c:pt>
                <c:pt idx="96">
                  <c:v>136.14468158052637</c:v>
                </c:pt>
                <c:pt idx="97">
                  <c:v>136.60752549927153</c:v>
                </c:pt>
                <c:pt idx="98">
                  <c:v>135.28756321247974</c:v>
                </c:pt>
                <c:pt idx="99">
                  <c:v>117.00522842204515</c:v>
                </c:pt>
                <c:pt idx="100">
                  <c:v>118.74517870917981</c:v>
                </c:pt>
                <c:pt idx="101">
                  <c:v>124.6164395302992</c:v>
                </c:pt>
                <c:pt idx="102">
                  <c:v>124.92500214279598</c:v>
                </c:pt>
                <c:pt idx="103">
                  <c:v>126.39924573583619</c:v>
                </c:pt>
                <c:pt idx="104">
                  <c:v>127.95062998200058</c:v>
                </c:pt>
                <c:pt idx="105">
                  <c:v>129.87057512642502</c:v>
                </c:pt>
                <c:pt idx="106">
                  <c:v>130.1877089226023</c:v>
                </c:pt>
                <c:pt idx="107">
                  <c:v>130.17056655524135</c:v>
                </c:pt>
                <c:pt idx="108">
                  <c:v>129.39916002399937</c:v>
                </c:pt>
                <c:pt idx="109">
                  <c:v>131.60195422987923</c:v>
                </c:pt>
                <c:pt idx="110">
                  <c:v>131.95337276077834</c:v>
                </c:pt>
                <c:pt idx="111">
                  <c:v>132.76763521042264</c:v>
                </c:pt>
                <c:pt idx="112">
                  <c:v>133.564755292706</c:v>
                </c:pt>
                <c:pt idx="113">
                  <c:v>133.77903488471765</c:v>
                </c:pt>
                <c:pt idx="114">
                  <c:v>135.99040027427793</c:v>
                </c:pt>
                <c:pt idx="115">
                  <c:v>136.37610353989891</c:v>
                </c:pt>
                <c:pt idx="116">
                  <c:v>136.43610182566218</c:v>
                </c:pt>
                <c:pt idx="117">
                  <c:v>136.72752207079805</c:v>
                </c:pt>
                <c:pt idx="118">
                  <c:v>137.22465072426508</c:v>
                </c:pt>
                <c:pt idx="119">
                  <c:v>137.88463186766097</c:v>
                </c:pt>
                <c:pt idx="120">
                  <c:v>139.00745692980206</c:v>
                </c:pt>
                <c:pt idx="121">
                  <c:v>139.83886174680728</c:v>
                </c:pt>
                <c:pt idx="122">
                  <c:v>140.35313276763526</c:v>
                </c:pt>
                <c:pt idx="123">
                  <c:v>140.97025799262883</c:v>
                </c:pt>
                <c:pt idx="124">
                  <c:v>141.26167823776467</c:v>
                </c:pt>
                <c:pt idx="125">
                  <c:v>142.12736778949179</c:v>
                </c:pt>
                <c:pt idx="126">
                  <c:v>143.07876917802355</c:v>
                </c:pt>
                <c:pt idx="127">
                  <c:v>143.2930487700352</c:v>
                </c:pt>
                <c:pt idx="128">
                  <c:v>143.61875374989293</c:v>
                </c:pt>
                <c:pt idx="129">
                  <c:v>143.85874689294599</c:v>
                </c:pt>
                <c:pt idx="130">
                  <c:v>143.81589097454366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FE-6440-8313-4CD3EA2FAFE2}"/>
            </c:ext>
          </c:extLst>
        </c:ser>
        <c:ser>
          <c:idx val="1"/>
          <c:order val="1"/>
          <c:tx>
            <c:strRef>
              <c:f>Emp!$A$35</c:f>
              <c:strCache>
                <c:ptCount val="1"/>
                <c:pt idx="0">
                  <c:v>Los Angeles (MD)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Emp!$B$33:$EB$33</c:f>
              <c:numCache>
                <c:formatCode>[$-409]mmm\-yy;@</c:formatCode>
                <c:ptCount val="131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</c:numCache>
            </c:numRef>
          </c:cat>
          <c:val>
            <c:numRef>
              <c:f>Emp!$B$35:$EB$35</c:f>
              <c:numCache>
                <c:formatCode>0.0</c:formatCode>
                <c:ptCount val="131"/>
                <c:pt idx="0">
                  <c:v>100</c:v>
                </c:pt>
                <c:pt idx="1">
                  <c:v>100.20569421798569</c:v>
                </c:pt>
                <c:pt idx="2">
                  <c:v>100.44650696099336</c:v>
                </c:pt>
                <c:pt idx="3">
                  <c:v>100.95321710773862</c:v>
                </c:pt>
                <c:pt idx="4">
                  <c:v>101.22663990969522</c:v>
                </c:pt>
                <c:pt idx="5">
                  <c:v>101.4498933901919</c:v>
                </c:pt>
                <c:pt idx="6">
                  <c:v>101.55775743133074</c:v>
                </c:pt>
                <c:pt idx="7">
                  <c:v>101.60541828671768</c:v>
                </c:pt>
                <c:pt idx="8">
                  <c:v>101.73836698858649</c:v>
                </c:pt>
                <c:pt idx="9">
                  <c:v>101.8637902922363</c:v>
                </c:pt>
                <c:pt idx="10">
                  <c:v>102.18989088172583</c:v>
                </c:pt>
                <c:pt idx="11">
                  <c:v>102.34541577825159</c:v>
                </c:pt>
                <c:pt idx="12">
                  <c:v>102.16731468706885</c:v>
                </c:pt>
                <c:pt idx="13">
                  <c:v>102.35043271039758</c:v>
                </c:pt>
                <c:pt idx="14">
                  <c:v>102.4106358961495</c:v>
                </c:pt>
                <c:pt idx="15">
                  <c:v>102.69409256239808</c:v>
                </c:pt>
                <c:pt idx="16">
                  <c:v>102.8922613821648</c:v>
                </c:pt>
                <c:pt idx="17">
                  <c:v>103.0954471340775</c:v>
                </c:pt>
                <c:pt idx="18">
                  <c:v>103.33124294493918</c:v>
                </c:pt>
                <c:pt idx="19">
                  <c:v>103.56453028972784</c:v>
                </c:pt>
                <c:pt idx="20">
                  <c:v>103.78778377022451</c:v>
                </c:pt>
                <c:pt idx="21">
                  <c:v>104.05117270788912</c:v>
                </c:pt>
                <c:pt idx="22">
                  <c:v>104.35971403486768</c:v>
                </c:pt>
                <c:pt idx="23">
                  <c:v>104.47259500815251</c:v>
                </c:pt>
                <c:pt idx="24">
                  <c:v>104.70337388686818</c:v>
                </c:pt>
                <c:pt idx="25">
                  <c:v>104.55286592248839</c:v>
                </c:pt>
                <c:pt idx="26">
                  <c:v>104.83381412266398</c:v>
                </c:pt>
                <c:pt idx="27">
                  <c:v>104.82628872444498</c:v>
                </c:pt>
                <c:pt idx="28">
                  <c:v>104.98933901918974</c:v>
                </c:pt>
                <c:pt idx="29">
                  <c:v>105.10472845854758</c:v>
                </c:pt>
                <c:pt idx="30">
                  <c:v>104.85137338517494</c:v>
                </c:pt>
                <c:pt idx="31">
                  <c:v>105.53367615702997</c:v>
                </c:pt>
                <c:pt idx="32">
                  <c:v>105.68167565533675</c:v>
                </c:pt>
                <c:pt idx="33">
                  <c:v>105.67916718926374</c:v>
                </c:pt>
                <c:pt idx="34">
                  <c:v>105.7218111125047</c:v>
                </c:pt>
                <c:pt idx="35">
                  <c:v>105.84723441615451</c:v>
                </c:pt>
                <c:pt idx="36">
                  <c:v>106.05543710021318</c:v>
                </c:pt>
                <c:pt idx="37">
                  <c:v>106.34391069860777</c:v>
                </c:pt>
                <c:pt idx="38">
                  <c:v>106.6800451523893</c:v>
                </c:pt>
                <c:pt idx="39">
                  <c:v>106.94594255612691</c:v>
                </c:pt>
                <c:pt idx="40">
                  <c:v>107.07638279192274</c:v>
                </c:pt>
                <c:pt idx="41">
                  <c:v>107.26451774739746</c:v>
                </c:pt>
                <c:pt idx="42">
                  <c:v>107.80132948701868</c:v>
                </c:pt>
                <c:pt idx="43">
                  <c:v>107.87658346920857</c:v>
                </c:pt>
                <c:pt idx="44">
                  <c:v>108.1324470086542</c:v>
                </c:pt>
                <c:pt idx="45">
                  <c:v>108.73447886617333</c:v>
                </c:pt>
                <c:pt idx="46">
                  <c:v>108.71942806973537</c:v>
                </c:pt>
                <c:pt idx="47">
                  <c:v>108.78966511977924</c:v>
                </c:pt>
                <c:pt idx="48">
                  <c:v>109.41427317195536</c:v>
                </c:pt>
                <c:pt idx="49">
                  <c:v>109.56979806848112</c:v>
                </c:pt>
                <c:pt idx="50">
                  <c:v>109.46444249341528</c:v>
                </c:pt>
                <c:pt idx="51">
                  <c:v>110.51548977800074</c:v>
                </c:pt>
                <c:pt idx="52">
                  <c:v>110.53806597265772</c:v>
                </c:pt>
                <c:pt idx="53">
                  <c:v>110.02633889376644</c:v>
                </c:pt>
                <c:pt idx="54">
                  <c:v>110.51298131192775</c:v>
                </c:pt>
                <c:pt idx="55">
                  <c:v>110.53555750658471</c:v>
                </c:pt>
                <c:pt idx="56">
                  <c:v>110.64342154772355</c:v>
                </c:pt>
                <c:pt idx="57">
                  <c:v>110.64593001379653</c:v>
                </c:pt>
                <c:pt idx="58">
                  <c:v>110.70864166562144</c:v>
                </c:pt>
                <c:pt idx="59">
                  <c:v>110.76131945315437</c:v>
                </c:pt>
                <c:pt idx="60">
                  <c:v>110.57820142982563</c:v>
                </c:pt>
                <c:pt idx="61">
                  <c:v>110.77887871566534</c:v>
                </c:pt>
                <c:pt idx="62">
                  <c:v>110.93189514611812</c:v>
                </c:pt>
                <c:pt idx="63">
                  <c:v>111.20030101592873</c:v>
                </c:pt>
                <c:pt idx="64">
                  <c:v>111.33575818387052</c:v>
                </c:pt>
                <c:pt idx="65">
                  <c:v>111.51385927505326</c:v>
                </c:pt>
                <c:pt idx="66">
                  <c:v>111.74463815376893</c:v>
                </c:pt>
                <c:pt idx="67">
                  <c:v>111.81236673773982</c:v>
                </c:pt>
                <c:pt idx="68">
                  <c:v>112.13595886115637</c:v>
                </c:pt>
                <c:pt idx="69">
                  <c:v>112.399347798821</c:v>
                </c:pt>
                <c:pt idx="70">
                  <c:v>112.33412768092307</c:v>
                </c:pt>
                <c:pt idx="71">
                  <c:v>112.55988962749275</c:v>
                </c:pt>
                <c:pt idx="72">
                  <c:v>112.73297378652951</c:v>
                </c:pt>
                <c:pt idx="73">
                  <c:v>112.73548225260249</c:v>
                </c:pt>
                <c:pt idx="74">
                  <c:v>112.83582089552235</c:v>
                </c:pt>
                <c:pt idx="75">
                  <c:v>113.0063965884861</c:v>
                </c:pt>
                <c:pt idx="76">
                  <c:v>112.74802458296747</c:v>
                </c:pt>
                <c:pt idx="77">
                  <c:v>113.19704001003383</c:v>
                </c:pt>
                <c:pt idx="78">
                  <c:v>113.18951461181483</c:v>
                </c:pt>
                <c:pt idx="79">
                  <c:v>113.51812366737734</c:v>
                </c:pt>
                <c:pt idx="80">
                  <c:v>113.53568292988834</c:v>
                </c:pt>
                <c:pt idx="81">
                  <c:v>113.85174965508587</c:v>
                </c:pt>
                <c:pt idx="82">
                  <c:v>113.88435971403483</c:v>
                </c:pt>
                <c:pt idx="83">
                  <c:v>114.24056189640031</c:v>
                </c:pt>
                <c:pt idx="84">
                  <c:v>113.90944437476479</c:v>
                </c:pt>
                <c:pt idx="85">
                  <c:v>114.19290104101339</c:v>
                </c:pt>
                <c:pt idx="86">
                  <c:v>114.13520632133446</c:v>
                </c:pt>
                <c:pt idx="87">
                  <c:v>114.17283331242942</c:v>
                </c:pt>
                <c:pt idx="88">
                  <c:v>113.95710523015173</c:v>
                </c:pt>
                <c:pt idx="89">
                  <c:v>114.32584974288221</c:v>
                </c:pt>
                <c:pt idx="90">
                  <c:v>114.3308666750282</c:v>
                </c:pt>
                <c:pt idx="91">
                  <c:v>114.47134077511598</c:v>
                </c:pt>
                <c:pt idx="92">
                  <c:v>114.72720431456162</c:v>
                </c:pt>
                <c:pt idx="93">
                  <c:v>114.70713658597764</c:v>
                </c:pt>
                <c:pt idx="94">
                  <c:v>115.13608428446</c:v>
                </c:pt>
                <c:pt idx="95">
                  <c:v>115.143609682679</c:v>
                </c:pt>
                <c:pt idx="96">
                  <c:v>115.69798068481121</c:v>
                </c:pt>
                <c:pt idx="97">
                  <c:v>116.01655587608175</c:v>
                </c:pt>
                <c:pt idx="98">
                  <c:v>114.24808729461932</c:v>
                </c:pt>
                <c:pt idx="99">
                  <c:v>96.498181362097057</c:v>
                </c:pt>
                <c:pt idx="100">
                  <c:v>97.341025962623831</c:v>
                </c:pt>
                <c:pt idx="101">
                  <c:v>100.23830427693463</c:v>
                </c:pt>
                <c:pt idx="102">
                  <c:v>100.83531920230776</c:v>
                </c:pt>
                <c:pt idx="103">
                  <c:v>100.85287846481873</c:v>
                </c:pt>
                <c:pt idx="104">
                  <c:v>101.7759939796814</c:v>
                </c:pt>
                <c:pt idx="105">
                  <c:v>103.72758058447258</c:v>
                </c:pt>
                <c:pt idx="106">
                  <c:v>104.07625736861907</c:v>
                </c:pt>
                <c:pt idx="107">
                  <c:v>103.17571804841337</c:v>
                </c:pt>
                <c:pt idx="108">
                  <c:v>102.30528032108363</c:v>
                </c:pt>
                <c:pt idx="109">
                  <c:v>103.92073247209329</c:v>
                </c:pt>
                <c:pt idx="110">
                  <c:v>104.63564530289726</c:v>
                </c:pt>
                <c:pt idx="111">
                  <c:v>106.65746895773232</c:v>
                </c:pt>
                <c:pt idx="112">
                  <c:v>107.0914335883607</c:v>
                </c:pt>
                <c:pt idx="113">
                  <c:v>107.3623479242443</c:v>
                </c:pt>
                <c:pt idx="114">
                  <c:v>109.69522137213092</c:v>
                </c:pt>
                <c:pt idx="115">
                  <c:v>110.30477862786903</c:v>
                </c:pt>
                <c:pt idx="116">
                  <c:v>109.78803461683177</c:v>
                </c:pt>
                <c:pt idx="117">
                  <c:v>109.92850871691957</c:v>
                </c:pt>
                <c:pt idx="118">
                  <c:v>110.39759187256988</c:v>
                </c:pt>
                <c:pt idx="119">
                  <c:v>111.32823278565154</c:v>
                </c:pt>
                <c:pt idx="120">
                  <c:v>111.6217233161921</c:v>
                </c:pt>
                <c:pt idx="121">
                  <c:v>112.41941552740495</c:v>
                </c:pt>
                <c:pt idx="122">
                  <c:v>112.54985576320075</c:v>
                </c:pt>
                <c:pt idx="123">
                  <c:v>112.74802458296746</c:v>
                </c:pt>
                <c:pt idx="124">
                  <c:v>112.83331242944935</c:v>
                </c:pt>
                <c:pt idx="125">
                  <c:v>113.12429449391691</c:v>
                </c:pt>
                <c:pt idx="126">
                  <c:v>113.67114009783012</c:v>
                </c:pt>
                <c:pt idx="127">
                  <c:v>114.43873071616702</c:v>
                </c:pt>
                <c:pt idx="128">
                  <c:v>114.33337514110114</c:v>
                </c:pt>
                <c:pt idx="129">
                  <c:v>114.80496676282446</c:v>
                </c:pt>
                <c:pt idx="130">
                  <c:v>115.2564906559638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FE-6440-8313-4CD3EA2FA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112096"/>
        <c:axId val="2133113824"/>
      </c:lineChart>
      <c:dateAx>
        <c:axId val="213311209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113824"/>
        <c:crosses val="autoZero"/>
        <c:auto val="1"/>
        <c:lblOffset val="100"/>
        <c:baseTimeUnit val="months"/>
      </c:dateAx>
      <c:valAx>
        <c:axId val="213311382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11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California Population Forecasts by Age (CA </a:t>
            </a:r>
            <a:r>
              <a:rPr lang="en-US" dirty="0" err="1"/>
              <a:t>DoF</a:t>
            </a:r>
            <a:r>
              <a:rPr lang="en-US" dirty="0"/>
              <a:t> est.)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'State Population by Age &amp; Sex'!$B$3</c:f>
              <c:strCache>
                <c:ptCount val="1"/>
                <c:pt idx="0">
                  <c:v>15-64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'State Population by Age &amp; Sex'!$C$2:$AK$2</c:f>
              <c:strCache>
                <c:ptCount val="3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</c:strCache>
            </c:strRef>
          </c:cat>
          <c:val>
            <c:numRef>
              <c:f>'State Population by Age &amp; Sex'!$C$3:$AK$3</c:f>
              <c:numCache>
                <c:formatCode>0.0%</c:formatCode>
                <c:ptCount val="35"/>
                <c:pt idx="0">
                  <c:v>8.4047773208029142E-3</c:v>
                </c:pt>
                <c:pt idx="1">
                  <c:v>6.3196253571269345E-3</c:v>
                </c:pt>
                <c:pt idx="2">
                  <c:v>4.1880200456054784E-3</c:v>
                </c:pt>
                <c:pt idx="3">
                  <c:v>4.4458751802336494E-3</c:v>
                </c:pt>
                <c:pt idx="4">
                  <c:v>3.3956038630609253E-3</c:v>
                </c:pt>
                <c:pt idx="5">
                  <c:v>2.4408582035859716E-3</c:v>
                </c:pt>
                <c:pt idx="6">
                  <c:v>1.4327206004323134E-3</c:v>
                </c:pt>
                <c:pt idx="7">
                  <c:v>7.0729152255477601E-4</c:v>
                </c:pt>
                <c:pt idx="8">
                  <c:v>-2.1140128437746597E-3</c:v>
                </c:pt>
                <c:pt idx="9">
                  <c:v>-4.262293755176727E-3</c:v>
                </c:pt>
                <c:pt idx="10">
                  <c:v>2.1585383130018343E-5</c:v>
                </c:pt>
                <c:pt idx="11">
                  <c:v>8.5158824351228013E-4</c:v>
                </c:pt>
                <c:pt idx="12">
                  <c:v>1.0492529469179335E-3</c:v>
                </c:pt>
                <c:pt idx="13">
                  <c:v>9.1743537036137468E-4</c:v>
                </c:pt>
                <c:pt idx="14">
                  <c:v>4.4072996320698721E-4</c:v>
                </c:pt>
                <c:pt idx="15">
                  <c:v>1.1988244939435955E-3</c:v>
                </c:pt>
                <c:pt idx="16">
                  <c:v>9.8772858494844407E-4</c:v>
                </c:pt>
                <c:pt idx="17">
                  <c:v>9.0412406941786649E-4</c:v>
                </c:pt>
                <c:pt idx="18">
                  <c:v>9.5047090006228352E-4</c:v>
                </c:pt>
                <c:pt idx="19">
                  <c:v>1.1926980556438149E-3</c:v>
                </c:pt>
                <c:pt idx="20">
                  <c:v>1.656391202103924E-3</c:v>
                </c:pt>
                <c:pt idx="21">
                  <c:v>1.4872318261462958E-3</c:v>
                </c:pt>
                <c:pt idx="22">
                  <c:v>4.364839824437805E-4</c:v>
                </c:pt>
                <c:pt idx="23">
                  <c:v>-5.9220466387122084E-4</c:v>
                </c:pt>
                <c:pt idx="24">
                  <c:v>-1.6590343330128432E-3</c:v>
                </c:pt>
                <c:pt idx="25">
                  <c:v>-9.7197251461267342E-4</c:v>
                </c:pt>
                <c:pt idx="26">
                  <c:v>-1.8905819340397922E-4</c:v>
                </c:pt>
                <c:pt idx="27">
                  <c:v>2.5275873809738059E-5</c:v>
                </c:pt>
                <c:pt idx="28">
                  <c:v>5.2906957983323011E-5</c:v>
                </c:pt>
                <c:pt idx="29">
                  <c:v>-3.2042741695714749E-4</c:v>
                </c:pt>
                <c:pt idx="30">
                  <c:v>1.3481198176656939E-4</c:v>
                </c:pt>
                <c:pt idx="31">
                  <c:v>3.6454389096940432E-5</c:v>
                </c:pt>
                <c:pt idx="32">
                  <c:v>-1.6219521164917428E-4</c:v>
                </c:pt>
                <c:pt idx="33">
                  <c:v>-3.7721161312975759E-4</c:v>
                </c:pt>
                <c:pt idx="34">
                  <c:v>-1.5113554560164388E-3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D-C144-B06F-602E4129ED81}"/>
            </c:ext>
          </c:extLst>
        </c:ser>
        <c:ser>
          <c:idx val="1"/>
          <c:order val="1"/>
          <c:tx>
            <c:strRef>
              <c:f>'State Population by Age &amp; Sex'!$B$4</c:f>
              <c:strCache>
                <c:ptCount val="1"/>
                <c:pt idx="0">
                  <c:v>65+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'State Population by Age &amp; Sex'!$C$2:$AK$2</c:f>
              <c:strCache>
                <c:ptCount val="3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</c:strCache>
            </c:strRef>
          </c:cat>
          <c:val>
            <c:numRef>
              <c:f>'State Population by Age &amp; Sex'!$C$4:$AK$4</c:f>
              <c:numCache>
                <c:formatCode>0.0%</c:formatCode>
                <c:ptCount val="35"/>
                <c:pt idx="0">
                  <c:v>3.2872814249834237E-2</c:v>
                </c:pt>
                <c:pt idx="1">
                  <c:v>4.5073199744110948E-2</c:v>
                </c:pt>
                <c:pt idx="2">
                  <c:v>4.220097551862545E-2</c:v>
                </c:pt>
                <c:pt idx="3">
                  <c:v>4.1982002467223056E-2</c:v>
                </c:pt>
                <c:pt idx="4">
                  <c:v>4.2163753320907604E-2</c:v>
                </c:pt>
                <c:pt idx="5">
                  <c:v>3.7730975363901464E-2</c:v>
                </c:pt>
                <c:pt idx="6">
                  <c:v>3.8179938272286718E-2</c:v>
                </c:pt>
                <c:pt idx="7">
                  <c:v>3.6560906292527617E-2</c:v>
                </c:pt>
                <c:pt idx="8">
                  <c:v>3.7455390290052959E-2</c:v>
                </c:pt>
                <c:pt idx="9">
                  <c:v>3.676473498335775E-2</c:v>
                </c:pt>
                <c:pt idx="10">
                  <c:v>3.8481371766828643E-2</c:v>
                </c:pt>
                <c:pt idx="11">
                  <c:v>3.7427310276125558E-2</c:v>
                </c:pt>
                <c:pt idx="12">
                  <c:v>3.6865727391777403E-2</c:v>
                </c:pt>
                <c:pt idx="13">
                  <c:v>3.5428526189542842E-2</c:v>
                </c:pt>
                <c:pt idx="14">
                  <c:v>3.6763795843355984E-2</c:v>
                </c:pt>
                <c:pt idx="15">
                  <c:v>3.2997275030878681E-2</c:v>
                </c:pt>
                <c:pt idx="16">
                  <c:v>3.0380305960240994E-2</c:v>
                </c:pt>
                <c:pt idx="17">
                  <c:v>2.9316571417177917E-2</c:v>
                </c:pt>
                <c:pt idx="18">
                  <c:v>2.7554567960064835E-2</c:v>
                </c:pt>
                <c:pt idx="19">
                  <c:v>2.5756926130503954E-2</c:v>
                </c:pt>
                <c:pt idx="20">
                  <c:v>2.1418916342254235E-2</c:v>
                </c:pt>
                <c:pt idx="21">
                  <c:v>1.9772236484602912E-2</c:v>
                </c:pt>
                <c:pt idx="22">
                  <c:v>1.9234932086998002E-2</c:v>
                </c:pt>
                <c:pt idx="23">
                  <c:v>1.9673535531365749E-2</c:v>
                </c:pt>
                <c:pt idx="24">
                  <c:v>2.1090538145130955E-2</c:v>
                </c:pt>
                <c:pt idx="25">
                  <c:v>1.7671850909773745E-2</c:v>
                </c:pt>
                <c:pt idx="26">
                  <c:v>1.4609140921493013E-2</c:v>
                </c:pt>
                <c:pt idx="27">
                  <c:v>1.2627633457461984E-2</c:v>
                </c:pt>
                <c:pt idx="28">
                  <c:v>1.1321777439252223E-2</c:v>
                </c:pt>
                <c:pt idx="29">
                  <c:v>1.1450438316976896E-2</c:v>
                </c:pt>
                <c:pt idx="30">
                  <c:v>9.3381769199387676E-3</c:v>
                </c:pt>
                <c:pt idx="31">
                  <c:v>8.9566476728801803E-3</c:v>
                </c:pt>
                <c:pt idx="32">
                  <c:v>8.7948983788723734E-3</c:v>
                </c:pt>
                <c:pt idx="33">
                  <c:v>8.609745959674564E-3</c:v>
                </c:pt>
                <c:pt idx="34">
                  <c:v>1.0847884695302845E-2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D-C144-B06F-602E4129E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292783"/>
        <c:axId val="1106036047"/>
      </c:lineChart>
      <c:catAx>
        <c:axId val="110529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036047"/>
        <c:crosses val="autoZero"/>
        <c:auto val="1"/>
        <c:lblAlgn val="ctr"/>
        <c:lblOffset val="100"/>
        <c:noMultiLvlLbl val="0"/>
      </c:catAx>
      <c:valAx>
        <c:axId val="1106036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29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Existing Home Sales SAAR (NAR)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National!$J$434:$J$637</c:f>
              <c:numCache>
                <c:formatCode>[$-409]mmm\-yy;@</c:formatCode>
                <c:ptCount val="20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</c:numCache>
            </c:numRef>
          </c:cat>
          <c:val>
            <c:numRef>
              <c:f>National!$K$434:$K$637</c:f>
              <c:numCache>
                <c:formatCode>0.0</c:formatCode>
                <c:ptCount val="204"/>
                <c:pt idx="0">
                  <c:v>5880</c:v>
                </c:pt>
                <c:pt idx="1">
                  <c:v>5990</c:v>
                </c:pt>
                <c:pt idx="2">
                  <c:v>5990</c:v>
                </c:pt>
                <c:pt idx="3">
                  <c:v>5870</c:v>
                </c:pt>
                <c:pt idx="4">
                  <c:v>5750</c:v>
                </c:pt>
                <c:pt idx="5">
                  <c:v>5700</c:v>
                </c:pt>
                <c:pt idx="6">
                  <c:v>5530</c:v>
                </c:pt>
                <c:pt idx="7">
                  <c:v>5560</c:v>
                </c:pt>
                <c:pt idx="8">
                  <c:v>5500</c:v>
                </c:pt>
                <c:pt idx="9">
                  <c:v>5590</c:v>
                </c:pt>
                <c:pt idx="10">
                  <c:v>5570</c:v>
                </c:pt>
                <c:pt idx="11">
                  <c:v>5610</c:v>
                </c:pt>
                <c:pt idx="12">
                  <c:v>5020</c:v>
                </c:pt>
                <c:pt idx="13">
                  <c:v>5080</c:v>
                </c:pt>
                <c:pt idx="14">
                  <c:v>4780</c:v>
                </c:pt>
                <c:pt idx="15">
                  <c:v>4620</c:v>
                </c:pt>
                <c:pt idx="16">
                  <c:v>4590</c:v>
                </c:pt>
                <c:pt idx="17">
                  <c:v>4490</c:v>
                </c:pt>
                <c:pt idx="18">
                  <c:v>4440</c:v>
                </c:pt>
                <c:pt idx="19">
                  <c:v>4280</c:v>
                </c:pt>
                <c:pt idx="20">
                  <c:v>3990</c:v>
                </c:pt>
                <c:pt idx="21">
                  <c:v>3910</c:v>
                </c:pt>
                <c:pt idx="22">
                  <c:v>3940</c:v>
                </c:pt>
                <c:pt idx="23">
                  <c:v>3880</c:v>
                </c:pt>
                <c:pt idx="24">
                  <c:v>3710</c:v>
                </c:pt>
                <c:pt idx="25">
                  <c:v>3640</c:v>
                </c:pt>
                <c:pt idx="26">
                  <c:v>3700</c:v>
                </c:pt>
                <c:pt idx="27">
                  <c:v>3660</c:v>
                </c:pt>
                <c:pt idx="28">
                  <c:v>3680</c:v>
                </c:pt>
                <c:pt idx="29">
                  <c:v>3630</c:v>
                </c:pt>
                <c:pt idx="30">
                  <c:v>3690</c:v>
                </c:pt>
                <c:pt idx="31">
                  <c:v>3740</c:v>
                </c:pt>
                <c:pt idx="32">
                  <c:v>3800</c:v>
                </c:pt>
                <c:pt idx="33">
                  <c:v>3630</c:v>
                </c:pt>
                <c:pt idx="34">
                  <c:v>3390</c:v>
                </c:pt>
                <c:pt idx="35">
                  <c:v>3590</c:v>
                </c:pt>
                <c:pt idx="36">
                  <c:v>3460</c:v>
                </c:pt>
                <c:pt idx="37">
                  <c:v>3570</c:v>
                </c:pt>
                <c:pt idx="38">
                  <c:v>3480</c:v>
                </c:pt>
                <c:pt idx="39">
                  <c:v>3510</c:v>
                </c:pt>
                <c:pt idx="40">
                  <c:v>3580</c:v>
                </c:pt>
                <c:pt idx="41">
                  <c:v>3660</c:v>
                </c:pt>
                <c:pt idx="42">
                  <c:v>3890</c:v>
                </c:pt>
                <c:pt idx="43">
                  <c:v>3960</c:v>
                </c:pt>
                <c:pt idx="44">
                  <c:v>4120</c:v>
                </c:pt>
                <c:pt idx="45">
                  <c:v>4460</c:v>
                </c:pt>
                <c:pt idx="46">
                  <c:v>4830</c:v>
                </c:pt>
                <c:pt idx="47">
                  <c:v>3900</c:v>
                </c:pt>
                <c:pt idx="48">
                  <c:v>3700</c:v>
                </c:pt>
                <c:pt idx="49">
                  <c:v>3740</c:v>
                </c:pt>
                <c:pt idx="50">
                  <c:v>3990</c:v>
                </c:pt>
                <c:pt idx="51">
                  <c:v>4280</c:v>
                </c:pt>
                <c:pt idx="52">
                  <c:v>4340</c:v>
                </c:pt>
                <c:pt idx="53">
                  <c:v>3950</c:v>
                </c:pt>
                <c:pt idx="54">
                  <c:v>3060</c:v>
                </c:pt>
                <c:pt idx="55">
                  <c:v>3250</c:v>
                </c:pt>
                <c:pt idx="56">
                  <c:v>3420</c:v>
                </c:pt>
                <c:pt idx="57">
                  <c:v>3400</c:v>
                </c:pt>
                <c:pt idx="58">
                  <c:v>3560</c:v>
                </c:pt>
                <c:pt idx="59">
                  <c:v>3770</c:v>
                </c:pt>
                <c:pt idx="60">
                  <c:v>3870</c:v>
                </c:pt>
                <c:pt idx="61">
                  <c:v>3670</c:v>
                </c:pt>
                <c:pt idx="62">
                  <c:v>3750</c:v>
                </c:pt>
                <c:pt idx="63">
                  <c:v>3690</c:v>
                </c:pt>
                <c:pt idx="64">
                  <c:v>3660</c:v>
                </c:pt>
                <c:pt idx="65">
                  <c:v>3760</c:v>
                </c:pt>
                <c:pt idx="66">
                  <c:v>3710</c:v>
                </c:pt>
                <c:pt idx="67">
                  <c:v>3880</c:v>
                </c:pt>
                <c:pt idx="68">
                  <c:v>3840</c:v>
                </c:pt>
                <c:pt idx="69">
                  <c:v>3870</c:v>
                </c:pt>
                <c:pt idx="70">
                  <c:v>3930</c:v>
                </c:pt>
                <c:pt idx="71">
                  <c:v>3870</c:v>
                </c:pt>
                <c:pt idx="72">
                  <c:v>3970</c:v>
                </c:pt>
                <c:pt idx="73">
                  <c:v>4070</c:v>
                </c:pt>
                <c:pt idx="74">
                  <c:v>4020</c:v>
                </c:pt>
                <c:pt idx="75">
                  <c:v>4080</c:v>
                </c:pt>
                <c:pt idx="76">
                  <c:v>4090</c:v>
                </c:pt>
                <c:pt idx="77">
                  <c:v>3980</c:v>
                </c:pt>
                <c:pt idx="78">
                  <c:v>4020</c:v>
                </c:pt>
                <c:pt idx="79">
                  <c:v>4210</c:v>
                </c:pt>
                <c:pt idx="80">
                  <c:v>4150</c:v>
                </c:pt>
                <c:pt idx="81">
                  <c:v>4230</c:v>
                </c:pt>
                <c:pt idx="82">
                  <c:v>4360</c:v>
                </c:pt>
                <c:pt idx="83">
                  <c:v>4320</c:v>
                </c:pt>
                <c:pt idx="84">
                  <c:v>4420</c:v>
                </c:pt>
                <c:pt idx="85">
                  <c:v>4440</c:v>
                </c:pt>
                <c:pt idx="86">
                  <c:v>4460</c:v>
                </c:pt>
                <c:pt idx="87">
                  <c:v>4500</c:v>
                </c:pt>
                <c:pt idx="88">
                  <c:v>4550</c:v>
                </c:pt>
                <c:pt idx="89">
                  <c:v>4510</c:v>
                </c:pt>
                <c:pt idx="90">
                  <c:v>4640</c:v>
                </c:pt>
                <c:pt idx="91">
                  <c:v>4620</c:v>
                </c:pt>
                <c:pt idx="92">
                  <c:v>4530</c:v>
                </c:pt>
                <c:pt idx="93">
                  <c:v>4420</c:v>
                </c:pt>
                <c:pt idx="94">
                  <c:v>4320</c:v>
                </c:pt>
                <c:pt idx="95">
                  <c:v>4290</c:v>
                </c:pt>
                <c:pt idx="96">
                  <c:v>4170</c:v>
                </c:pt>
                <c:pt idx="97">
                  <c:v>4190</c:v>
                </c:pt>
                <c:pt idx="98">
                  <c:v>4180</c:v>
                </c:pt>
                <c:pt idx="99">
                  <c:v>4200</c:v>
                </c:pt>
                <c:pt idx="100">
                  <c:v>4310</c:v>
                </c:pt>
                <c:pt idx="101">
                  <c:v>4350</c:v>
                </c:pt>
                <c:pt idx="102">
                  <c:v>4390</c:v>
                </c:pt>
                <c:pt idx="103">
                  <c:v>4400</c:v>
                </c:pt>
                <c:pt idx="104">
                  <c:v>4410</c:v>
                </c:pt>
                <c:pt idx="105">
                  <c:v>4500</c:v>
                </c:pt>
                <c:pt idx="106">
                  <c:v>4390</c:v>
                </c:pt>
                <c:pt idx="107">
                  <c:v>4500</c:v>
                </c:pt>
                <c:pt idx="108">
                  <c:v>4380</c:v>
                </c:pt>
                <c:pt idx="109">
                  <c:v>4510</c:v>
                </c:pt>
                <c:pt idx="110">
                  <c:v>4650</c:v>
                </c:pt>
                <c:pt idx="111">
                  <c:v>4570</c:v>
                </c:pt>
                <c:pt idx="112">
                  <c:v>4650</c:v>
                </c:pt>
                <c:pt idx="113">
                  <c:v>4720</c:v>
                </c:pt>
                <c:pt idx="114">
                  <c:v>4820</c:v>
                </c:pt>
                <c:pt idx="115">
                  <c:v>4710</c:v>
                </c:pt>
                <c:pt idx="116">
                  <c:v>4790</c:v>
                </c:pt>
                <c:pt idx="117">
                  <c:v>4670</c:v>
                </c:pt>
                <c:pt idx="118">
                  <c:v>4220</c:v>
                </c:pt>
                <c:pt idx="119">
                  <c:v>4800</c:v>
                </c:pt>
                <c:pt idx="120">
                  <c:v>4860</c:v>
                </c:pt>
                <c:pt idx="121">
                  <c:v>4620</c:v>
                </c:pt>
                <c:pt idx="122">
                  <c:v>4790</c:v>
                </c:pt>
                <c:pt idx="123">
                  <c:v>4870</c:v>
                </c:pt>
                <c:pt idx="124">
                  <c:v>4850</c:v>
                </c:pt>
                <c:pt idx="125">
                  <c:v>4850</c:v>
                </c:pt>
                <c:pt idx="126">
                  <c:v>4760</c:v>
                </c:pt>
                <c:pt idx="127">
                  <c:v>4720</c:v>
                </c:pt>
                <c:pt idx="128">
                  <c:v>4850</c:v>
                </c:pt>
                <c:pt idx="129">
                  <c:v>4920</c:v>
                </c:pt>
                <c:pt idx="130">
                  <c:v>4930</c:v>
                </c:pt>
                <c:pt idx="131">
                  <c:v>4910</c:v>
                </c:pt>
                <c:pt idx="132">
                  <c:v>5040</c:v>
                </c:pt>
                <c:pt idx="133">
                  <c:v>4870</c:v>
                </c:pt>
                <c:pt idx="134">
                  <c:v>5040</c:v>
                </c:pt>
                <c:pt idx="135">
                  <c:v>4920</c:v>
                </c:pt>
                <c:pt idx="136">
                  <c:v>4960</c:v>
                </c:pt>
                <c:pt idx="137">
                  <c:v>4870</c:v>
                </c:pt>
                <c:pt idx="138">
                  <c:v>4810</c:v>
                </c:pt>
                <c:pt idx="139">
                  <c:v>4800</c:v>
                </c:pt>
                <c:pt idx="140">
                  <c:v>4770</c:v>
                </c:pt>
                <c:pt idx="141">
                  <c:v>4880</c:v>
                </c:pt>
                <c:pt idx="142">
                  <c:v>5050</c:v>
                </c:pt>
                <c:pt idx="143">
                  <c:v>4950</c:v>
                </c:pt>
                <c:pt idx="144">
                  <c:v>4770</c:v>
                </c:pt>
                <c:pt idx="145">
                  <c:v>5010</c:v>
                </c:pt>
                <c:pt idx="146">
                  <c:v>4900</c:v>
                </c:pt>
                <c:pt idx="147">
                  <c:v>4810</c:v>
                </c:pt>
                <c:pt idx="148">
                  <c:v>4790</c:v>
                </c:pt>
                <c:pt idx="149">
                  <c:v>4770</c:v>
                </c:pt>
                <c:pt idx="150">
                  <c:v>4790</c:v>
                </c:pt>
                <c:pt idx="151">
                  <c:v>4760</c:v>
                </c:pt>
                <c:pt idx="152">
                  <c:v>4600</c:v>
                </c:pt>
                <c:pt idx="153">
                  <c:v>4620</c:v>
                </c:pt>
                <c:pt idx="154">
                  <c:v>4630</c:v>
                </c:pt>
                <c:pt idx="155">
                  <c:v>4450</c:v>
                </c:pt>
                <c:pt idx="156">
                  <c:v>4360</c:v>
                </c:pt>
                <c:pt idx="157">
                  <c:v>4910</c:v>
                </c:pt>
                <c:pt idx="158">
                  <c:v>4680</c:v>
                </c:pt>
                <c:pt idx="159">
                  <c:v>4660</c:v>
                </c:pt>
                <c:pt idx="160">
                  <c:v>4750</c:v>
                </c:pt>
                <c:pt idx="161">
                  <c:v>4750</c:v>
                </c:pt>
                <c:pt idx="162">
                  <c:v>4810</c:v>
                </c:pt>
                <c:pt idx="163">
                  <c:v>4840</c:v>
                </c:pt>
                <c:pt idx="164">
                  <c:v>4820</c:v>
                </c:pt>
                <c:pt idx="165">
                  <c:v>4830</c:v>
                </c:pt>
                <c:pt idx="166">
                  <c:v>4760</c:v>
                </c:pt>
                <c:pt idx="167">
                  <c:v>4910</c:v>
                </c:pt>
                <c:pt idx="168">
                  <c:v>4820</c:v>
                </c:pt>
                <c:pt idx="169">
                  <c:v>5110</c:v>
                </c:pt>
                <c:pt idx="170">
                  <c:v>4800</c:v>
                </c:pt>
                <c:pt idx="171">
                  <c:v>3980</c:v>
                </c:pt>
                <c:pt idx="172">
                  <c:v>3650</c:v>
                </c:pt>
                <c:pt idx="173">
                  <c:v>4310</c:v>
                </c:pt>
                <c:pt idx="174">
                  <c:v>5320</c:v>
                </c:pt>
                <c:pt idx="175">
                  <c:v>5340</c:v>
                </c:pt>
                <c:pt idx="176">
                  <c:v>5770</c:v>
                </c:pt>
                <c:pt idx="177">
                  <c:v>6010</c:v>
                </c:pt>
                <c:pt idx="178">
                  <c:v>5880</c:v>
                </c:pt>
                <c:pt idx="179">
                  <c:v>5920</c:v>
                </c:pt>
                <c:pt idx="180">
                  <c:v>5900</c:v>
                </c:pt>
                <c:pt idx="181">
                  <c:v>5470</c:v>
                </c:pt>
                <c:pt idx="182">
                  <c:v>5330</c:v>
                </c:pt>
                <c:pt idx="183">
                  <c:v>5240</c:v>
                </c:pt>
                <c:pt idx="184">
                  <c:v>5200</c:v>
                </c:pt>
                <c:pt idx="185">
                  <c:v>5240</c:v>
                </c:pt>
                <c:pt idx="186">
                  <c:v>5320</c:v>
                </c:pt>
                <c:pt idx="187">
                  <c:v>5300</c:v>
                </c:pt>
                <c:pt idx="188">
                  <c:v>5480</c:v>
                </c:pt>
                <c:pt idx="189">
                  <c:v>5500</c:v>
                </c:pt>
                <c:pt idx="190">
                  <c:v>5630</c:v>
                </c:pt>
                <c:pt idx="191">
                  <c:v>5410</c:v>
                </c:pt>
                <c:pt idx="192">
                  <c:v>5750</c:v>
                </c:pt>
                <c:pt idx="193">
                  <c:v>5270</c:v>
                </c:pt>
                <c:pt idx="194">
                  <c:v>5120</c:v>
                </c:pt>
                <c:pt idx="195">
                  <c:v>4980</c:v>
                </c:pt>
                <c:pt idx="196">
                  <c:v>4800</c:v>
                </c:pt>
                <c:pt idx="197">
                  <c:v>4560</c:v>
                </c:pt>
                <c:pt idx="198">
                  <c:v>4320</c:v>
                </c:pt>
                <c:pt idx="199">
                  <c:v>4260</c:v>
                </c:pt>
                <c:pt idx="200">
                  <c:v>4220</c:v>
                </c:pt>
                <c:pt idx="201">
                  <c:v>3950</c:v>
                </c:pt>
                <c:pt idx="202">
                  <c:v>3650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5-A64D-8193-D029626F8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7620783"/>
        <c:axId val="2090817295"/>
      </c:lineChart>
      <c:dateAx>
        <c:axId val="2017620783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817295"/>
        <c:crosses val="autoZero"/>
        <c:auto val="1"/>
        <c:lblOffset val="100"/>
        <c:baseTimeUnit val="months"/>
      </c:dateAx>
      <c:valAx>
        <c:axId val="2090817295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62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Fiscal Stimulus</a:t>
            </a:r>
            <a:r>
              <a:rPr lang="en-US" baseline="0" dirty="0"/>
              <a:t> </a:t>
            </a:r>
            <a:r>
              <a:rPr lang="en-US" dirty="0"/>
              <a:t>$</a:t>
            </a:r>
            <a:r>
              <a:rPr lang="en-US" dirty="0" err="1"/>
              <a:t>Bil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'potental real gdp'!$F$37</c:f>
              <c:strCache>
                <c:ptCount val="1"/>
                <c:pt idx="0">
                  <c:v>Federal Borrowing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'potental real gdp'!$D$38:$D$45</c:f>
              <c:strCache>
                <c:ptCount val="8"/>
                <c:pt idx="0">
                  <c:v>Q4 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Q1 21</c:v>
                </c:pt>
                <c:pt idx="5">
                  <c:v>Q2 21</c:v>
                </c:pt>
                <c:pt idx="6">
                  <c:v>Q3 21</c:v>
                </c:pt>
                <c:pt idx="7">
                  <c:v>Q4 21</c:v>
                </c:pt>
              </c:strCache>
            </c:strRef>
          </c:cat>
          <c:val>
            <c:numRef>
              <c:f>'potental real gdp'!$F$38:$F$45</c:f>
              <c:numCache>
                <c:formatCode>General</c:formatCode>
                <c:ptCount val="8"/>
                <c:pt idx="0">
                  <c:v>-371.47500000000002</c:v>
                </c:pt>
                <c:pt idx="1">
                  <c:v>-371.15</c:v>
                </c:pt>
                <c:pt idx="2">
                  <c:v>-1284.175</c:v>
                </c:pt>
                <c:pt idx="3">
                  <c:v>-916.3</c:v>
                </c:pt>
                <c:pt idx="4">
                  <c:v>-560.32500000000005</c:v>
                </c:pt>
                <c:pt idx="5">
                  <c:v>-1144.625</c:v>
                </c:pt>
                <c:pt idx="6">
                  <c:v>-685.55</c:v>
                </c:pt>
                <c:pt idx="7">
                  <c:v>-576.5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0-9645-B1DE-03F55C77E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6398304"/>
        <c:axId val="917786656"/>
      </c:barChart>
      <c:catAx>
        <c:axId val="8963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86656"/>
        <c:crosses val="autoZero"/>
        <c:auto val="1"/>
        <c:lblAlgn val="ctr"/>
        <c:lblOffset val="100"/>
        <c:noMultiLvlLbl val="0"/>
      </c:catAx>
      <c:valAx>
        <c:axId val="91778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39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Case Shiller Monthly Price 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Graph'!$D$119:$D$442</c:f>
              <c:numCache>
                <c:formatCode>mmm\-yy</c:formatCode>
                <c:ptCount val="324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  <c:pt idx="290">
                  <c:v>43891</c:v>
                </c:pt>
                <c:pt idx="291">
                  <c:v>43922</c:v>
                </c:pt>
                <c:pt idx="292">
                  <c:v>43952</c:v>
                </c:pt>
                <c:pt idx="293">
                  <c:v>43983</c:v>
                </c:pt>
                <c:pt idx="294">
                  <c:v>44013</c:v>
                </c:pt>
                <c:pt idx="295">
                  <c:v>44044</c:v>
                </c:pt>
                <c:pt idx="296">
                  <c:v>44075</c:v>
                </c:pt>
                <c:pt idx="297">
                  <c:v>44105</c:v>
                </c:pt>
                <c:pt idx="298">
                  <c:v>44136</c:v>
                </c:pt>
                <c:pt idx="299">
                  <c:v>44166</c:v>
                </c:pt>
                <c:pt idx="300">
                  <c:v>44197</c:v>
                </c:pt>
                <c:pt idx="301">
                  <c:v>44228</c:v>
                </c:pt>
                <c:pt idx="302">
                  <c:v>44256</c:v>
                </c:pt>
                <c:pt idx="303">
                  <c:v>44287</c:v>
                </c:pt>
                <c:pt idx="304">
                  <c:v>44317</c:v>
                </c:pt>
                <c:pt idx="305">
                  <c:v>44348</c:v>
                </c:pt>
                <c:pt idx="306">
                  <c:v>44378</c:v>
                </c:pt>
                <c:pt idx="307">
                  <c:v>44409</c:v>
                </c:pt>
                <c:pt idx="308">
                  <c:v>44440</c:v>
                </c:pt>
                <c:pt idx="309">
                  <c:v>44470</c:v>
                </c:pt>
                <c:pt idx="310">
                  <c:v>44501</c:v>
                </c:pt>
                <c:pt idx="311">
                  <c:v>44531</c:v>
                </c:pt>
                <c:pt idx="312">
                  <c:v>44562</c:v>
                </c:pt>
                <c:pt idx="313">
                  <c:v>44593</c:v>
                </c:pt>
                <c:pt idx="314">
                  <c:v>44621</c:v>
                </c:pt>
                <c:pt idx="315">
                  <c:v>44652</c:v>
                </c:pt>
                <c:pt idx="316">
                  <c:v>44682</c:v>
                </c:pt>
                <c:pt idx="317">
                  <c:v>44713</c:v>
                </c:pt>
                <c:pt idx="318">
                  <c:v>44743</c:v>
                </c:pt>
                <c:pt idx="319">
                  <c:v>44774</c:v>
                </c:pt>
                <c:pt idx="320">
                  <c:v>44805</c:v>
                </c:pt>
                <c:pt idx="321">
                  <c:v>44835</c:v>
                </c:pt>
                <c:pt idx="322">
                  <c:v>44866</c:v>
                </c:pt>
                <c:pt idx="323">
                  <c:v>44896</c:v>
                </c:pt>
              </c:numCache>
            </c:numRef>
          </c:cat>
          <c:val>
            <c:numRef>
              <c:f>'FRED Graph'!$E$119:$E$442</c:f>
              <c:numCache>
                <c:formatCode>0.0</c:formatCode>
                <c:ptCount val="324"/>
                <c:pt idx="0">
                  <c:v>0.14379666666666668</c:v>
                </c:pt>
                <c:pt idx="1">
                  <c:v>0.13622333333333334</c:v>
                </c:pt>
                <c:pt idx="2">
                  <c:v>0.18646333333333334</c:v>
                </c:pt>
                <c:pt idx="3">
                  <c:v>0.23815</c:v>
                </c:pt>
                <c:pt idx="4">
                  <c:v>0.26611333333333331</c:v>
                </c:pt>
                <c:pt idx="5">
                  <c:v>0.22538666666666665</c:v>
                </c:pt>
                <c:pt idx="6">
                  <c:v>0.20503000000000002</c:v>
                </c:pt>
                <c:pt idx="7">
                  <c:v>0.19169999999999998</c:v>
                </c:pt>
                <c:pt idx="8">
                  <c:v>0.20300666666666664</c:v>
                </c:pt>
                <c:pt idx="9">
                  <c:v>0.17975333333333332</c:v>
                </c:pt>
                <c:pt idx="10">
                  <c:v>0.18701000000000001</c:v>
                </c:pt>
                <c:pt idx="11">
                  <c:v>0.18583000000000002</c:v>
                </c:pt>
                <c:pt idx="12">
                  <c:v>0.23095333333333334</c:v>
                </c:pt>
                <c:pt idx="13">
                  <c:v>0.24992333333333336</c:v>
                </c:pt>
                <c:pt idx="14">
                  <c:v>0.29020666666666672</c:v>
                </c:pt>
                <c:pt idx="15">
                  <c:v>0.26414000000000004</c:v>
                </c:pt>
                <c:pt idx="16">
                  <c:v>0.26855666666666667</c:v>
                </c:pt>
                <c:pt idx="17">
                  <c:v>0.24687333333333336</c:v>
                </c:pt>
                <c:pt idx="18">
                  <c:v>0.27850666666666668</c:v>
                </c:pt>
                <c:pt idx="19">
                  <c:v>0.27929000000000004</c:v>
                </c:pt>
                <c:pt idx="20">
                  <c:v>0.30116666666666669</c:v>
                </c:pt>
                <c:pt idx="21">
                  <c:v>0.31736333333333328</c:v>
                </c:pt>
                <c:pt idx="22">
                  <c:v>0.41088333333333332</c:v>
                </c:pt>
                <c:pt idx="23">
                  <c:v>0.47997666666666666</c:v>
                </c:pt>
                <c:pt idx="24">
                  <c:v>0.56483666666666665</c:v>
                </c:pt>
                <c:pt idx="25">
                  <c:v>0.52439999999999998</c:v>
                </c:pt>
                <c:pt idx="26">
                  <c:v>0.51368999999999998</c:v>
                </c:pt>
                <c:pt idx="27">
                  <c:v>0.47860333333333333</c:v>
                </c:pt>
                <c:pt idx="28">
                  <c:v>0.51288333333333336</c:v>
                </c:pt>
                <c:pt idx="29">
                  <c:v>0.52601666666666669</c:v>
                </c:pt>
                <c:pt idx="30">
                  <c:v>0.53383333333333338</c:v>
                </c:pt>
                <c:pt idx="31">
                  <c:v>0.52763000000000004</c:v>
                </c:pt>
                <c:pt idx="32">
                  <c:v>0.52188333333333337</c:v>
                </c:pt>
                <c:pt idx="33">
                  <c:v>0.51702000000000004</c:v>
                </c:pt>
                <c:pt idx="34">
                  <c:v>0.51650333333333331</c:v>
                </c:pt>
                <c:pt idx="35">
                  <c:v>0.52794000000000008</c:v>
                </c:pt>
                <c:pt idx="36">
                  <c:v>0.53861666666666663</c:v>
                </c:pt>
                <c:pt idx="37">
                  <c:v>0.52902000000000005</c:v>
                </c:pt>
                <c:pt idx="38">
                  <c:v>0.53821333333333332</c:v>
                </c:pt>
                <c:pt idx="39">
                  <c:v>0.56083666666666665</c:v>
                </c:pt>
                <c:pt idx="40">
                  <c:v>0.59184333333333328</c:v>
                </c:pt>
                <c:pt idx="41">
                  <c:v>0.61814999999999998</c:v>
                </c:pt>
                <c:pt idx="42">
                  <c:v>0.63148666666666664</c:v>
                </c:pt>
                <c:pt idx="43">
                  <c:v>0.65127666666666661</c:v>
                </c:pt>
                <c:pt idx="44">
                  <c:v>0.65147999999999995</c:v>
                </c:pt>
                <c:pt idx="45">
                  <c:v>0.66199333333333332</c:v>
                </c:pt>
                <c:pt idx="46">
                  <c:v>0.65944333333333338</c:v>
                </c:pt>
                <c:pt idx="47">
                  <c:v>0.67025999999999997</c:v>
                </c:pt>
                <c:pt idx="48">
                  <c:v>0.68182333333333334</c:v>
                </c:pt>
                <c:pt idx="49">
                  <c:v>0.72922333333333345</c:v>
                </c:pt>
                <c:pt idx="50">
                  <c:v>0.75646333333333338</c:v>
                </c:pt>
                <c:pt idx="51">
                  <c:v>0.78023000000000009</c:v>
                </c:pt>
                <c:pt idx="52">
                  <c:v>0.76352333333333322</c:v>
                </c:pt>
                <c:pt idx="53">
                  <c:v>0.74450333333333329</c:v>
                </c:pt>
                <c:pt idx="54">
                  <c:v>0.68547000000000002</c:v>
                </c:pt>
                <c:pt idx="55">
                  <c:v>0.66749999999999998</c:v>
                </c:pt>
                <c:pt idx="56">
                  <c:v>0.67000666666666664</c:v>
                </c:pt>
                <c:pt idx="57">
                  <c:v>0.73328666666666675</c:v>
                </c:pt>
                <c:pt idx="58">
                  <c:v>0.79232000000000002</c:v>
                </c:pt>
                <c:pt idx="59">
                  <c:v>0.80788666666666664</c:v>
                </c:pt>
                <c:pt idx="60">
                  <c:v>0.75912999999999997</c:v>
                </c:pt>
                <c:pt idx="61">
                  <c:v>0.67231000000000007</c:v>
                </c:pt>
                <c:pt idx="62">
                  <c:v>0.59749666666666668</c:v>
                </c:pt>
                <c:pt idx="63">
                  <c:v>0.54477333333333333</c:v>
                </c:pt>
                <c:pt idx="64">
                  <c:v>0.49886666666666662</c:v>
                </c:pt>
                <c:pt idx="65">
                  <c:v>0.50387999999999999</c:v>
                </c:pt>
                <c:pt idx="66">
                  <c:v>0.54636333333333331</c:v>
                </c:pt>
                <c:pt idx="67">
                  <c:v>0.59175999999999995</c:v>
                </c:pt>
                <c:pt idx="68">
                  <c:v>0.5922533333333333</c:v>
                </c:pt>
                <c:pt idx="69">
                  <c:v>0.53145000000000009</c:v>
                </c:pt>
                <c:pt idx="70">
                  <c:v>0.49131999999999998</c:v>
                </c:pt>
                <c:pt idx="71">
                  <c:v>0.47475666666666666</c:v>
                </c:pt>
                <c:pt idx="72">
                  <c:v>0.52710333333333337</c:v>
                </c:pt>
                <c:pt idx="73">
                  <c:v>0.56873666666666667</c:v>
                </c:pt>
                <c:pt idx="74">
                  <c:v>0.63485333333333338</c:v>
                </c:pt>
                <c:pt idx="75">
                  <c:v>0.69742999999999988</c:v>
                </c:pt>
                <c:pt idx="76">
                  <c:v>0.80784666666666671</c:v>
                </c:pt>
                <c:pt idx="77">
                  <c:v>0.87036666666666662</c:v>
                </c:pt>
                <c:pt idx="78">
                  <c:v>0.90502666666666665</c:v>
                </c:pt>
                <c:pt idx="79">
                  <c:v>0.85064333333333331</c:v>
                </c:pt>
                <c:pt idx="80">
                  <c:v>0.80541333333333343</c:v>
                </c:pt>
                <c:pt idx="81">
                  <c:v>0.76609666666666654</c:v>
                </c:pt>
                <c:pt idx="82">
                  <c:v>0.75818333333333332</c:v>
                </c:pt>
                <c:pt idx="83">
                  <c:v>0.7537733333333333</c:v>
                </c:pt>
                <c:pt idx="84">
                  <c:v>0.71779666666666664</c:v>
                </c:pt>
                <c:pt idx="85">
                  <c:v>0.70189666666666672</c:v>
                </c:pt>
                <c:pt idx="86">
                  <c:v>0.65493999999999997</c:v>
                </c:pt>
                <c:pt idx="87">
                  <c:v>0.62482666666666675</c:v>
                </c:pt>
                <c:pt idx="88">
                  <c:v>0.60958000000000001</c:v>
                </c:pt>
                <c:pt idx="89">
                  <c:v>0.63676333333333346</c:v>
                </c:pt>
                <c:pt idx="90">
                  <c:v>0.73145666666666675</c:v>
                </c:pt>
                <c:pt idx="91">
                  <c:v>0.81174000000000002</c:v>
                </c:pt>
                <c:pt idx="92">
                  <c:v>0.90795000000000003</c:v>
                </c:pt>
                <c:pt idx="93">
                  <c:v>0.92727000000000004</c:v>
                </c:pt>
                <c:pt idx="94">
                  <c:v>0.93588000000000005</c:v>
                </c:pt>
                <c:pt idx="95">
                  <c:v>0.94126333333333345</c:v>
                </c:pt>
                <c:pt idx="96">
                  <c:v>0.98732666666666669</c:v>
                </c:pt>
                <c:pt idx="97">
                  <c:v>1.0452833333333336</c:v>
                </c:pt>
                <c:pt idx="98">
                  <c:v>1.1468</c:v>
                </c:pt>
                <c:pt idx="99">
                  <c:v>1.1506966666666667</c:v>
                </c:pt>
                <c:pt idx="100">
                  <c:v>1.1491166666666668</c:v>
                </c:pt>
                <c:pt idx="101">
                  <c:v>1.0892666666666668</c:v>
                </c:pt>
                <c:pt idx="102">
                  <c:v>1.0675299999999999</c:v>
                </c:pt>
                <c:pt idx="103">
                  <c:v>0.99098333333333333</c:v>
                </c:pt>
                <c:pt idx="104">
                  <c:v>0.95386000000000004</c:v>
                </c:pt>
                <c:pt idx="105">
                  <c:v>0.96251333333333333</c:v>
                </c:pt>
                <c:pt idx="106">
                  <c:v>1.0573699999999999</c:v>
                </c:pt>
                <c:pt idx="107">
                  <c:v>1.1014833333333334</c:v>
                </c:pt>
                <c:pt idx="108">
                  <c:v>1.1714666666666667</c:v>
                </c:pt>
                <c:pt idx="109">
                  <c:v>1.21607</c:v>
                </c:pt>
                <c:pt idx="110">
                  <c:v>1.3381866666666664</c:v>
                </c:pt>
                <c:pt idx="111">
                  <c:v>1.2680933333333335</c:v>
                </c:pt>
                <c:pt idx="112">
                  <c:v>1.2113366666666667</c:v>
                </c:pt>
                <c:pt idx="113">
                  <c:v>1.0698633333333334</c:v>
                </c:pt>
                <c:pt idx="114">
                  <c:v>1.0553000000000001</c:v>
                </c:pt>
                <c:pt idx="115">
                  <c:v>0.99239999999999995</c:v>
                </c:pt>
                <c:pt idx="116">
                  <c:v>1.0114466666666666</c:v>
                </c:pt>
                <c:pt idx="117">
                  <c:v>0.98685999999999996</c:v>
                </c:pt>
                <c:pt idx="118">
                  <c:v>0.99110666666666669</c:v>
                </c:pt>
                <c:pt idx="119">
                  <c:v>0.83788999999999991</c:v>
                </c:pt>
                <c:pt idx="120">
                  <c:v>0.79729666666666665</c:v>
                </c:pt>
                <c:pt idx="121">
                  <c:v>0.66476999999999997</c:v>
                </c:pt>
                <c:pt idx="122">
                  <c:v>0.63263999999999998</c:v>
                </c:pt>
                <c:pt idx="123">
                  <c:v>0.36633333333333334</c:v>
                </c:pt>
                <c:pt idx="124">
                  <c:v>0.15789</c:v>
                </c:pt>
                <c:pt idx="125">
                  <c:v>-0.15527000000000002</c:v>
                </c:pt>
                <c:pt idx="126">
                  <c:v>-0.22868333333333335</c:v>
                </c:pt>
                <c:pt idx="127">
                  <c:v>-0.28334333333333334</c:v>
                </c:pt>
                <c:pt idx="128">
                  <c:v>-0.12881000000000001</c:v>
                </c:pt>
                <c:pt idx="129">
                  <c:v>2.4236666666666667E-2</c:v>
                </c:pt>
                <c:pt idx="130">
                  <c:v>0.18514666666666665</c:v>
                </c:pt>
                <c:pt idx="131">
                  <c:v>0.24412666666666669</c:v>
                </c:pt>
                <c:pt idx="132">
                  <c:v>0.23924999999999999</c:v>
                </c:pt>
                <c:pt idx="133">
                  <c:v>0.17928000000000002</c:v>
                </c:pt>
                <c:pt idx="134">
                  <c:v>1.9833333333333369E-3</c:v>
                </c:pt>
                <c:pt idx="135">
                  <c:v>-0.27261666666666667</c:v>
                </c:pt>
                <c:pt idx="136">
                  <c:v>-0.54424666666666666</c:v>
                </c:pt>
                <c:pt idx="137">
                  <c:v>-0.71023333333333338</c:v>
                </c:pt>
                <c:pt idx="138">
                  <c:v>-0.71524999999999983</c:v>
                </c:pt>
                <c:pt idx="139">
                  <c:v>-0.64360666666666666</c:v>
                </c:pt>
                <c:pt idx="140">
                  <c:v>-0.50097000000000003</c:v>
                </c:pt>
                <c:pt idx="141">
                  <c:v>-0.46494333333333332</c:v>
                </c:pt>
                <c:pt idx="142">
                  <c:v>-0.55851666666666666</c:v>
                </c:pt>
                <c:pt idx="143">
                  <c:v>-0.60729333333333335</c:v>
                </c:pt>
                <c:pt idx="144">
                  <c:v>-0.66329666666666665</c:v>
                </c:pt>
                <c:pt idx="145">
                  <c:v>-0.69086666666666663</c:v>
                </c:pt>
                <c:pt idx="146">
                  <c:v>-0.82661333333333331</c:v>
                </c:pt>
                <c:pt idx="147">
                  <c:v>-0.93143333333333322</c:v>
                </c:pt>
                <c:pt idx="148">
                  <c:v>-0.9575800000000001</c:v>
                </c:pt>
                <c:pt idx="149">
                  <c:v>-0.99704333333333339</c:v>
                </c:pt>
                <c:pt idx="150">
                  <c:v>-0.95377333333333336</c:v>
                </c:pt>
                <c:pt idx="151">
                  <c:v>-0.94329666666666656</c:v>
                </c:pt>
                <c:pt idx="152">
                  <c:v>-0.96038333333333326</c:v>
                </c:pt>
                <c:pt idx="153">
                  <c:v>-1.0796066666666666</c:v>
                </c:pt>
                <c:pt idx="154">
                  <c:v>-1.2178499999999999</c:v>
                </c:pt>
                <c:pt idx="155">
                  <c:v>-1.4109666666666667</c:v>
                </c:pt>
                <c:pt idx="156">
                  <c:v>-1.4571266666666667</c:v>
                </c:pt>
                <c:pt idx="157">
                  <c:v>-1.3253766666666666</c:v>
                </c:pt>
                <c:pt idx="158">
                  <c:v>-1.0873999999999999</c:v>
                </c:pt>
                <c:pt idx="159">
                  <c:v>-0.78854333333333348</c:v>
                </c:pt>
                <c:pt idx="160">
                  <c:v>-0.51729000000000003</c:v>
                </c:pt>
                <c:pt idx="161">
                  <c:v>-0.12750333333333333</c:v>
                </c:pt>
                <c:pt idx="162">
                  <c:v>0.10417333333333334</c:v>
                </c:pt>
                <c:pt idx="163">
                  <c:v>0.13130333333333336</c:v>
                </c:pt>
                <c:pt idx="164">
                  <c:v>-1.4943333333333328E-2</c:v>
                </c:pt>
                <c:pt idx="165">
                  <c:v>-0.12660333333333332</c:v>
                </c:pt>
                <c:pt idx="166">
                  <c:v>-3.2250000000000001E-2</c:v>
                </c:pt>
                <c:pt idx="167">
                  <c:v>-2.1053333333333337E-2</c:v>
                </c:pt>
                <c:pt idx="168">
                  <c:v>-0.10197333333333335</c:v>
                </c:pt>
                <c:pt idx="169">
                  <c:v>-0.5649333333333334</c:v>
                </c:pt>
                <c:pt idx="170">
                  <c:v>-0.46684333333333333</c:v>
                </c:pt>
                <c:pt idx="171">
                  <c:v>-0.22265333333333334</c:v>
                </c:pt>
                <c:pt idx="172">
                  <c:v>0.17377333333333334</c:v>
                </c:pt>
                <c:pt idx="173">
                  <c:v>-3.1653333333333346E-2</c:v>
                </c:pt>
                <c:pt idx="174">
                  <c:v>-0.32250333333333331</c:v>
                </c:pt>
                <c:pt idx="175">
                  <c:v>-0.56782999999999995</c:v>
                </c:pt>
                <c:pt idx="176">
                  <c:v>-0.62212333333333336</c:v>
                </c:pt>
                <c:pt idx="177">
                  <c:v>-0.5688766666666667</c:v>
                </c:pt>
                <c:pt idx="178">
                  <c:v>-0.40476666666666672</c:v>
                </c:pt>
                <c:pt idx="179">
                  <c:v>-0.22325666666666666</c:v>
                </c:pt>
                <c:pt idx="180">
                  <c:v>-0.23575333333333334</c:v>
                </c:pt>
                <c:pt idx="181">
                  <c:v>-0.42806999999999995</c:v>
                </c:pt>
                <c:pt idx="182">
                  <c:v>-0.4896833333333333</c:v>
                </c:pt>
                <c:pt idx="183">
                  <c:v>-0.35701666666666659</c:v>
                </c:pt>
                <c:pt idx="184">
                  <c:v>-0.10644333333333333</c:v>
                </c:pt>
                <c:pt idx="185">
                  <c:v>-2.929E-2</c:v>
                </c:pt>
                <c:pt idx="186">
                  <c:v>-6.6466666666666674E-2</c:v>
                </c:pt>
                <c:pt idx="187">
                  <c:v>-0.1419</c:v>
                </c:pt>
                <c:pt idx="188">
                  <c:v>-0.28455333333333332</c:v>
                </c:pt>
                <c:pt idx="189">
                  <c:v>-0.42592000000000002</c:v>
                </c:pt>
                <c:pt idx="190">
                  <c:v>-0.51855333333333331</c:v>
                </c:pt>
                <c:pt idx="191">
                  <c:v>-0.48158999999999996</c:v>
                </c:pt>
                <c:pt idx="192">
                  <c:v>-0.3258166666666667</c:v>
                </c:pt>
                <c:pt idx="193">
                  <c:v>-0.15081333333333333</c:v>
                </c:pt>
                <c:pt idx="194">
                  <c:v>0.30032333333333333</c:v>
                </c:pt>
                <c:pt idx="195">
                  <c:v>0.61904666666666675</c:v>
                </c:pt>
                <c:pt idx="196">
                  <c:v>0.87712666666666672</c:v>
                </c:pt>
                <c:pt idx="197">
                  <c:v>0.75026333333333328</c:v>
                </c:pt>
                <c:pt idx="198">
                  <c:v>0.59914666666666661</c:v>
                </c:pt>
                <c:pt idx="199">
                  <c:v>0.50265666666666664</c:v>
                </c:pt>
                <c:pt idx="200">
                  <c:v>0.44215333333333334</c:v>
                </c:pt>
                <c:pt idx="201">
                  <c:v>0.45252666666666669</c:v>
                </c:pt>
                <c:pt idx="202">
                  <c:v>0.5374133333333333</c:v>
                </c:pt>
                <c:pt idx="203">
                  <c:v>0.60145666666666664</c:v>
                </c:pt>
                <c:pt idx="204">
                  <c:v>0.74359000000000008</c:v>
                </c:pt>
                <c:pt idx="205">
                  <c:v>0.73199000000000003</c:v>
                </c:pt>
                <c:pt idx="206">
                  <c:v>1.0118333333333334</c:v>
                </c:pt>
                <c:pt idx="207">
                  <c:v>1.0541466666666668</c:v>
                </c:pt>
                <c:pt idx="208">
                  <c:v>1.1303799999999999</c:v>
                </c:pt>
                <c:pt idx="209">
                  <c:v>0.93264666666666673</c:v>
                </c:pt>
                <c:pt idx="210">
                  <c:v>0.89071333333333325</c:v>
                </c:pt>
                <c:pt idx="211">
                  <c:v>0.88945333333333332</c:v>
                </c:pt>
                <c:pt idx="212">
                  <c:v>0.86370333333333349</c:v>
                </c:pt>
                <c:pt idx="213">
                  <c:v>0.77316666666666667</c:v>
                </c:pt>
                <c:pt idx="214">
                  <c:v>0.65556666666666674</c:v>
                </c:pt>
                <c:pt idx="215">
                  <c:v>0.57935333333333328</c:v>
                </c:pt>
                <c:pt idx="216">
                  <c:v>0.5599466666666667</c:v>
                </c:pt>
                <c:pt idx="217">
                  <c:v>0.50847666666666658</c:v>
                </c:pt>
                <c:pt idx="218">
                  <c:v>0.43174666666666667</c:v>
                </c:pt>
                <c:pt idx="219">
                  <c:v>0.30048999999999998</c:v>
                </c:pt>
                <c:pt idx="220">
                  <c:v>0.23248000000000002</c:v>
                </c:pt>
                <c:pt idx="221">
                  <c:v>0.19685333333333332</c:v>
                </c:pt>
                <c:pt idx="222">
                  <c:v>0.24057333333333333</c:v>
                </c:pt>
                <c:pt idx="223">
                  <c:v>0.31552666666666668</c:v>
                </c:pt>
                <c:pt idx="224">
                  <c:v>0.37530666666666668</c:v>
                </c:pt>
                <c:pt idx="225">
                  <c:v>0.41670666666666673</c:v>
                </c:pt>
                <c:pt idx="226">
                  <c:v>0.42610333333333333</c:v>
                </c:pt>
                <c:pt idx="227">
                  <c:v>0.4301166666666667</c:v>
                </c:pt>
                <c:pt idx="228">
                  <c:v>0.39827333333333331</c:v>
                </c:pt>
                <c:pt idx="229">
                  <c:v>0.35670000000000002</c:v>
                </c:pt>
                <c:pt idx="230">
                  <c:v>0.34571666666666667</c:v>
                </c:pt>
                <c:pt idx="231">
                  <c:v>0.32724666666666669</c:v>
                </c:pt>
                <c:pt idx="232">
                  <c:v>0.34391333333333329</c:v>
                </c:pt>
                <c:pt idx="233">
                  <c:v>0.3222733333333333</c:v>
                </c:pt>
                <c:pt idx="234">
                  <c:v>0.35652333333333336</c:v>
                </c:pt>
                <c:pt idx="235">
                  <c:v>0.39869333333333334</c:v>
                </c:pt>
                <c:pt idx="236">
                  <c:v>0.46040999999999999</c:v>
                </c:pt>
                <c:pt idx="237">
                  <c:v>0.51344333333333336</c:v>
                </c:pt>
                <c:pt idx="238">
                  <c:v>0.53833333333333344</c:v>
                </c:pt>
                <c:pt idx="239">
                  <c:v>0.51926666666666665</c:v>
                </c:pt>
                <c:pt idx="240">
                  <c:v>0.47147999999999995</c:v>
                </c:pt>
                <c:pt idx="241">
                  <c:v>0.36064000000000002</c:v>
                </c:pt>
                <c:pt idx="242">
                  <c:v>0.30383333333333334</c:v>
                </c:pt>
                <c:pt idx="243">
                  <c:v>0.27882999999999997</c:v>
                </c:pt>
                <c:pt idx="244">
                  <c:v>0.33213333333333334</c:v>
                </c:pt>
                <c:pt idx="245">
                  <c:v>0.35347000000000001</c:v>
                </c:pt>
                <c:pt idx="246">
                  <c:v>0.38542333333333328</c:v>
                </c:pt>
                <c:pt idx="247">
                  <c:v>0.44944333333333336</c:v>
                </c:pt>
                <c:pt idx="248">
                  <c:v>0.51000666666666661</c:v>
                </c:pt>
                <c:pt idx="249">
                  <c:v>0.53462333333333334</c:v>
                </c:pt>
                <c:pt idx="250">
                  <c:v>0.52947</c:v>
                </c:pt>
                <c:pt idx="251">
                  <c:v>0.52450000000000008</c:v>
                </c:pt>
                <c:pt idx="252">
                  <c:v>0.54861333333333329</c:v>
                </c:pt>
                <c:pt idx="253">
                  <c:v>0.45713666666666675</c:v>
                </c:pt>
                <c:pt idx="254">
                  <c:v>0.40423999999999999</c:v>
                </c:pt>
                <c:pt idx="255">
                  <c:v>0.34216333333333332</c:v>
                </c:pt>
                <c:pt idx="256">
                  <c:v>0.41118333333333329</c:v>
                </c:pt>
                <c:pt idx="257">
                  <c:v>0.44557000000000002</c:v>
                </c:pt>
                <c:pt idx="258">
                  <c:v>0.48425333333333337</c:v>
                </c:pt>
                <c:pt idx="259">
                  <c:v>0.53887666666666667</c:v>
                </c:pt>
                <c:pt idx="260">
                  <c:v>0.57134000000000007</c:v>
                </c:pt>
                <c:pt idx="261">
                  <c:v>0.5777566666666667</c:v>
                </c:pt>
                <c:pt idx="262">
                  <c:v>0.5559466666666667</c:v>
                </c:pt>
                <c:pt idx="263">
                  <c:v>0.57344000000000006</c:v>
                </c:pt>
                <c:pt idx="264">
                  <c:v>0.58735666666666664</c:v>
                </c:pt>
                <c:pt idx="265">
                  <c:v>0.54970333333333332</c:v>
                </c:pt>
                <c:pt idx="266">
                  <c:v>0.46838333333333337</c:v>
                </c:pt>
                <c:pt idx="267">
                  <c:v>0.39721333333333336</c:v>
                </c:pt>
                <c:pt idx="268">
                  <c:v>0.37627666666666665</c:v>
                </c:pt>
                <c:pt idx="269">
                  <c:v>0.38895666666666662</c:v>
                </c:pt>
                <c:pt idx="270">
                  <c:v>0.38824333333333333</c:v>
                </c:pt>
                <c:pt idx="271">
                  <c:v>0.38817000000000007</c:v>
                </c:pt>
                <c:pt idx="272">
                  <c:v>0.35421333333333332</c:v>
                </c:pt>
                <c:pt idx="273">
                  <c:v>0.35117333333333334</c:v>
                </c:pt>
                <c:pt idx="274">
                  <c:v>0.30004999999999998</c:v>
                </c:pt>
                <c:pt idx="275">
                  <c:v>0.27028333333333338</c:v>
                </c:pt>
                <c:pt idx="276">
                  <c:v>0.20708666666666667</c:v>
                </c:pt>
                <c:pt idx="277">
                  <c:v>0.18154333333333331</c:v>
                </c:pt>
                <c:pt idx="278">
                  <c:v>0.14423</c:v>
                </c:pt>
                <c:pt idx="279">
                  <c:v>0.17476666666666665</c:v>
                </c:pt>
                <c:pt idx="280">
                  <c:v>0.23053333333333334</c:v>
                </c:pt>
                <c:pt idx="281">
                  <c:v>0.28600999999999999</c:v>
                </c:pt>
                <c:pt idx="282">
                  <c:v>0.31085333333333331</c:v>
                </c:pt>
                <c:pt idx="283">
                  <c:v>0.33685999999999999</c:v>
                </c:pt>
                <c:pt idx="284">
                  <c:v>0.36321000000000003</c:v>
                </c:pt>
                <c:pt idx="285">
                  <c:v>0.3780033333333333</c:v>
                </c:pt>
                <c:pt idx="286">
                  <c:v>0.38021333333333329</c:v>
                </c:pt>
                <c:pt idx="287">
                  <c:v>0.42871999999999999</c:v>
                </c:pt>
                <c:pt idx="288">
                  <c:v>0.45258333333333328</c:v>
                </c:pt>
                <c:pt idx="289">
                  <c:v>0.46062000000000003</c:v>
                </c:pt>
                <c:pt idx="290">
                  <c:v>0.38849666666666666</c:v>
                </c:pt>
                <c:pt idx="291">
                  <c:v>0.32593</c:v>
                </c:pt>
                <c:pt idx="292">
                  <c:v>0.22501000000000002</c:v>
                </c:pt>
                <c:pt idx="293">
                  <c:v>0.24142333333333332</c:v>
                </c:pt>
                <c:pt idx="294">
                  <c:v>0.43025666666666668</c:v>
                </c:pt>
                <c:pt idx="295">
                  <c:v>0.85126666666666662</c:v>
                </c:pt>
                <c:pt idx="296">
                  <c:v>1.2400433333333334</c:v>
                </c:pt>
                <c:pt idx="297">
                  <c:v>1.5197866666666666</c:v>
                </c:pt>
                <c:pt idx="298">
                  <c:v>1.5293366666666668</c:v>
                </c:pt>
                <c:pt idx="299">
                  <c:v>1.4769700000000003</c:v>
                </c:pt>
                <c:pt idx="300">
                  <c:v>1.3274900000000001</c:v>
                </c:pt>
                <c:pt idx="301">
                  <c:v>1.26234</c:v>
                </c:pt>
                <c:pt idx="302">
                  <c:v>1.2640433333333334</c:v>
                </c:pt>
                <c:pt idx="303">
                  <c:v>1.3831600000000002</c:v>
                </c:pt>
                <c:pt idx="304">
                  <c:v>1.5826799999999999</c:v>
                </c:pt>
                <c:pt idx="305">
                  <c:v>1.7993566666666665</c:v>
                </c:pt>
                <c:pt idx="306">
                  <c:v>1.8491</c:v>
                </c:pt>
                <c:pt idx="307">
                  <c:v>1.7584200000000001</c:v>
                </c:pt>
                <c:pt idx="308">
                  <c:v>1.5097166666666666</c:v>
                </c:pt>
                <c:pt idx="309">
                  <c:v>1.3185966666666666</c:v>
                </c:pt>
                <c:pt idx="310">
                  <c:v>1.1908133333333335</c:v>
                </c:pt>
                <c:pt idx="311">
                  <c:v>1.24153</c:v>
                </c:pt>
                <c:pt idx="312">
                  <c:v>1.3644400000000001</c:v>
                </c:pt>
                <c:pt idx="313">
                  <c:v>1.6128233333333333</c:v>
                </c:pt>
                <c:pt idx="314">
                  <c:v>1.7920366666666669</c:v>
                </c:pt>
                <c:pt idx="315">
                  <c:v>1.7972233333333332</c:v>
                </c:pt>
                <c:pt idx="316">
                  <c:v>1.5502866666666666</c:v>
                </c:pt>
                <c:pt idx="317">
                  <c:v>1.0217033333333334</c:v>
                </c:pt>
                <c:pt idx="318">
                  <c:v>0.40810666666666667</c:v>
                </c:pt>
                <c:pt idx="319">
                  <c:v>-0.24959999999999996</c:v>
                </c:pt>
                <c:pt idx="320">
                  <c:v>-0.62592666666666663</c:v>
                </c:pt>
                <c:pt idx="321">
                  <c:v>-0.59879333333333329</c:v>
                </c:pt>
                <c:pt idx="322">
                  <c:v>-0.43442333333333333</c:v>
                </c:pt>
                <c:pt idx="323">
                  <c:v>-0.29180333333333336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AF-2C41-98AC-9B06D8193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6660128"/>
        <c:axId val="713081568"/>
      </c:lineChart>
      <c:dateAx>
        <c:axId val="856660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081568"/>
        <c:crosses val="autoZero"/>
        <c:auto val="1"/>
        <c:lblOffset val="100"/>
        <c:baseTimeUnit val="months"/>
      </c:dateAx>
      <c:valAx>
        <c:axId val="713081568"/>
        <c:scaling>
          <c:orientation val="minMax"/>
          <c:max val="2"/>
          <c:min val="-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6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Payment on a $600,000 Mortgage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National!$S$580</c:f>
              <c:strCache>
                <c:ptCount val="1"/>
                <c:pt idx="0">
                  <c:v>Annual Payment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National!$R$581:$R$587</c:f>
              <c:numCache>
                <c:formatCode>0.0%</c:formatCode>
                <c:ptCount val="7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0.09</c:v>
                </c:pt>
              </c:numCache>
            </c:numRef>
          </c:cat>
          <c:val>
            <c:numRef>
              <c:f>National!$S$581:$S$587</c:f>
              <c:numCache>
                <c:formatCode>"$"#,##0.00_);[Red]\("$"#,##0.00\)</c:formatCode>
                <c:ptCount val="7"/>
                <c:pt idx="0">
                  <c:v>30611.555592151541</c:v>
                </c:pt>
                <c:pt idx="1">
                  <c:v>34698.059480196804</c:v>
                </c:pt>
                <c:pt idx="2">
                  <c:v>39030.861048165949</c:v>
                </c:pt>
                <c:pt idx="3">
                  <c:v>43589.346894028335</c:v>
                </c:pt>
                <c:pt idx="4">
                  <c:v>48351.842106666714</c:v>
                </c:pt>
                <c:pt idx="5">
                  <c:v>53296.460032363379</c:v>
                </c:pt>
                <c:pt idx="6">
                  <c:v>58401.810834533877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8-764A-A090-58D16207A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2004607"/>
        <c:axId val="1038563792"/>
      </c:barChart>
      <c:catAx>
        <c:axId val="2092004607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563792"/>
        <c:crosses val="autoZero"/>
        <c:auto val="1"/>
        <c:lblAlgn val="ctr"/>
        <c:lblOffset val="100"/>
        <c:noMultiLvlLbl val="0"/>
      </c:catAx>
      <c:valAx>
        <c:axId val="1038563792"/>
        <c:scaling>
          <c:orientation val="minMax"/>
          <c:max val="6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04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Share HH Mortgage Debt &gt; 720 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'Page 6 Data'!$J$5:$J$82</c:f>
              <c:strCache>
                <c:ptCount val="7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</c:strCache>
            </c:strRef>
          </c:cat>
          <c:val>
            <c:numRef>
              <c:f>'Page 6 Data'!$K$5:$K$82</c:f>
              <c:numCache>
                <c:formatCode>0.0%</c:formatCode>
                <c:ptCount val="78"/>
                <c:pt idx="0">
                  <c:v>0.66083923300790526</c:v>
                </c:pt>
                <c:pt idx="1">
                  <c:v>0.65928736878419003</c:v>
                </c:pt>
                <c:pt idx="2">
                  <c:v>0.64738509556176027</c:v>
                </c:pt>
                <c:pt idx="3">
                  <c:v>0.62181800496084827</c:v>
                </c:pt>
                <c:pt idx="4">
                  <c:v>0.55426309378806327</c:v>
                </c:pt>
                <c:pt idx="5">
                  <c:v>0.53954142636095082</c:v>
                </c:pt>
                <c:pt idx="6">
                  <c:v>0.55797313269702475</c:v>
                </c:pt>
                <c:pt idx="7">
                  <c:v>0.53055783123557021</c:v>
                </c:pt>
                <c:pt idx="8">
                  <c:v>0.55826759708737872</c:v>
                </c:pt>
                <c:pt idx="9">
                  <c:v>0.53583229253948428</c:v>
                </c:pt>
                <c:pt idx="10">
                  <c:v>0.55081575596886601</c:v>
                </c:pt>
                <c:pt idx="11">
                  <c:v>0.56303203790047374</c:v>
                </c:pt>
                <c:pt idx="12">
                  <c:v>0.55677140403352388</c:v>
                </c:pt>
                <c:pt idx="13">
                  <c:v>0.52525307947655764</c:v>
                </c:pt>
                <c:pt idx="14">
                  <c:v>0.52836662684410873</c:v>
                </c:pt>
                <c:pt idx="15">
                  <c:v>0.53116577606755055</c:v>
                </c:pt>
                <c:pt idx="16">
                  <c:v>0.51785975601644285</c:v>
                </c:pt>
                <c:pt idx="17">
                  <c:v>0.5706681067736461</c:v>
                </c:pt>
                <c:pt idx="18">
                  <c:v>0.58510698920135618</c:v>
                </c:pt>
                <c:pt idx="19">
                  <c:v>0.60491691769507328</c:v>
                </c:pt>
                <c:pt idx="20">
                  <c:v>0.61587518757171866</c:v>
                </c:pt>
                <c:pt idx="21">
                  <c:v>0.66701919802104437</c:v>
                </c:pt>
                <c:pt idx="22">
                  <c:v>0.66034333892020924</c:v>
                </c:pt>
                <c:pt idx="23">
                  <c:v>0.64597959994701282</c:v>
                </c:pt>
                <c:pt idx="24">
                  <c:v>0.71111670020120721</c:v>
                </c:pt>
                <c:pt idx="25">
                  <c:v>0.78275187416461656</c:v>
                </c:pt>
                <c:pt idx="26">
                  <c:v>0.77204099194242348</c:v>
                </c:pt>
                <c:pt idx="27">
                  <c:v>0.74104823511434836</c:v>
                </c:pt>
                <c:pt idx="28">
                  <c:v>0.74565864713167673</c:v>
                </c:pt>
                <c:pt idx="29">
                  <c:v>0.7565609622744669</c:v>
                </c:pt>
                <c:pt idx="30">
                  <c:v>0.75780085333881675</c:v>
                </c:pt>
                <c:pt idx="31">
                  <c:v>0.81682901017256648</c:v>
                </c:pt>
                <c:pt idx="32">
                  <c:v>0.84534009090543427</c:v>
                </c:pt>
                <c:pt idx="33">
                  <c:v>0.80525164113785563</c:v>
                </c:pt>
                <c:pt idx="34">
                  <c:v>0.76141923563827985</c:v>
                </c:pt>
                <c:pt idx="35">
                  <c:v>0.80523593893054224</c:v>
                </c:pt>
                <c:pt idx="36">
                  <c:v>0.81532297231665851</c:v>
                </c:pt>
                <c:pt idx="37">
                  <c:v>0.82478021740071894</c:v>
                </c:pt>
                <c:pt idx="38">
                  <c:v>0.8136117407507012</c:v>
                </c:pt>
                <c:pt idx="39">
                  <c:v>0.79844778927563509</c:v>
                </c:pt>
                <c:pt idx="40">
                  <c:v>0.81997711353075808</c:v>
                </c:pt>
                <c:pt idx="41">
                  <c:v>0.79887380384841256</c:v>
                </c:pt>
                <c:pt idx="42">
                  <c:v>0.78099316628701598</c:v>
                </c:pt>
                <c:pt idx="43">
                  <c:v>0.77673645729478225</c:v>
                </c:pt>
                <c:pt idx="44">
                  <c:v>0.73524182612626188</c:v>
                </c:pt>
                <c:pt idx="45">
                  <c:v>0.73190536189276212</c:v>
                </c:pt>
                <c:pt idx="46">
                  <c:v>0.72499035522450073</c:v>
                </c:pt>
                <c:pt idx="47">
                  <c:v>0.71949635819547175</c:v>
                </c:pt>
                <c:pt idx="48">
                  <c:v>0.75822953133056525</c:v>
                </c:pt>
                <c:pt idx="49">
                  <c:v>0.76084435663975258</c:v>
                </c:pt>
                <c:pt idx="50">
                  <c:v>0.76922447811241279</c:v>
                </c:pt>
                <c:pt idx="51">
                  <c:v>0.71892881666285191</c:v>
                </c:pt>
                <c:pt idx="52">
                  <c:v>0.7485846628924343</c:v>
                </c:pt>
                <c:pt idx="53">
                  <c:v>0.74142579178095025</c:v>
                </c:pt>
                <c:pt idx="54">
                  <c:v>0.75304993082631122</c:v>
                </c:pt>
                <c:pt idx="55">
                  <c:v>0.75455179234423386</c:v>
                </c:pt>
                <c:pt idx="56">
                  <c:v>0.76673382583389293</c:v>
                </c:pt>
                <c:pt idx="57">
                  <c:v>0.73655237869260881</c:v>
                </c:pt>
                <c:pt idx="58">
                  <c:v>0.73618441639720444</c:v>
                </c:pt>
                <c:pt idx="59">
                  <c:v>0.73661129568106321</c:v>
                </c:pt>
                <c:pt idx="60">
                  <c:v>0.75982144943793972</c:v>
                </c:pt>
                <c:pt idx="61">
                  <c:v>0.75124582819000596</c:v>
                </c:pt>
                <c:pt idx="62">
                  <c:v>0.74821452634415841</c:v>
                </c:pt>
                <c:pt idx="63">
                  <c:v>0.73286340540001993</c:v>
                </c:pt>
                <c:pt idx="64">
                  <c:v>0.74097436195570032</c:v>
                </c:pt>
                <c:pt idx="65">
                  <c:v>0.75517350490454593</c:v>
                </c:pt>
                <c:pt idx="66">
                  <c:v>0.77272124940842402</c:v>
                </c:pt>
                <c:pt idx="67">
                  <c:v>0.79551045919385088</c:v>
                </c:pt>
                <c:pt idx="68">
                  <c:v>0.80765336194779858</c:v>
                </c:pt>
                <c:pt idx="69">
                  <c:v>0.83753736368899234</c:v>
                </c:pt>
                <c:pt idx="70">
                  <c:v>0.85461043602573261</c:v>
                </c:pt>
                <c:pt idx="71">
                  <c:v>0.84848794442174091</c:v>
                </c:pt>
                <c:pt idx="72">
                  <c:v>0.86332451971644175</c:v>
                </c:pt>
                <c:pt idx="73">
                  <c:v>0.85079651831170955</c:v>
                </c:pt>
                <c:pt idx="74">
                  <c:v>0.83201004799712908</c:v>
                </c:pt>
                <c:pt idx="75">
                  <c:v>0.81566210354455071</c:v>
                </c:pt>
                <c:pt idx="76">
                  <c:v>0.81413353513010067</c:v>
                </c:pt>
                <c:pt idx="77">
                  <c:v>0.80897483248034607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76-C54B-9DEE-27CDF4DCF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342703"/>
        <c:axId val="587194719"/>
      </c:lineChart>
      <c:catAx>
        <c:axId val="58634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194719"/>
        <c:crosses val="autoZero"/>
        <c:auto val="1"/>
        <c:lblAlgn val="ctr"/>
        <c:lblOffset val="100"/>
        <c:noMultiLvlLbl val="0"/>
      </c:catAx>
      <c:valAx>
        <c:axId val="587194719"/>
        <c:scaling>
          <c:orientation val="minMax"/>
          <c:min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342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HH Debt and Equity in 1-4 Family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Graph'!$B$13</c:f>
              <c:strCache>
                <c:ptCount val="1"/>
                <c:pt idx="0">
                  <c:v>Equity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Graph'!$A$14:$A$123</c:f>
              <c:numCache>
                <c:formatCode>yyyy\-mm</c:formatCode>
                <c:ptCount val="110"/>
                <c:pt idx="0">
                  <c:v>34790</c:v>
                </c:pt>
                <c:pt idx="1">
                  <c:v>34881</c:v>
                </c:pt>
                <c:pt idx="2">
                  <c:v>34973</c:v>
                </c:pt>
                <c:pt idx="3">
                  <c:v>35065</c:v>
                </c:pt>
                <c:pt idx="4">
                  <c:v>35156</c:v>
                </c:pt>
                <c:pt idx="5">
                  <c:v>35247</c:v>
                </c:pt>
                <c:pt idx="6">
                  <c:v>35339</c:v>
                </c:pt>
                <c:pt idx="7">
                  <c:v>35431</c:v>
                </c:pt>
                <c:pt idx="8">
                  <c:v>35521</c:v>
                </c:pt>
                <c:pt idx="9">
                  <c:v>35612</c:v>
                </c:pt>
                <c:pt idx="10">
                  <c:v>35704</c:v>
                </c:pt>
                <c:pt idx="11">
                  <c:v>35796</c:v>
                </c:pt>
                <c:pt idx="12">
                  <c:v>35886</c:v>
                </c:pt>
                <c:pt idx="13">
                  <c:v>35977</c:v>
                </c:pt>
                <c:pt idx="14">
                  <c:v>36069</c:v>
                </c:pt>
                <c:pt idx="15">
                  <c:v>36161</c:v>
                </c:pt>
                <c:pt idx="16">
                  <c:v>36251</c:v>
                </c:pt>
                <c:pt idx="17">
                  <c:v>36342</c:v>
                </c:pt>
                <c:pt idx="18">
                  <c:v>36434</c:v>
                </c:pt>
                <c:pt idx="19">
                  <c:v>36526</c:v>
                </c:pt>
                <c:pt idx="20">
                  <c:v>36617</c:v>
                </c:pt>
                <c:pt idx="21">
                  <c:v>36708</c:v>
                </c:pt>
                <c:pt idx="22">
                  <c:v>36800</c:v>
                </c:pt>
                <c:pt idx="23">
                  <c:v>36892</c:v>
                </c:pt>
                <c:pt idx="24">
                  <c:v>36982</c:v>
                </c:pt>
                <c:pt idx="25">
                  <c:v>37073</c:v>
                </c:pt>
                <c:pt idx="26">
                  <c:v>37165</c:v>
                </c:pt>
                <c:pt idx="27">
                  <c:v>37257</c:v>
                </c:pt>
                <c:pt idx="28">
                  <c:v>37347</c:v>
                </c:pt>
                <c:pt idx="29">
                  <c:v>37438</c:v>
                </c:pt>
                <c:pt idx="30">
                  <c:v>37530</c:v>
                </c:pt>
                <c:pt idx="31">
                  <c:v>37622</c:v>
                </c:pt>
                <c:pt idx="32">
                  <c:v>37712</c:v>
                </c:pt>
                <c:pt idx="33">
                  <c:v>37803</c:v>
                </c:pt>
                <c:pt idx="34">
                  <c:v>37895</c:v>
                </c:pt>
                <c:pt idx="35">
                  <c:v>37987</c:v>
                </c:pt>
                <c:pt idx="36">
                  <c:v>38078</c:v>
                </c:pt>
                <c:pt idx="37">
                  <c:v>38169</c:v>
                </c:pt>
                <c:pt idx="38">
                  <c:v>38261</c:v>
                </c:pt>
                <c:pt idx="39">
                  <c:v>38353</c:v>
                </c:pt>
                <c:pt idx="40">
                  <c:v>38443</c:v>
                </c:pt>
                <c:pt idx="41">
                  <c:v>38534</c:v>
                </c:pt>
                <c:pt idx="42">
                  <c:v>38626</c:v>
                </c:pt>
                <c:pt idx="43">
                  <c:v>38718</c:v>
                </c:pt>
                <c:pt idx="44">
                  <c:v>38808</c:v>
                </c:pt>
                <c:pt idx="45">
                  <c:v>38899</c:v>
                </c:pt>
                <c:pt idx="46">
                  <c:v>38991</c:v>
                </c:pt>
                <c:pt idx="47">
                  <c:v>39083</c:v>
                </c:pt>
                <c:pt idx="48">
                  <c:v>39173</c:v>
                </c:pt>
                <c:pt idx="49">
                  <c:v>39264</c:v>
                </c:pt>
                <c:pt idx="50">
                  <c:v>39356</c:v>
                </c:pt>
                <c:pt idx="51">
                  <c:v>39448</c:v>
                </c:pt>
                <c:pt idx="52">
                  <c:v>39539</c:v>
                </c:pt>
                <c:pt idx="53">
                  <c:v>39630</c:v>
                </c:pt>
                <c:pt idx="54">
                  <c:v>39722</c:v>
                </c:pt>
                <c:pt idx="55">
                  <c:v>39814</c:v>
                </c:pt>
                <c:pt idx="56">
                  <c:v>39904</c:v>
                </c:pt>
                <c:pt idx="57">
                  <c:v>39995</c:v>
                </c:pt>
                <c:pt idx="58">
                  <c:v>40087</c:v>
                </c:pt>
                <c:pt idx="59">
                  <c:v>40179</c:v>
                </c:pt>
                <c:pt idx="60">
                  <c:v>40269</c:v>
                </c:pt>
                <c:pt idx="61">
                  <c:v>40360</c:v>
                </c:pt>
                <c:pt idx="62">
                  <c:v>40452</c:v>
                </c:pt>
                <c:pt idx="63">
                  <c:v>40544</c:v>
                </c:pt>
                <c:pt idx="64">
                  <c:v>40634</c:v>
                </c:pt>
                <c:pt idx="65">
                  <c:v>40725</c:v>
                </c:pt>
                <c:pt idx="66">
                  <c:v>40817</c:v>
                </c:pt>
                <c:pt idx="67">
                  <c:v>40909</c:v>
                </c:pt>
                <c:pt idx="68">
                  <c:v>41000</c:v>
                </c:pt>
                <c:pt idx="69">
                  <c:v>41091</c:v>
                </c:pt>
                <c:pt idx="70">
                  <c:v>41183</c:v>
                </c:pt>
                <c:pt idx="71">
                  <c:v>41275</c:v>
                </c:pt>
                <c:pt idx="72">
                  <c:v>41365</c:v>
                </c:pt>
                <c:pt idx="73">
                  <c:v>41456</c:v>
                </c:pt>
                <c:pt idx="74">
                  <c:v>41548</c:v>
                </c:pt>
                <c:pt idx="75">
                  <c:v>41640</c:v>
                </c:pt>
                <c:pt idx="76">
                  <c:v>41730</c:v>
                </c:pt>
                <c:pt idx="77">
                  <c:v>41821</c:v>
                </c:pt>
                <c:pt idx="78">
                  <c:v>41913</c:v>
                </c:pt>
                <c:pt idx="79">
                  <c:v>42005</c:v>
                </c:pt>
                <c:pt idx="80">
                  <c:v>42095</c:v>
                </c:pt>
                <c:pt idx="81">
                  <c:v>42186</c:v>
                </c:pt>
                <c:pt idx="82">
                  <c:v>42278</c:v>
                </c:pt>
                <c:pt idx="83">
                  <c:v>42370</c:v>
                </c:pt>
                <c:pt idx="84">
                  <c:v>42461</c:v>
                </c:pt>
                <c:pt idx="85">
                  <c:v>42552</c:v>
                </c:pt>
                <c:pt idx="86">
                  <c:v>42644</c:v>
                </c:pt>
                <c:pt idx="87">
                  <c:v>42736</c:v>
                </c:pt>
                <c:pt idx="88">
                  <c:v>42826</c:v>
                </c:pt>
                <c:pt idx="89">
                  <c:v>42917</c:v>
                </c:pt>
                <c:pt idx="90">
                  <c:v>43009</c:v>
                </c:pt>
                <c:pt idx="91">
                  <c:v>43101</c:v>
                </c:pt>
                <c:pt idx="92">
                  <c:v>43191</c:v>
                </c:pt>
                <c:pt idx="93">
                  <c:v>43282</c:v>
                </c:pt>
                <c:pt idx="94">
                  <c:v>43374</c:v>
                </c:pt>
                <c:pt idx="95">
                  <c:v>43466</c:v>
                </c:pt>
                <c:pt idx="96">
                  <c:v>43556</c:v>
                </c:pt>
                <c:pt idx="97">
                  <c:v>43647</c:v>
                </c:pt>
                <c:pt idx="98">
                  <c:v>43739</c:v>
                </c:pt>
                <c:pt idx="99">
                  <c:v>43831</c:v>
                </c:pt>
                <c:pt idx="100">
                  <c:v>43922</c:v>
                </c:pt>
                <c:pt idx="101">
                  <c:v>44013</c:v>
                </c:pt>
                <c:pt idx="102">
                  <c:v>44105</c:v>
                </c:pt>
                <c:pt idx="103">
                  <c:v>44197</c:v>
                </c:pt>
                <c:pt idx="104">
                  <c:v>44287</c:v>
                </c:pt>
                <c:pt idx="105">
                  <c:v>44378</c:v>
                </c:pt>
                <c:pt idx="106">
                  <c:v>44470</c:v>
                </c:pt>
                <c:pt idx="107">
                  <c:v>44562</c:v>
                </c:pt>
                <c:pt idx="108">
                  <c:v>44652</c:v>
                </c:pt>
                <c:pt idx="109">
                  <c:v>44743</c:v>
                </c:pt>
              </c:numCache>
            </c:numRef>
          </c:cat>
          <c:val>
            <c:numRef>
              <c:f>'FRED Graph'!$B$14:$B$123</c:f>
              <c:numCache>
                <c:formatCode>0</c:formatCode>
                <c:ptCount val="110"/>
                <c:pt idx="0">
                  <c:v>5083.5069999999996</c:v>
                </c:pt>
                <c:pt idx="1">
                  <c:v>5123.366</c:v>
                </c:pt>
                <c:pt idx="2">
                  <c:v>5173.3620000000001</c:v>
                </c:pt>
                <c:pt idx="3">
                  <c:v>5216.4539999999997</c:v>
                </c:pt>
                <c:pt idx="4">
                  <c:v>5262.1279999999997</c:v>
                </c:pt>
                <c:pt idx="5">
                  <c:v>5307.5889999999999</c:v>
                </c:pt>
                <c:pt idx="6">
                  <c:v>5348.9780000000001</c:v>
                </c:pt>
                <c:pt idx="7">
                  <c:v>5389.4110000000001</c:v>
                </c:pt>
                <c:pt idx="8">
                  <c:v>5459.5219999999999</c:v>
                </c:pt>
                <c:pt idx="9">
                  <c:v>5487.33</c:v>
                </c:pt>
                <c:pt idx="10">
                  <c:v>5579.3649999999998</c:v>
                </c:pt>
                <c:pt idx="11">
                  <c:v>5701.183</c:v>
                </c:pt>
                <c:pt idx="12">
                  <c:v>5854.2960000000003</c:v>
                </c:pt>
                <c:pt idx="13">
                  <c:v>6004.4170000000004</c:v>
                </c:pt>
                <c:pt idx="14">
                  <c:v>6154.9040000000005</c:v>
                </c:pt>
                <c:pt idx="15">
                  <c:v>6287.8680000000004</c:v>
                </c:pt>
                <c:pt idx="16">
                  <c:v>6443.7830000000004</c:v>
                </c:pt>
                <c:pt idx="17">
                  <c:v>6607.6390000000001</c:v>
                </c:pt>
                <c:pt idx="18">
                  <c:v>6788.5290000000005</c:v>
                </c:pt>
                <c:pt idx="19">
                  <c:v>7116.9960000000001</c:v>
                </c:pt>
                <c:pt idx="20">
                  <c:v>7431.9340000000002</c:v>
                </c:pt>
                <c:pt idx="21">
                  <c:v>7711.2719999999999</c:v>
                </c:pt>
                <c:pt idx="22">
                  <c:v>8031.3239999999996</c:v>
                </c:pt>
                <c:pt idx="23">
                  <c:v>8668.9599999999991</c:v>
                </c:pt>
                <c:pt idx="24">
                  <c:v>8873.1939999999995</c:v>
                </c:pt>
                <c:pt idx="25">
                  <c:v>9092.7970000000005</c:v>
                </c:pt>
                <c:pt idx="26">
                  <c:v>9330.3799999999992</c:v>
                </c:pt>
                <c:pt idx="27">
                  <c:v>9573.8629999999994</c:v>
                </c:pt>
                <c:pt idx="28">
                  <c:v>9746.2800000000007</c:v>
                </c:pt>
                <c:pt idx="29">
                  <c:v>9915.5490000000009</c:v>
                </c:pt>
                <c:pt idx="30">
                  <c:v>10089.852000000001</c:v>
                </c:pt>
                <c:pt idx="31">
                  <c:v>10295.119000000001</c:v>
                </c:pt>
                <c:pt idx="32">
                  <c:v>10435.777</c:v>
                </c:pt>
                <c:pt idx="33">
                  <c:v>10604.227999999999</c:v>
                </c:pt>
                <c:pt idx="34">
                  <c:v>10833.666999999999</c:v>
                </c:pt>
                <c:pt idx="35">
                  <c:v>11353.91</c:v>
                </c:pt>
                <c:pt idx="36">
                  <c:v>11688.233</c:v>
                </c:pt>
                <c:pt idx="37">
                  <c:v>12167.672</c:v>
                </c:pt>
                <c:pt idx="38">
                  <c:v>12621.546</c:v>
                </c:pt>
                <c:pt idx="39">
                  <c:v>13068.844999999999</c:v>
                </c:pt>
                <c:pt idx="40">
                  <c:v>13465.683000000001</c:v>
                </c:pt>
                <c:pt idx="41">
                  <c:v>13938.77</c:v>
                </c:pt>
                <c:pt idx="42">
                  <c:v>14375.091</c:v>
                </c:pt>
                <c:pt idx="43">
                  <c:v>14173.536</c:v>
                </c:pt>
                <c:pt idx="44">
                  <c:v>14231.826999999999</c:v>
                </c:pt>
                <c:pt idx="45">
                  <c:v>14262.127</c:v>
                </c:pt>
                <c:pt idx="46">
                  <c:v>14208.748</c:v>
                </c:pt>
                <c:pt idx="47">
                  <c:v>13775.055</c:v>
                </c:pt>
                <c:pt idx="48">
                  <c:v>13455.223</c:v>
                </c:pt>
                <c:pt idx="49">
                  <c:v>13085.441999999999</c:v>
                </c:pt>
                <c:pt idx="50">
                  <c:v>12666.7</c:v>
                </c:pt>
                <c:pt idx="51">
                  <c:v>11923.4</c:v>
                </c:pt>
                <c:pt idx="52">
                  <c:v>11361.985000000001</c:v>
                </c:pt>
                <c:pt idx="53">
                  <c:v>10825.268</c:v>
                </c:pt>
                <c:pt idx="54">
                  <c:v>10369.93</c:v>
                </c:pt>
                <c:pt idx="55">
                  <c:v>9850.76</c:v>
                </c:pt>
                <c:pt idx="56">
                  <c:v>9442.4660000000003</c:v>
                </c:pt>
                <c:pt idx="57">
                  <c:v>9184.5169999999998</c:v>
                </c:pt>
                <c:pt idx="58">
                  <c:v>9022.8819999999996</c:v>
                </c:pt>
                <c:pt idx="59">
                  <c:v>9060.9879999999994</c:v>
                </c:pt>
                <c:pt idx="60">
                  <c:v>9036.7099999999991</c:v>
                </c:pt>
                <c:pt idx="61">
                  <c:v>8967.1360000000004</c:v>
                </c:pt>
                <c:pt idx="62">
                  <c:v>8882.1589999999997</c:v>
                </c:pt>
                <c:pt idx="63">
                  <c:v>8599.9480000000003</c:v>
                </c:pt>
                <c:pt idx="64">
                  <c:v>8537.6869999999999</c:v>
                </c:pt>
                <c:pt idx="65">
                  <c:v>8498.1200000000008</c:v>
                </c:pt>
                <c:pt idx="66">
                  <c:v>8393.1610000000001</c:v>
                </c:pt>
                <c:pt idx="67">
                  <c:v>8277.0149999999994</c:v>
                </c:pt>
                <c:pt idx="68">
                  <c:v>8514.11</c:v>
                </c:pt>
                <c:pt idx="69">
                  <c:v>8798.32</c:v>
                </c:pt>
                <c:pt idx="70">
                  <c:v>9045.8629999999994</c:v>
                </c:pt>
                <c:pt idx="71">
                  <c:v>9515.2569999999996</c:v>
                </c:pt>
                <c:pt idx="72">
                  <c:v>10035.612999999999</c:v>
                </c:pt>
                <c:pt idx="73">
                  <c:v>10541.829</c:v>
                </c:pt>
                <c:pt idx="74">
                  <c:v>10913.579</c:v>
                </c:pt>
                <c:pt idx="75">
                  <c:v>11261.623</c:v>
                </c:pt>
                <c:pt idx="76">
                  <c:v>11685.957</c:v>
                </c:pt>
                <c:pt idx="77">
                  <c:v>12065.998</c:v>
                </c:pt>
                <c:pt idx="78">
                  <c:v>12324.387000000001</c:v>
                </c:pt>
                <c:pt idx="79">
                  <c:v>12696.727999999999</c:v>
                </c:pt>
                <c:pt idx="80">
                  <c:v>13087.192999999999</c:v>
                </c:pt>
                <c:pt idx="81">
                  <c:v>13473.923000000001</c:v>
                </c:pt>
                <c:pt idx="82">
                  <c:v>13748.216</c:v>
                </c:pt>
                <c:pt idx="83">
                  <c:v>14051.571</c:v>
                </c:pt>
                <c:pt idx="84">
                  <c:v>14517.832</c:v>
                </c:pt>
                <c:pt idx="85">
                  <c:v>14948.148999999999</c:v>
                </c:pt>
                <c:pt idx="86">
                  <c:v>15316.215</c:v>
                </c:pt>
                <c:pt idx="87">
                  <c:v>15696.742</c:v>
                </c:pt>
                <c:pt idx="88">
                  <c:v>16136.380999999999</c:v>
                </c:pt>
                <c:pt idx="89">
                  <c:v>16562.944</c:v>
                </c:pt>
                <c:pt idx="90">
                  <c:v>16910.312999999998</c:v>
                </c:pt>
                <c:pt idx="91">
                  <c:v>17509.415000000001</c:v>
                </c:pt>
                <c:pt idx="92">
                  <c:v>17810.659</c:v>
                </c:pt>
                <c:pt idx="93">
                  <c:v>18072.093000000001</c:v>
                </c:pt>
                <c:pt idx="94">
                  <c:v>18302.843000000001</c:v>
                </c:pt>
                <c:pt idx="95">
                  <c:v>18779.564999999999</c:v>
                </c:pt>
                <c:pt idx="96">
                  <c:v>19057.947</c:v>
                </c:pt>
                <c:pt idx="97">
                  <c:v>19251.039000000001</c:v>
                </c:pt>
                <c:pt idx="98">
                  <c:v>19517.288</c:v>
                </c:pt>
                <c:pt idx="99">
                  <c:v>20090.36</c:v>
                </c:pt>
                <c:pt idx="100">
                  <c:v>20705.62</c:v>
                </c:pt>
                <c:pt idx="101">
                  <c:v>21276.008000000002</c:v>
                </c:pt>
                <c:pt idx="102">
                  <c:v>22080.302</c:v>
                </c:pt>
                <c:pt idx="103">
                  <c:v>23148.503000000001</c:v>
                </c:pt>
                <c:pt idx="104">
                  <c:v>24296.788</c:v>
                </c:pt>
                <c:pt idx="105">
                  <c:v>25321.563999999998</c:v>
                </c:pt>
                <c:pt idx="106">
                  <c:v>26362.240000000002</c:v>
                </c:pt>
                <c:pt idx="107">
                  <c:v>27850.396000000001</c:v>
                </c:pt>
                <c:pt idx="108">
                  <c:v>29048.561000000002</c:v>
                </c:pt>
                <c:pt idx="109">
                  <c:v>29555.052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C-D34A-BAA4-26E2D5E9E1B8}"/>
            </c:ext>
          </c:extLst>
        </c:ser>
        <c:ser>
          <c:idx val="1"/>
          <c:order val="1"/>
          <c:tx>
            <c:strRef>
              <c:f>'FRED Graph'!$C$13</c:f>
              <c:strCache>
                <c:ptCount val="1"/>
                <c:pt idx="0">
                  <c:v>Debt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Graph'!$A$14:$A$123</c:f>
              <c:numCache>
                <c:formatCode>yyyy\-mm</c:formatCode>
                <c:ptCount val="110"/>
                <c:pt idx="0">
                  <c:v>34790</c:v>
                </c:pt>
                <c:pt idx="1">
                  <c:v>34881</c:v>
                </c:pt>
                <c:pt idx="2">
                  <c:v>34973</c:v>
                </c:pt>
                <c:pt idx="3">
                  <c:v>35065</c:v>
                </c:pt>
                <c:pt idx="4">
                  <c:v>35156</c:v>
                </c:pt>
                <c:pt idx="5">
                  <c:v>35247</c:v>
                </c:pt>
                <c:pt idx="6">
                  <c:v>35339</c:v>
                </c:pt>
                <c:pt idx="7">
                  <c:v>35431</c:v>
                </c:pt>
                <c:pt idx="8">
                  <c:v>35521</c:v>
                </c:pt>
                <c:pt idx="9">
                  <c:v>35612</c:v>
                </c:pt>
                <c:pt idx="10">
                  <c:v>35704</c:v>
                </c:pt>
                <c:pt idx="11">
                  <c:v>35796</c:v>
                </c:pt>
                <c:pt idx="12">
                  <c:v>35886</c:v>
                </c:pt>
                <c:pt idx="13">
                  <c:v>35977</c:v>
                </c:pt>
                <c:pt idx="14">
                  <c:v>36069</c:v>
                </c:pt>
                <c:pt idx="15">
                  <c:v>36161</c:v>
                </c:pt>
                <c:pt idx="16">
                  <c:v>36251</c:v>
                </c:pt>
                <c:pt idx="17">
                  <c:v>36342</c:v>
                </c:pt>
                <c:pt idx="18">
                  <c:v>36434</c:v>
                </c:pt>
                <c:pt idx="19">
                  <c:v>36526</c:v>
                </c:pt>
                <c:pt idx="20">
                  <c:v>36617</c:v>
                </c:pt>
                <c:pt idx="21">
                  <c:v>36708</c:v>
                </c:pt>
                <c:pt idx="22">
                  <c:v>36800</c:v>
                </c:pt>
                <c:pt idx="23">
                  <c:v>36892</c:v>
                </c:pt>
                <c:pt idx="24">
                  <c:v>36982</c:v>
                </c:pt>
                <c:pt idx="25">
                  <c:v>37073</c:v>
                </c:pt>
                <c:pt idx="26">
                  <c:v>37165</c:v>
                </c:pt>
                <c:pt idx="27">
                  <c:v>37257</c:v>
                </c:pt>
                <c:pt idx="28">
                  <c:v>37347</c:v>
                </c:pt>
                <c:pt idx="29">
                  <c:v>37438</c:v>
                </c:pt>
                <c:pt idx="30">
                  <c:v>37530</c:v>
                </c:pt>
                <c:pt idx="31">
                  <c:v>37622</c:v>
                </c:pt>
                <c:pt idx="32">
                  <c:v>37712</c:v>
                </c:pt>
                <c:pt idx="33">
                  <c:v>37803</c:v>
                </c:pt>
                <c:pt idx="34">
                  <c:v>37895</c:v>
                </c:pt>
                <c:pt idx="35">
                  <c:v>37987</c:v>
                </c:pt>
                <c:pt idx="36">
                  <c:v>38078</c:v>
                </c:pt>
                <c:pt idx="37">
                  <c:v>38169</c:v>
                </c:pt>
                <c:pt idx="38">
                  <c:v>38261</c:v>
                </c:pt>
                <c:pt idx="39">
                  <c:v>38353</c:v>
                </c:pt>
                <c:pt idx="40">
                  <c:v>38443</c:v>
                </c:pt>
                <c:pt idx="41">
                  <c:v>38534</c:v>
                </c:pt>
                <c:pt idx="42">
                  <c:v>38626</c:v>
                </c:pt>
                <c:pt idx="43">
                  <c:v>38718</c:v>
                </c:pt>
                <c:pt idx="44">
                  <c:v>38808</c:v>
                </c:pt>
                <c:pt idx="45">
                  <c:v>38899</c:v>
                </c:pt>
                <c:pt idx="46">
                  <c:v>38991</c:v>
                </c:pt>
                <c:pt idx="47">
                  <c:v>39083</c:v>
                </c:pt>
                <c:pt idx="48">
                  <c:v>39173</c:v>
                </c:pt>
                <c:pt idx="49">
                  <c:v>39264</c:v>
                </c:pt>
                <c:pt idx="50">
                  <c:v>39356</c:v>
                </c:pt>
                <c:pt idx="51">
                  <c:v>39448</c:v>
                </c:pt>
                <c:pt idx="52">
                  <c:v>39539</c:v>
                </c:pt>
                <c:pt idx="53">
                  <c:v>39630</c:v>
                </c:pt>
                <c:pt idx="54">
                  <c:v>39722</c:v>
                </c:pt>
                <c:pt idx="55">
                  <c:v>39814</c:v>
                </c:pt>
                <c:pt idx="56">
                  <c:v>39904</c:v>
                </c:pt>
                <c:pt idx="57">
                  <c:v>39995</c:v>
                </c:pt>
                <c:pt idx="58">
                  <c:v>40087</c:v>
                </c:pt>
                <c:pt idx="59">
                  <c:v>40179</c:v>
                </c:pt>
                <c:pt idx="60">
                  <c:v>40269</c:v>
                </c:pt>
                <c:pt idx="61">
                  <c:v>40360</c:v>
                </c:pt>
                <c:pt idx="62">
                  <c:v>40452</c:v>
                </c:pt>
                <c:pt idx="63">
                  <c:v>40544</c:v>
                </c:pt>
                <c:pt idx="64">
                  <c:v>40634</c:v>
                </c:pt>
                <c:pt idx="65">
                  <c:v>40725</c:v>
                </c:pt>
                <c:pt idx="66">
                  <c:v>40817</c:v>
                </c:pt>
                <c:pt idx="67">
                  <c:v>40909</c:v>
                </c:pt>
                <c:pt idx="68">
                  <c:v>41000</c:v>
                </c:pt>
                <c:pt idx="69">
                  <c:v>41091</c:v>
                </c:pt>
                <c:pt idx="70">
                  <c:v>41183</c:v>
                </c:pt>
                <c:pt idx="71">
                  <c:v>41275</c:v>
                </c:pt>
                <c:pt idx="72">
                  <c:v>41365</c:v>
                </c:pt>
                <c:pt idx="73">
                  <c:v>41456</c:v>
                </c:pt>
                <c:pt idx="74">
                  <c:v>41548</c:v>
                </c:pt>
                <c:pt idx="75">
                  <c:v>41640</c:v>
                </c:pt>
                <c:pt idx="76">
                  <c:v>41730</c:v>
                </c:pt>
                <c:pt idx="77">
                  <c:v>41821</c:v>
                </c:pt>
                <c:pt idx="78">
                  <c:v>41913</c:v>
                </c:pt>
                <c:pt idx="79">
                  <c:v>42005</c:v>
                </c:pt>
                <c:pt idx="80">
                  <c:v>42095</c:v>
                </c:pt>
                <c:pt idx="81">
                  <c:v>42186</c:v>
                </c:pt>
                <c:pt idx="82">
                  <c:v>42278</c:v>
                </c:pt>
                <c:pt idx="83">
                  <c:v>42370</c:v>
                </c:pt>
                <c:pt idx="84">
                  <c:v>42461</c:v>
                </c:pt>
                <c:pt idx="85">
                  <c:v>42552</c:v>
                </c:pt>
                <c:pt idx="86">
                  <c:v>42644</c:v>
                </c:pt>
                <c:pt idx="87">
                  <c:v>42736</c:v>
                </c:pt>
                <c:pt idx="88">
                  <c:v>42826</c:v>
                </c:pt>
                <c:pt idx="89">
                  <c:v>42917</c:v>
                </c:pt>
                <c:pt idx="90">
                  <c:v>43009</c:v>
                </c:pt>
                <c:pt idx="91">
                  <c:v>43101</c:v>
                </c:pt>
                <c:pt idx="92">
                  <c:v>43191</c:v>
                </c:pt>
                <c:pt idx="93">
                  <c:v>43282</c:v>
                </c:pt>
                <c:pt idx="94">
                  <c:v>43374</c:v>
                </c:pt>
                <c:pt idx="95">
                  <c:v>43466</c:v>
                </c:pt>
                <c:pt idx="96">
                  <c:v>43556</c:v>
                </c:pt>
                <c:pt idx="97">
                  <c:v>43647</c:v>
                </c:pt>
                <c:pt idx="98">
                  <c:v>43739</c:v>
                </c:pt>
                <c:pt idx="99">
                  <c:v>43831</c:v>
                </c:pt>
                <c:pt idx="100">
                  <c:v>43922</c:v>
                </c:pt>
                <c:pt idx="101">
                  <c:v>44013</c:v>
                </c:pt>
                <c:pt idx="102">
                  <c:v>44105</c:v>
                </c:pt>
                <c:pt idx="103">
                  <c:v>44197</c:v>
                </c:pt>
                <c:pt idx="104">
                  <c:v>44287</c:v>
                </c:pt>
                <c:pt idx="105">
                  <c:v>44378</c:v>
                </c:pt>
                <c:pt idx="106">
                  <c:v>44470</c:v>
                </c:pt>
                <c:pt idx="107">
                  <c:v>44562</c:v>
                </c:pt>
                <c:pt idx="108">
                  <c:v>44652</c:v>
                </c:pt>
                <c:pt idx="109">
                  <c:v>44743</c:v>
                </c:pt>
              </c:numCache>
            </c:numRef>
          </c:cat>
          <c:val>
            <c:numRef>
              <c:f>'FRED Graph'!$C$14:$C$123</c:f>
              <c:numCache>
                <c:formatCode>0</c:formatCode>
                <c:ptCount val="110"/>
                <c:pt idx="0">
                  <c:v>3244.6849999999999</c:v>
                </c:pt>
                <c:pt idx="1">
                  <c:v>3285.7669999999998</c:v>
                </c:pt>
                <c:pt idx="2">
                  <c:v>3319.9250000000002</c:v>
                </c:pt>
                <c:pt idx="3">
                  <c:v>3396.52</c:v>
                </c:pt>
                <c:pt idx="4">
                  <c:v>3449.2689999999998</c:v>
                </c:pt>
                <c:pt idx="5">
                  <c:v>3490.299</c:v>
                </c:pt>
                <c:pt idx="6">
                  <c:v>3538.1320000000001</c:v>
                </c:pt>
                <c:pt idx="7">
                  <c:v>3597.8389999999999</c:v>
                </c:pt>
                <c:pt idx="8">
                  <c:v>3643.55</c:v>
                </c:pt>
                <c:pt idx="9">
                  <c:v>3715.7020000000002</c:v>
                </c:pt>
                <c:pt idx="10">
                  <c:v>3754.2379999999998</c:v>
                </c:pt>
                <c:pt idx="11">
                  <c:v>3834.4360000000001</c:v>
                </c:pt>
                <c:pt idx="12">
                  <c:v>3901.6790000000001</c:v>
                </c:pt>
                <c:pt idx="13">
                  <c:v>3962.0639999999999</c:v>
                </c:pt>
                <c:pt idx="14">
                  <c:v>4057.442</c:v>
                </c:pt>
                <c:pt idx="15">
                  <c:v>4162.2889999999998</c:v>
                </c:pt>
                <c:pt idx="16">
                  <c:v>4247.2920000000004</c:v>
                </c:pt>
                <c:pt idx="17">
                  <c:v>4349.857</c:v>
                </c:pt>
                <c:pt idx="18">
                  <c:v>4434.4750000000004</c:v>
                </c:pt>
                <c:pt idx="19">
                  <c:v>4524.3530000000001</c:v>
                </c:pt>
                <c:pt idx="20">
                  <c:v>4620.4070000000002</c:v>
                </c:pt>
                <c:pt idx="21">
                  <c:v>4720.3040000000001</c:v>
                </c:pt>
                <c:pt idx="22">
                  <c:v>4816.7839999999997</c:v>
                </c:pt>
                <c:pt idx="23">
                  <c:v>4930.3209999999999</c:v>
                </c:pt>
                <c:pt idx="24">
                  <c:v>5074.0159999999996</c:v>
                </c:pt>
                <c:pt idx="25">
                  <c:v>5217.2560000000003</c:v>
                </c:pt>
                <c:pt idx="26">
                  <c:v>5324.9350000000004</c:v>
                </c:pt>
                <c:pt idx="27">
                  <c:v>5488.8180000000002</c:v>
                </c:pt>
                <c:pt idx="28">
                  <c:v>5632.43</c:v>
                </c:pt>
                <c:pt idx="29">
                  <c:v>5819.7290000000003</c:v>
                </c:pt>
                <c:pt idx="30">
                  <c:v>6031.1270000000004</c:v>
                </c:pt>
                <c:pt idx="31">
                  <c:v>6209.7219999999998</c:v>
                </c:pt>
                <c:pt idx="32">
                  <c:v>6438.643</c:v>
                </c:pt>
                <c:pt idx="33">
                  <c:v>6678.4309999999996</c:v>
                </c:pt>
                <c:pt idx="34">
                  <c:v>6914.875</c:v>
                </c:pt>
                <c:pt idx="35">
                  <c:v>7099.0159999999996</c:v>
                </c:pt>
                <c:pt idx="36">
                  <c:v>7349.3379999999997</c:v>
                </c:pt>
                <c:pt idx="37">
                  <c:v>7595.6019999999999</c:v>
                </c:pt>
                <c:pt idx="38">
                  <c:v>7859.1490000000003</c:v>
                </c:pt>
                <c:pt idx="39">
                  <c:v>8080.375</c:v>
                </c:pt>
                <c:pt idx="40">
                  <c:v>8366.3449999999993</c:v>
                </c:pt>
                <c:pt idx="41">
                  <c:v>8653.9150000000009</c:v>
                </c:pt>
                <c:pt idx="42">
                  <c:v>8940.3979999999992</c:v>
                </c:pt>
                <c:pt idx="43">
                  <c:v>9227.7720000000008</c:v>
                </c:pt>
                <c:pt idx="44">
                  <c:v>9540.1830000000009</c:v>
                </c:pt>
                <c:pt idx="45">
                  <c:v>9776.1139999999996</c:v>
                </c:pt>
                <c:pt idx="46">
                  <c:v>9940.2510000000002</c:v>
                </c:pt>
                <c:pt idx="47">
                  <c:v>10123.242</c:v>
                </c:pt>
                <c:pt idx="48">
                  <c:v>10332.493</c:v>
                </c:pt>
                <c:pt idx="49">
                  <c:v>10516.495000000001</c:v>
                </c:pt>
                <c:pt idx="50">
                  <c:v>10624.984</c:v>
                </c:pt>
                <c:pt idx="51">
                  <c:v>10694.802</c:v>
                </c:pt>
                <c:pt idx="52">
                  <c:v>10688.466</c:v>
                </c:pt>
                <c:pt idx="53">
                  <c:v>10666.308000000001</c:v>
                </c:pt>
                <c:pt idx="54">
                  <c:v>10577.26</c:v>
                </c:pt>
                <c:pt idx="55">
                  <c:v>10577.231</c:v>
                </c:pt>
                <c:pt idx="56">
                  <c:v>10557.951999999999</c:v>
                </c:pt>
                <c:pt idx="57">
                  <c:v>10490.68</c:v>
                </c:pt>
                <c:pt idx="58">
                  <c:v>10441.302</c:v>
                </c:pt>
                <c:pt idx="59">
                  <c:v>10317.055</c:v>
                </c:pt>
                <c:pt idx="60">
                  <c:v>10251.896000000001</c:v>
                </c:pt>
                <c:pt idx="61">
                  <c:v>10158.183999999999</c:v>
                </c:pt>
                <c:pt idx="62">
                  <c:v>9992.2800000000007</c:v>
                </c:pt>
                <c:pt idx="63">
                  <c:v>9958.6740000000009</c:v>
                </c:pt>
                <c:pt idx="64">
                  <c:v>9899.6650000000009</c:v>
                </c:pt>
                <c:pt idx="65">
                  <c:v>9828.6759999999995</c:v>
                </c:pt>
                <c:pt idx="66">
                  <c:v>9785.4959999999992</c:v>
                </c:pt>
                <c:pt idx="67">
                  <c:v>9727.5619999999999</c:v>
                </c:pt>
                <c:pt idx="68">
                  <c:v>9664.0959999999995</c:v>
                </c:pt>
                <c:pt idx="69">
                  <c:v>9592.3389999999999</c:v>
                </c:pt>
                <c:pt idx="70">
                  <c:v>9537.0720000000001</c:v>
                </c:pt>
                <c:pt idx="71">
                  <c:v>9504.3459999999995</c:v>
                </c:pt>
                <c:pt idx="72">
                  <c:v>9467.3389999999999</c:v>
                </c:pt>
                <c:pt idx="73">
                  <c:v>9451.9459999999999</c:v>
                </c:pt>
                <c:pt idx="74">
                  <c:v>9437.0490000000009</c:v>
                </c:pt>
                <c:pt idx="75">
                  <c:v>9417.6380000000008</c:v>
                </c:pt>
                <c:pt idx="76">
                  <c:v>9396.6080000000002</c:v>
                </c:pt>
                <c:pt idx="77">
                  <c:v>9377.3680000000004</c:v>
                </c:pt>
                <c:pt idx="78">
                  <c:v>9387.2569999999996</c:v>
                </c:pt>
                <c:pt idx="79">
                  <c:v>9378.9179999999997</c:v>
                </c:pt>
                <c:pt idx="80">
                  <c:v>9407.56</c:v>
                </c:pt>
                <c:pt idx="81">
                  <c:v>9426.3940000000002</c:v>
                </c:pt>
                <c:pt idx="82">
                  <c:v>9492.8469999999998</c:v>
                </c:pt>
                <c:pt idx="83">
                  <c:v>9511.4320000000007</c:v>
                </c:pt>
                <c:pt idx="84">
                  <c:v>9555.518</c:v>
                </c:pt>
                <c:pt idx="85">
                  <c:v>9606.8009999999995</c:v>
                </c:pt>
                <c:pt idx="86">
                  <c:v>9658.8220000000001</c:v>
                </c:pt>
                <c:pt idx="87">
                  <c:v>9734.4060000000009</c:v>
                </c:pt>
                <c:pt idx="88">
                  <c:v>9794.9159999999993</c:v>
                </c:pt>
                <c:pt idx="89">
                  <c:v>9855.9079999999994</c:v>
                </c:pt>
                <c:pt idx="90">
                  <c:v>9928.7939999999999</c:v>
                </c:pt>
                <c:pt idx="91">
                  <c:v>9993.7960000000003</c:v>
                </c:pt>
                <c:pt idx="92">
                  <c:v>10070.324000000001</c:v>
                </c:pt>
                <c:pt idx="93">
                  <c:v>10147.691000000001</c:v>
                </c:pt>
                <c:pt idx="94">
                  <c:v>10204.419</c:v>
                </c:pt>
                <c:pt idx="95">
                  <c:v>10259.418</c:v>
                </c:pt>
                <c:pt idx="96">
                  <c:v>10340.109</c:v>
                </c:pt>
                <c:pt idx="97">
                  <c:v>10414.384</c:v>
                </c:pt>
                <c:pt idx="98">
                  <c:v>10475.14</c:v>
                </c:pt>
                <c:pt idx="99">
                  <c:v>10564.221</c:v>
                </c:pt>
                <c:pt idx="100">
                  <c:v>10642.714</c:v>
                </c:pt>
                <c:pt idx="101">
                  <c:v>10788.955</c:v>
                </c:pt>
                <c:pt idx="102">
                  <c:v>10916.133</c:v>
                </c:pt>
                <c:pt idx="103">
                  <c:v>11067.130999999999</c:v>
                </c:pt>
                <c:pt idx="104">
                  <c:v>11287.782999999999</c:v>
                </c:pt>
                <c:pt idx="105">
                  <c:v>11515.254999999999</c:v>
                </c:pt>
                <c:pt idx="106">
                  <c:v>11751.114</c:v>
                </c:pt>
                <c:pt idx="107">
                  <c:v>11917.697</c:v>
                </c:pt>
                <c:pt idx="108">
                  <c:v>12173.607</c:v>
                </c:pt>
                <c:pt idx="109">
                  <c:v>12373.99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0C-D34A-BAA4-26E2D5E9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657375"/>
        <c:axId val="2105617151"/>
      </c:lineChart>
      <c:dateAx>
        <c:axId val="210565737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617151"/>
        <c:crosses val="autoZero"/>
        <c:auto val="1"/>
        <c:lblOffset val="100"/>
        <c:baseTimeUnit val="months"/>
      </c:dateAx>
      <c:valAx>
        <c:axId val="2105617151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657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Vacant For Sale Units (000s)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Graph'!$A$12:$A$101</c:f>
              <c:numCache>
                <c:formatCode>yyyy\-mm</c:formatCode>
                <c:ptCount val="90"/>
                <c:pt idx="0">
                  <c:v>36617</c:v>
                </c:pt>
                <c:pt idx="1">
                  <c:v>36708</c:v>
                </c:pt>
                <c:pt idx="2">
                  <c:v>36800</c:v>
                </c:pt>
                <c:pt idx="3">
                  <c:v>36892</c:v>
                </c:pt>
                <c:pt idx="4">
                  <c:v>36982</c:v>
                </c:pt>
                <c:pt idx="5">
                  <c:v>37073</c:v>
                </c:pt>
                <c:pt idx="6">
                  <c:v>37165</c:v>
                </c:pt>
                <c:pt idx="7">
                  <c:v>37257</c:v>
                </c:pt>
                <c:pt idx="8">
                  <c:v>37347</c:v>
                </c:pt>
                <c:pt idx="9">
                  <c:v>37438</c:v>
                </c:pt>
                <c:pt idx="10">
                  <c:v>37530</c:v>
                </c:pt>
                <c:pt idx="11">
                  <c:v>37622</c:v>
                </c:pt>
                <c:pt idx="12">
                  <c:v>37712</c:v>
                </c:pt>
                <c:pt idx="13">
                  <c:v>37803</c:v>
                </c:pt>
                <c:pt idx="14">
                  <c:v>37895</c:v>
                </c:pt>
                <c:pt idx="15">
                  <c:v>37987</c:v>
                </c:pt>
                <c:pt idx="16">
                  <c:v>38078</c:v>
                </c:pt>
                <c:pt idx="17">
                  <c:v>38169</c:v>
                </c:pt>
                <c:pt idx="18">
                  <c:v>38261</c:v>
                </c:pt>
                <c:pt idx="19">
                  <c:v>38353</c:v>
                </c:pt>
                <c:pt idx="20">
                  <c:v>38443</c:v>
                </c:pt>
                <c:pt idx="21">
                  <c:v>38534</c:v>
                </c:pt>
                <c:pt idx="22">
                  <c:v>38626</c:v>
                </c:pt>
                <c:pt idx="23">
                  <c:v>38718</c:v>
                </c:pt>
                <c:pt idx="24">
                  <c:v>38808</c:v>
                </c:pt>
                <c:pt idx="25">
                  <c:v>38899</c:v>
                </c:pt>
                <c:pt idx="26">
                  <c:v>38991</c:v>
                </c:pt>
                <c:pt idx="27">
                  <c:v>39083</c:v>
                </c:pt>
                <c:pt idx="28">
                  <c:v>39173</c:v>
                </c:pt>
                <c:pt idx="29">
                  <c:v>39264</c:v>
                </c:pt>
                <c:pt idx="30">
                  <c:v>39356</c:v>
                </c:pt>
                <c:pt idx="31">
                  <c:v>39448</c:v>
                </c:pt>
                <c:pt idx="32">
                  <c:v>39539</c:v>
                </c:pt>
                <c:pt idx="33">
                  <c:v>39630</c:v>
                </c:pt>
                <c:pt idx="34">
                  <c:v>39722</c:v>
                </c:pt>
                <c:pt idx="35">
                  <c:v>39814</c:v>
                </c:pt>
                <c:pt idx="36">
                  <c:v>39904</c:v>
                </c:pt>
                <c:pt idx="37">
                  <c:v>39995</c:v>
                </c:pt>
                <c:pt idx="38">
                  <c:v>40087</c:v>
                </c:pt>
                <c:pt idx="39">
                  <c:v>40179</c:v>
                </c:pt>
                <c:pt idx="40">
                  <c:v>40269</c:v>
                </c:pt>
                <c:pt idx="41">
                  <c:v>40360</c:v>
                </c:pt>
                <c:pt idx="42">
                  <c:v>40452</c:v>
                </c:pt>
                <c:pt idx="43">
                  <c:v>40544</c:v>
                </c:pt>
                <c:pt idx="44">
                  <c:v>40634</c:v>
                </c:pt>
                <c:pt idx="45">
                  <c:v>40725</c:v>
                </c:pt>
                <c:pt idx="46">
                  <c:v>40817</c:v>
                </c:pt>
                <c:pt idx="47">
                  <c:v>40909</c:v>
                </c:pt>
                <c:pt idx="48">
                  <c:v>41000</c:v>
                </c:pt>
                <c:pt idx="49">
                  <c:v>41091</c:v>
                </c:pt>
                <c:pt idx="50">
                  <c:v>41183</c:v>
                </c:pt>
                <c:pt idx="51">
                  <c:v>41275</c:v>
                </c:pt>
                <c:pt idx="52">
                  <c:v>41365</c:v>
                </c:pt>
                <c:pt idx="53">
                  <c:v>41456</c:v>
                </c:pt>
                <c:pt idx="54">
                  <c:v>41548</c:v>
                </c:pt>
                <c:pt idx="55">
                  <c:v>41640</c:v>
                </c:pt>
                <c:pt idx="56">
                  <c:v>41730</c:v>
                </c:pt>
                <c:pt idx="57">
                  <c:v>41821</c:v>
                </c:pt>
                <c:pt idx="58">
                  <c:v>41913</c:v>
                </c:pt>
                <c:pt idx="59">
                  <c:v>42005</c:v>
                </c:pt>
                <c:pt idx="60">
                  <c:v>42095</c:v>
                </c:pt>
                <c:pt idx="61">
                  <c:v>42186</c:v>
                </c:pt>
                <c:pt idx="62">
                  <c:v>42278</c:v>
                </c:pt>
                <c:pt idx="63">
                  <c:v>42370</c:v>
                </c:pt>
                <c:pt idx="64">
                  <c:v>42461</c:v>
                </c:pt>
                <c:pt idx="65">
                  <c:v>42552</c:v>
                </c:pt>
                <c:pt idx="66">
                  <c:v>42644</c:v>
                </c:pt>
                <c:pt idx="67">
                  <c:v>42736</c:v>
                </c:pt>
                <c:pt idx="68">
                  <c:v>42826</c:v>
                </c:pt>
                <c:pt idx="69">
                  <c:v>42917</c:v>
                </c:pt>
                <c:pt idx="70">
                  <c:v>43009</c:v>
                </c:pt>
                <c:pt idx="71">
                  <c:v>43101</c:v>
                </c:pt>
                <c:pt idx="72">
                  <c:v>43191</c:v>
                </c:pt>
                <c:pt idx="73">
                  <c:v>43282</c:v>
                </c:pt>
                <c:pt idx="74">
                  <c:v>43374</c:v>
                </c:pt>
                <c:pt idx="75">
                  <c:v>43466</c:v>
                </c:pt>
                <c:pt idx="76">
                  <c:v>43556</c:v>
                </c:pt>
                <c:pt idx="77">
                  <c:v>43647</c:v>
                </c:pt>
                <c:pt idx="78">
                  <c:v>43739</c:v>
                </c:pt>
                <c:pt idx="79">
                  <c:v>43831</c:v>
                </c:pt>
                <c:pt idx="80">
                  <c:v>43922</c:v>
                </c:pt>
                <c:pt idx="81">
                  <c:v>44013</c:v>
                </c:pt>
                <c:pt idx="82">
                  <c:v>44105</c:v>
                </c:pt>
                <c:pt idx="83">
                  <c:v>44197</c:v>
                </c:pt>
                <c:pt idx="84">
                  <c:v>44287</c:v>
                </c:pt>
                <c:pt idx="85">
                  <c:v>44378</c:v>
                </c:pt>
                <c:pt idx="86">
                  <c:v>44470</c:v>
                </c:pt>
                <c:pt idx="87">
                  <c:v>44562</c:v>
                </c:pt>
                <c:pt idx="88">
                  <c:v>44652</c:v>
                </c:pt>
                <c:pt idx="89">
                  <c:v>44743</c:v>
                </c:pt>
              </c:numCache>
            </c:numRef>
          </c:cat>
          <c:val>
            <c:numRef>
              <c:f>'FRED Graph'!$B$12:$B$101</c:f>
              <c:numCache>
                <c:formatCode>0</c:formatCode>
                <c:ptCount val="90"/>
                <c:pt idx="0">
                  <c:v>1031</c:v>
                </c:pt>
                <c:pt idx="1">
                  <c:v>1144</c:v>
                </c:pt>
                <c:pt idx="2">
                  <c:v>1154</c:v>
                </c:pt>
                <c:pt idx="3">
                  <c:v>1104</c:v>
                </c:pt>
                <c:pt idx="4">
                  <c:v>1258</c:v>
                </c:pt>
                <c:pt idx="5">
                  <c:v>1375</c:v>
                </c:pt>
                <c:pt idx="6">
                  <c:v>1315</c:v>
                </c:pt>
                <c:pt idx="7">
                  <c:v>1200</c:v>
                </c:pt>
                <c:pt idx="8">
                  <c:v>1229</c:v>
                </c:pt>
                <c:pt idx="9">
                  <c:v>1218</c:v>
                </c:pt>
                <c:pt idx="10">
                  <c:v>1249</c:v>
                </c:pt>
                <c:pt idx="11">
                  <c:v>1248</c:v>
                </c:pt>
                <c:pt idx="12">
                  <c:v>1256</c:v>
                </c:pt>
                <c:pt idx="13">
                  <c:v>1419</c:v>
                </c:pt>
                <c:pt idx="14">
                  <c:v>1339</c:v>
                </c:pt>
                <c:pt idx="15">
                  <c:v>1283</c:v>
                </c:pt>
                <c:pt idx="16">
                  <c:v>1272</c:v>
                </c:pt>
                <c:pt idx="17">
                  <c:v>1333</c:v>
                </c:pt>
                <c:pt idx="18">
                  <c:v>1389</c:v>
                </c:pt>
                <c:pt idx="19">
                  <c:v>1401</c:v>
                </c:pt>
                <c:pt idx="20">
                  <c:v>1384</c:v>
                </c:pt>
                <c:pt idx="21">
                  <c:v>1500</c:v>
                </c:pt>
                <c:pt idx="22">
                  <c:v>1585</c:v>
                </c:pt>
                <c:pt idx="23">
                  <c:v>1593</c:v>
                </c:pt>
                <c:pt idx="24">
                  <c:v>1746</c:v>
                </c:pt>
                <c:pt idx="25">
                  <c:v>1954</c:v>
                </c:pt>
                <c:pt idx="26">
                  <c:v>2121</c:v>
                </c:pt>
                <c:pt idx="27">
                  <c:v>2198</c:v>
                </c:pt>
                <c:pt idx="28">
                  <c:v>2055</c:v>
                </c:pt>
                <c:pt idx="29">
                  <c:v>2093</c:v>
                </c:pt>
                <c:pt idx="30">
                  <c:v>2194</c:v>
                </c:pt>
                <c:pt idx="31">
                  <c:v>2286</c:v>
                </c:pt>
                <c:pt idx="32">
                  <c:v>2175</c:v>
                </c:pt>
                <c:pt idx="33">
                  <c:v>2230</c:v>
                </c:pt>
                <c:pt idx="34">
                  <c:v>2228</c:v>
                </c:pt>
                <c:pt idx="35">
                  <c:v>2123</c:v>
                </c:pt>
                <c:pt idx="36">
                  <c:v>1921</c:v>
                </c:pt>
                <c:pt idx="37">
                  <c:v>2000</c:v>
                </c:pt>
                <c:pt idx="38">
                  <c:v>2100</c:v>
                </c:pt>
                <c:pt idx="39">
                  <c:v>2007</c:v>
                </c:pt>
                <c:pt idx="40">
                  <c:v>1976</c:v>
                </c:pt>
                <c:pt idx="41">
                  <c:v>1950</c:v>
                </c:pt>
                <c:pt idx="42">
                  <c:v>2068</c:v>
                </c:pt>
                <c:pt idx="43">
                  <c:v>2005</c:v>
                </c:pt>
                <c:pt idx="44">
                  <c:v>1959</c:v>
                </c:pt>
                <c:pt idx="45">
                  <c:v>1862</c:v>
                </c:pt>
                <c:pt idx="46">
                  <c:v>1783</c:v>
                </c:pt>
                <c:pt idx="47">
                  <c:v>1653</c:v>
                </c:pt>
                <c:pt idx="48">
                  <c:v>1595</c:v>
                </c:pt>
                <c:pt idx="49">
                  <c:v>1476</c:v>
                </c:pt>
                <c:pt idx="50">
                  <c:v>1499</c:v>
                </c:pt>
                <c:pt idx="51">
                  <c:v>1611</c:v>
                </c:pt>
                <c:pt idx="52">
                  <c:v>1467</c:v>
                </c:pt>
                <c:pt idx="53">
                  <c:v>1478</c:v>
                </c:pt>
                <c:pt idx="54">
                  <c:v>1597</c:v>
                </c:pt>
                <c:pt idx="55">
                  <c:v>1532</c:v>
                </c:pt>
                <c:pt idx="56">
                  <c:v>1435</c:v>
                </c:pt>
                <c:pt idx="57">
                  <c:v>1380</c:v>
                </c:pt>
                <c:pt idx="58">
                  <c:v>1463</c:v>
                </c:pt>
                <c:pt idx="59">
                  <c:v>1424</c:v>
                </c:pt>
                <c:pt idx="60">
                  <c:v>1385</c:v>
                </c:pt>
                <c:pt idx="61">
                  <c:v>1426</c:v>
                </c:pt>
                <c:pt idx="62">
                  <c:v>1452</c:v>
                </c:pt>
                <c:pt idx="63">
                  <c:v>1317</c:v>
                </c:pt>
                <c:pt idx="64">
                  <c:v>1311</c:v>
                </c:pt>
                <c:pt idx="65">
                  <c:v>1359</c:v>
                </c:pt>
                <c:pt idx="66">
                  <c:v>1407</c:v>
                </c:pt>
                <c:pt idx="67">
                  <c:v>1298</c:v>
                </c:pt>
                <c:pt idx="68">
                  <c:v>1205</c:v>
                </c:pt>
                <c:pt idx="69">
                  <c:v>1255</c:v>
                </c:pt>
                <c:pt idx="70">
                  <c:v>1268</c:v>
                </c:pt>
                <c:pt idx="71">
                  <c:v>1167</c:v>
                </c:pt>
                <c:pt idx="72">
                  <c:v>1161</c:v>
                </c:pt>
                <c:pt idx="73">
                  <c:v>1255</c:v>
                </c:pt>
                <c:pt idx="74">
                  <c:v>1183</c:v>
                </c:pt>
                <c:pt idx="75">
                  <c:v>1090</c:v>
                </c:pt>
                <c:pt idx="76">
                  <c:v>1043</c:v>
                </c:pt>
                <c:pt idx="77">
                  <c:v>1177</c:v>
                </c:pt>
                <c:pt idx="78">
                  <c:v>1145</c:v>
                </c:pt>
                <c:pt idx="79">
                  <c:v>934</c:v>
                </c:pt>
                <c:pt idx="80">
                  <c:v>758</c:v>
                </c:pt>
                <c:pt idx="81">
                  <c:v>821</c:v>
                </c:pt>
                <c:pt idx="82">
                  <c:v>841</c:v>
                </c:pt>
                <c:pt idx="83">
                  <c:v>736</c:v>
                </c:pt>
                <c:pt idx="84">
                  <c:v>722</c:v>
                </c:pt>
                <c:pt idx="85">
                  <c:v>723</c:v>
                </c:pt>
                <c:pt idx="86">
                  <c:v>727</c:v>
                </c:pt>
                <c:pt idx="87">
                  <c:v>668</c:v>
                </c:pt>
                <c:pt idx="88">
                  <c:v>714</c:v>
                </c:pt>
                <c:pt idx="89">
                  <c:v>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4-4341-BF14-63736A9A0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6178815"/>
        <c:axId val="2062051935"/>
      </c:lineChart>
      <c:dateAx>
        <c:axId val="186617881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051935"/>
        <c:crosses val="autoZero"/>
        <c:auto val="1"/>
        <c:lblOffset val="100"/>
        <c:baseTimeUnit val="months"/>
      </c:dateAx>
      <c:valAx>
        <c:axId val="206205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17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Months Supply Existing Homes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National!$E$386:$E$637</c:f>
              <c:numCache>
                <c:formatCode>[$-409]mmm\-yy;@</c:formatCode>
                <c:ptCount val="25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</c:numCache>
            </c:numRef>
          </c:cat>
          <c:val>
            <c:numRef>
              <c:f>National!$F$386:$F$637</c:f>
              <c:numCache>
                <c:formatCode>0.0</c:formatCode>
                <c:ptCount val="252"/>
                <c:pt idx="0">
                  <c:v>4.5462409264744599</c:v>
                </c:pt>
                <c:pt idx="1">
                  <c:v>4.5702524070173203</c:v>
                </c:pt>
                <c:pt idx="2">
                  <c:v>4.6897682301213104</c:v>
                </c:pt>
                <c:pt idx="3">
                  <c:v>4.7255078074518204</c:v>
                </c:pt>
                <c:pt idx="4">
                  <c:v>4.6523278580137397</c:v>
                </c:pt>
                <c:pt idx="5">
                  <c:v>4.7214784438475998</c:v>
                </c:pt>
                <c:pt idx="6">
                  <c:v>4.6951068834679299</c:v>
                </c:pt>
                <c:pt idx="7">
                  <c:v>4.86248991542291</c:v>
                </c:pt>
                <c:pt idx="8">
                  <c:v>4.9142870532804404</c:v>
                </c:pt>
                <c:pt idx="9">
                  <c:v>4.8329988059585398</c:v>
                </c:pt>
                <c:pt idx="10">
                  <c:v>4.7858155016085302</c:v>
                </c:pt>
                <c:pt idx="11">
                  <c:v>4.72911026643831</c:v>
                </c:pt>
                <c:pt idx="12">
                  <c:v>4.8559847885974001</c:v>
                </c:pt>
                <c:pt idx="13">
                  <c:v>4.6925608744684997</c:v>
                </c:pt>
                <c:pt idx="14">
                  <c:v>4.8174625918863798</c:v>
                </c:pt>
                <c:pt idx="15">
                  <c:v>4.9581254398908499</c:v>
                </c:pt>
                <c:pt idx="16">
                  <c:v>4.77605089080601</c:v>
                </c:pt>
                <c:pt idx="17">
                  <c:v>4.8114241082371603</c:v>
                </c:pt>
                <c:pt idx="18">
                  <c:v>4.5529464441551699</c:v>
                </c:pt>
                <c:pt idx="19">
                  <c:v>4.3793317430906997</c:v>
                </c:pt>
                <c:pt idx="20">
                  <c:v>4.3126980235733896</c:v>
                </c:pt>
                <c:pt idx="21">
                  <c:v>4.5323781260250904</c:v>
                </c:pt>
                <c:pt idx="22">
                  <c:v>4.7812465272832503</c:v>
                </c:pt>
                <c:pt idx="23">
                  <c:v>4.6957425770424397</c:v>
                </c:pt>
                <c:pt idx="24">
                  <c:v>4.64171050897653</c:v>
                </c:pt>
                <c:pt idx="25">
                  <c:v>4.7255029499905703</c:v>
                </c:pt>
                <c:pt idx="26">
                  <c:v>4.5396627488182499</c:v>
                </c:pt>
                <c:pt idx="27">
                  <c:v>4.13074945149003</c:v>
                </c:pt>
                <c:pt idx="28">
                  <c:v>4.2602844544404297</c:v>
                </c:pt>
                <c:pt idx="29">
                  <c:v>3.9685936450422998</c:v>
                </c:pt>
                <c:pt idx="30">
                  <c:v>4.3060147959135504</c:v>
                </c:pt>
                <c:pt idx="31">
                  <c:v>4.2981667747966501</c:v>
                </c:pt>
                <c:pt idx="32">
                  <c:v>4.2001708039977004</c:v>
                </c:pt>
                <c:pt idx="33">
                  <c:v>4.2132781965303998</c:v>
                </c:pt>
                <c:pt idx="34">
                  <c:v>4.2197189359371601</c:v>
                </c:pt>
                <c:pt idx="35">
                  <c:v>4.2356608034665397</c:v>
                </c:pt>
                <c:pt idx="36">
                  <c:v>3.7936321480766502</c:v>
                </c:pt>
                <c:pt idx="37">
                  <c:v>4.2314658502006903</c:v>
                </c:pt>
                <c:pt idx="38">
                  <c:v>4.1649522552768801</c:v>
                </c:pt>
                <c:pt idx="39">
                  <c:v>4.0614541584363302</c:v>
                </c:pt>
                <c:pt idx="40">
                  <c:v>4.2378499813990498</c:v>
                </c:pt>
                <c:pt idx="41">
                  <c:v>4.2507397021075697</c:v>
                </c:pt>
                <c:pt idx="42">
                  <c:v>4.3375849168504699</c:v>
                </c:pt>
                <c:pt idx="43">
                  <c:v>4.5063315722959896</c:v>
                </c:pt>
                <c:pt idx="44">
                  <c:v>4.4792855908358797</c:v>
                </c:pt>
                <c:pt idx="45">
                  <c:v>4.6801085394097699</c:v>
                </c:pt>
                <c:pt idx="46">
                  <c:v>4.8525649857701501</c:v>
                </c:pt>
                <c:pt idx="47">
                  <c:v>5.2161667389949899</c:v>
                </c:pt>
                <c:pt idx="48">
                  <c:v>5.3808701407870396</c:v>
                </c:pt>
                <c:pt idx="49">
                  <c:v>5.4222078825883901</c:v>
                </c:pt>
                <c:pt idx="50">
                  <c:v>5.6728417648464102</c:v>
                </c:pt>
                <c:pt idx="51">
                  <c:v>5.8101574684520196</c:v>
                </c:pt>
                <c:pt idx="52">
                  <c:v>6.1540051218877396</c:v>
                </c:pt>
                <c:pt idx="53">
                  <c:v>6.41823382207152</c:v>
                </c:pt>
                <c:pt idx="54">
                  <c:v>6.8690638428800197</c:v>
                </c:pt>
                <c:pt idx="55">
                  <c:v>6.8177117918379802</c:v>
                </c:pt>
                <c:pt idx="56">
                  <c:v>6.9421024707871304</c:v>
                </c:pt>
                <c:pt idx="57">
                  <c:v>6.9140284210466199</c:v>
                </c:pt>
                <c:pt idx="58">
                  <c:v>7.0081438792938</c:v>
                </c:pt>
                <c:pt idx="59">
                  <c:v>6.7416072134864597</c:v>
                </c:pt>
                <c:pt idx="60">
                  <c:v>6.8583531262850999</c:v>
                </c:pt>
                <c:pt idx="61">
                  <c:v>7.1524689476429497</c:v>
                </c:pt>
                <c:pt idx="62">
                  <c:v>7.6049801837867603</c:v>
                </c:pt>
                <c:pt idx="63">
                  <c:v>8.0538223678816792</c:v>
                </c:pt>
                <c:pt idx="64">
                  <c:v>8.4529023008942197</c:v>
                </c:pt>
                <c:pt idx="65">
                  <c:v>8.3881494971429795</c:v>
                </c:pt>
                <c:pt idx="66">
                  <c:v>8.7051885710498595</c:v>
                </c:pt>
                <c:pt idx="67">
                  <c:v>8.8786091247044006</c:v>
                </c:pt>
                <c:pt idx="68">
                  <c:v>9.7714033670792304</c:v>
                </c:pt>
                <c:pt idx="69">
                  <c:v>10.042558656330501</c:v>
                </c:pt>
                <c:pt idx="70">
                  <c:v>9.8123779194433407</c:v>
                </c:pt>
                <c:pt idx="71">
                  <c:v>10.1811279778714</c:v>
                </c:pt>
                <c:pt idx="72">
                  <c:v>10.4976009477469</c:v>
                </c:pt>
                <c:pt idx="73">
                  <c:v>10.1559247442428</c:v>
                </c:pt>
                <c:pt idx="74">
                  <c:v>10.050018094768999</c:v>
                </c:pt>
                <c:pt idx="75">
                  <c:v>10.461514136401799</c:v>
                </c:pt>
                <c:pt idx="76">
                  <c:v>10.0398358542775</c:v>
                </c:pt>
                <c:pt idx="77">
                  <c:v>10.249575780347801</c:v>
                </c:pt>
                <c:pt idx="78">
                  <c:v>9.8110355839602104</c:v>
                </c:pt>
                <c:pt idx="79">
                  <c:v>9.2103107036232696</c:v>
                </c:pt>
                <c:pt idx="80">
                  <c:v>9.4376590508132097</c:v>
                </c:pt>
                <c:pt idx="81">
                  <c:v>9.5909683036817608</c:v>
                </c:pt>
                <c:pt idx="82">
                  <c:v>10.7145522788236</c:v>
                </c:pt>
                <c:pt idx="83">
                  <c:v>9.6733787980371204</c:v>
                </c:pt>
                <c:pt idx="84">
                  <c:v>9.7940416638584207</c:v>
                </c:pt>
                <c:pt idx="85">
                  <c:v>9.8333042235104493</c:v>
                </c:pt>
                <c:pt idx="86">
                  <c:v>9.4219426136767304</c:v>
                </c:pt>
                <c:pt idx="87">
                  <c:v>9.3121804667381802</c:v>
                </c:pt>
                <c:pt idx="88">
                  <c:v>8.7622540582131307</c:v>
                </c:pt>
                <c:pt idx="89">
                  <c:v>8.3429581274890392</c:v>
                </c:pt>
                <c:pt idx="90">
                  <c:v>8.0830185484286492</c:v>
                </c:pt>
                <c:pt idx="91">
                  <c:v>7.9956213984679501</c:v>
                </c:pt>
                <c:pt idx="92">
                  <c:v>7.5529900136191301</c:v>
                </c:pt>
                <c:pt idx="93">
                  <c:v>6.6850546751120303</c:v>
                </c:pt>
                <c:pt idx="94">
                  <c:v>6.4626643393947898</c:v>
                </c:pt>
                <c:pt idx="95">
                  <c:v>7.9584574590520596</c:v>
                </c:pt>
                <c:pt idx="96">
                  <c:v>8.3680710574387795</c:v>
                </c:pt>
                <c:pt idx="97">
                  <c:v>8.6425998499782892</c:v>
                </c:pt>
                <c:pt idx="98">
                  <c:v>8.3697121240631294</c:v>
                </c:pt>
                <c:pt idx="99">
                  <c:v>7.9473825497828097</c:v>
                </c:pt>
                <c:pt idx="100">
                  <c:v>7.48690158614954</c:v>
                </c:pt>
                <c:pt idx="101">
                  <c:v>8.1444209880130405</c:v>
                </c:pt>
                <c:pt idx="102">
                  <c:v>10.5972336358784</c:v>
                </c:pt>
                <c:pt idx="103">
                  <c:v>10.363801648897599</c:v>
                </c:pt>
                <c:pt idx="104">
                  <c:v>9.8852784990808793</c:v>
                </c:pt>
                <c:pt idx="105">
                  <c:v>9.7852547505790799</c:v>
                </c:pt>
                <c:pt idx="106">
                  <c:v>9.4475731013312707</c:v>
                </c:pt>
                <c:pt idx="107">
                  <c:v>9.0776517670742294</c:v>
                </c:pt>
                <c:pt idx="108">
                  <c:v>8.4106280020924196</c:v>
                </c:pt>
                <c:pt idx="109">
                  <c:v>9.1073403885958495</c:v>
                </c:pt>
                <c:pt idx="110">
                  <c:v>8.8093633591333909</c:v>
                </c:pt>
                <c:pt idx="111">
                  <c:v>8.7320815434738996</c:v>
                </c:pt>
                <c:pt idx="112">
                  <c:v>8.5277283459720898</c:v>
                </c:pt>
                <c:pt idx="113">
                  <c:v>8.3249100168710193</c:v>
                </c:pt>
                <c:pt idx="114">
                  <c:v>8.0342839829118802</c:v>
                </c:pt>
                <c:pt idx="115">
                  <c:v>7.5139077065022803</c:v>
                </c:pt>
                <c:pt idx="116">
                  <c:v>7.5980397621142197</c:v>
                </c:pt>
                <c:pt idx="117">
                  <c:v>7.3274172004300802</c:v>
                </c:pt>
                <c:pt idx="118">
                  <c:v>7.2705666608397399</c:v>
                </c:pt>
                <c:pt idx="119">
                  <c:v>7.0232115269071302</c:v>
                </c:pt>
                <c:pt idx="120">
                  <c:v>6.8416364711424498</c:v>
                </c:pt>
                <c:pt idx="121">
                  <c:v>6.5856084529527203</c:v>
                </c:pt>
                <c:pt idx="122">
                  <c:v>6.3918622346584497</c:v>
                </c:pt>
                <c:pt idx="123">
                  <c:v>6.1730622742600998</c:v>
                </c:pt>
                <c:pt idx="124">
                  <c:v>6.09786529114003</c:v>
                </c:pt>
                <c:pt idx="125">
                  <c:v>5.8924189441727801</c:v>
                </c:pt>
                <c:pt idx="126">
                  <c:v>5.7895749492339998</c:v>
                </c:pt>
                <c:pt idx="127">
                  <c:v>5.67031591845622</c:v>
                </c:pt>
                <c:pt idx="128">
                  <c:v>5.3240405451826396</c:v>
                </c:pt>
                <c:pt idx="129">
                  <c:v>5.2437466898630296</c:v>
                </c:pt>
                <c:pt idx="130">
                  <c:v>4.9929687729429597</c:v>
                </c:pt>
                <c:pt idx="131">
                  <c:v>5.0485463273419304</c:v>
                </c:pt>
                <c:pt idx="132">
                  <c:v>4.6824322573738497</c:v>
                </c:pt>
                <c:pt idx="133">
                  <c:v>4.9050005509008496</c:v>
                </c:pt>
                <c:pt idx="134">
                  <c:v>4.8135723185977</c:v>
                </c:pt>
                <c:pt idx="135">
                  <c:v>4.8974108132395502</c:v>
                </c:pt>
                <c:pt idx="136">
                  <c:v>4.7401383302228499</c:v>
                </c:pt>
                <c:pt idx="137">
                  <c:v>4.7635990712767198</c:v>
                </c:pt>
                <c:pt idx="138">
                  <c:v>4.7569543490144097</c:v>
                </c:pt>
                <c:pt idx="139">
                  <c:v>4.7578713625751696</c:v>
                </c:pt>
                <c:pt idx="140">
                  <c:v>4.91537185378193</c:v>
                </c:pt>
                <c:pt idx="141">
                  <c:v>4.9278643488104796</c:v>
                </c:pt>
                <c:pt idx="142">
                  <c:v>5.1831529807972601</c:v>
                </c:pt>
                <c:pt idx="143">
                  <c:v>5.2040799962103597</c:v>
                </c:pt>
                <c:pt idx="144">
                  <c:v>5.2439096996098904</c:v>
                </c:pt>
                <c:pt idx="145">
                  <c:v>5.1500365713427998</c:v>
                </c:pt>
                <c:pt idx="146">
                  <c:v>5.2514325634150403</c:v>
                </c:pt>
                <c:pt idx="147">
                  <c:v>5.3541927894151398</c:v>
                </c:pt>
                <c:pt idx="148">
                  <c:v>5.2854114094162599</c:v>
                </c:pt>
                <c:pt idx="149">
                  <c:v>5.3206747454104697</c:v>
                </c:pt>
                <c:pt idx="150">
                  <c:v>5.3152364487652504</c:v>
                </c:pt>
                <c:pt idx="151">
                  <c:v>5.2464024734324104</c:v>
                </c:pt>
                <c:pt idx="152">
                  <c:v>5.2750582855500401</c:v>
                </c:pt>
                <c:pt idx="153">
                  <c:v>5.2044255619998001</c:v>
                </c:pt>
                <c:pt idx="154">
                  <c:v>5.1786809009759702</c:v>
                </c:pt>
                <c:pt idx="155">
                  <c:v>5.0208951373178303</c:v>
                </c:pt>
                <c:pt idx="156">
                  <c:v>5.03568032634253</c:v>
                </c:pt>
                <c:pt idx="157">
                  <c:v>4.8367956291508296</c:v>
                </c:pt>
                <c:pt idx="158">
                  <c:v>4.8179455432015503</c:v>
                </c:pt>
                <c:pt idx="159">
                  <c:v>4.8918663025726996</c:v>
                </c:pt>
                <c:pt idx="160">
                  <c:v>4.8887883583981697</c:v>
                </c:pt>
                <c:pt idx="161">
                  <c:v>4.7503307082959596</c:v>
                </c:pt>
                <c:pt idx="162">
                  <c:v>4.6511908619948903</c:v>
                </c:pt>
                <c:pt idx="163">
                  <c:v>4.7775028753445801</c:v>
                </c:pt>
                <c:pt idx="164">
                  <c:v>4.6732504638416899</c:v>
                </c:pt>
                <c:pt idx="165">
                  <c:v>4.6917167610732697</c:v>
                </c:pt>
                <c:pt idx="166">
                  <c:v>5.1975255504632099</c:v>
                </c:pt>
                <c:pt idx="167">
                  <c:v>4.4974319947124597</c:v>
                </c:pt>
                <c:pt idx="168">
                  <c:v>4.4073353005401499</c:v>
                </c:pt>
                <c:pt idx="169">
                  <c:v>4.7401895620767096</c:v>
                </c:pt>
                <c:pt idx="170">
                  <c:v>4.59563294292062</c:v>
                </c:pt>
                <c:pt idx="171">
                  <c:v>4.4276390284013596</c:v>
                </c:pt>
                <c:pt idx="172">
                  <c:v>4.3898892027396004</c:v>
                </c:pt>
                <c:pt idx="173">
                  <c:v>4.3540979768610901</c:v>
                </c:pt>
                <c:pt idx="174">
                  <c:v>4.3571783880771102</c:v>
                </c:pt>
                <c:pt idx="175">
                  <c:v>4.2191576159623798</c:v>
                </c:pt>
                <c:pt idx="176">
                  <c:v>4.1733805332179896</c:v>
                </c:pt>
                <c:pt idx="177">
                  <c:v>4.18788237712167</c:v>
                </c:pt>
                <c:pt idx="178">
                  <c:v>4.0901700943547903</c:v>
                </c:pt>
                <c:pt idx="179">
                  <c:v>4.08854989290856</c:v>
                </c:pt>
                <c:pt idx="180">
                  <c:v>4.00874893628386</c:v>
                </c:pt>
                <c:pt idx="181">
                  <c:v>4.0935278202090002</c:v>
                </c:pt>
                <c:pt idx="182">
                  <c:v>4.0599567679836897</c:v>
                </c:pt>
                <c:pt idx="183">
                  <c:v>3.9626400080158199</c:v>
                </c:pt>
                <c:pt idx="184">
                  <c:v>3.8884147817183199</c:v>
                </c:pt>
                <c:pt idx="185">
                  <c:v>3.8458519850847299</c:v>
                </c:pt>
                <c:pt idx="186">
                  <c:v>3.8636873808206298</c:v>
                </c:pt>
                <c:pt idx="187">
                  <c:v>3.8431885556255798</c:v>
                </c:pt>
                <c:pt idx="188">
                  <c:v>3.88435475718576</c:v>
                </c:pt>
                <c:pt idx="189">
                  <c:v>3.79346141844636</c:v>
                </c:pt>
                <c:pt idx="190">
                  <c:v>3.59633904545688</c:v>
                </c:pt>
                <c:pt idx="191">
                  <c:v>3.6653595320969901</c:v>
                </c:pt>
                <c:pt idx="192">
                  <c:v>3.84857541643344</c:v>
                </c:pt>
                <c:pt idx="193">
                  <c:v>3.78200722761677</c:v>
                </c:pt>
                <c:pt idx="194">
                  <c:v>3.7406987568224701</c:v>
                </c:pt>
                <c:pt idx="195">
                  <c:v>3.7749012883408199</c:v>
                </c:pt>
                <c:pt idx="196">
                  <c:v>3.8515430838503999</c:v>
                </c:pt>
                <c:pt idx="197">
                  <c:v>3.8921969502475702</c:v>
                </c:pt>
                <c:pt idx="198">
                  <c:v>3.9183663948139902</c:v>
                </c:pt>
                <c:pt idx="199">
                  <c:v>4.0156692871806499</c:v>
                </c:pt>
                <c:pt idx="200">
                  <c:v>4.0640106007495698</c:v>
                </c:pt>
                <c:pt idx="201">
                  <c:v>4.0809114799755504</c:v>
                </c:pt>
                <c:pt idx="202">
                  <c:v>4.1303534366519399</c:v>
                </c:pt>
                <c:pt idx="203">
                  <c:v>4.3167306992138501</c:v>
                </c:pt>
                <c:pt idx="204">
                  <c:v>4.4930607013485604</c:v>
                </c:pt>
                <c:pt idx="205">
                  <c:v>3.93293116047048</c:v>
                </c:pt>
                <c:pt idx="206">
                  <c:v>4.0806467528577501</c:v>
                </c:pt>
                <c:pt idx="207">
                  <c:v>3.9749730136265402</c:v>
                </c:pt>
                <c:pt idx="208">
                  <c:v>3.9032656618947201</c:v>
                </c:pt>
                <c:pt idx="209">
                  <c:v>3.8355796590339399</c:v>
                </c:pt>
                <c:pt idx="210">
                  <c:v>3.7880904135961599</c:v>
                </c:pt>
                <c:pt idx="211">
                  <c:v>3.7071486094361101</c:v>
                </c:pt>
                <c:pt idx="212">
                  <c:v>3.7871290084705702</c:v>
                </c:pt>
                <c:pt idx="213">
                  <c:v>3.7906238191892401</c:v>
                </c:pt>
                <c:pt idx="214">
                  <c:v>3.8313705807234402</c:v>
                </c:pt>
                <c:pt idx="215">
                  <c:v>3.6335273693905301</c:v>
                </c:pt>
                <c:pt idx="216">
                  <c:v>3.6321508335541801</c:v>
                </c:pt>
                <c:pt idx="217">
                  <c:v>3.4134074193263699</c:v>
                </c:pt>
                <c:pt idx="218">
                  <c:v>3.5614363366928998</c:v>
                </c:pt>
                <c:pt idx="219">
                  <c:v>3.78619142991354</c:v>
                </c:pt>
                <c:pt idx="220">
                  <c:v>4.0492604802293499</c:v>
                </c:pt>
                <c:pt idx="221">
                  <c:v>3.2658004608379598</c:v>
                </c:pt>
                <c:pt idx="222">
                  <c:v>2.5944039629446101</c:v>
                </c:pt>
                <c:pt idx="223">
                  <c:v>2.66171990650321</c:v>
                </c:pt>
                <c:pt idx="224">
                  <c:v>2.46561282148742</c:v>
                </c:pt>
                <c:pt idx="225">
                  <c:v>2.33001231706944</c:v>
                </c:pt>
                <c:pt idx="226">
                  <c:v>2.2812315778029499</c:v>
                </c:pt>
                <c:pt idx="227">
                  <c:v>2.2003878499979899</c:v>
                </c:pt>
                <c:pt idx="228">
                  <c:v>2.1377811289174402</c:v>
                </c:pt>
                <c:pt idx="229">
                  <c:v>2.1840469891024998</c:v>
                </c:pt>
                <c:pt idx="230">
                  <c:v>2.1704501063388699</c:v>
                </c:pt>
                <c:pt idx="231">
                  <c:v>2.1400787789432099</c:v>
                </c:pt>
                <c:pt idx="232">
                  <c:v>2.1462516008522199</c:v>
                </c:pt>
                <c:pt idx="233">
                  <c:v>2.0971477057019001</c:v>
                </c:pt>
                <c:pt idx="234">
                  <c:v>2.2223861401340699</c:v>
                </c:pt>
                <c:pt idx="235">
                  <c:v>2.27734423296722</c:v>
                </c:pt>
                <c:pt idx="236">
                  <c:v>2.28671209892727</c:v>
                </c:pt>
                <c:pt idx="237">
                  <c:v>2.2334886627078601</c:v>
                </c:pt>
                <c:pt idx="238">
                  <c:v>2.0738741931004498</c:v>
                </c:pt>
                <c:pt idx="239">
                  <c:v>2.0891746835934599</c:v>
                </c:pt>
                <c:pt idx="240">
                  <c:v>1.7973704109232</c:v>
                </c:pt>
                <c:pt idx="241">
                  <c:v>1.96173800508711</c:v>
                </c:pt>
                <c:pt idx="242">
                  <c:v>2.0659668016446799</c:v>
                </c:pt>
                <c:pt idx="243">
                  <c:v>2.1409616386912602</c:v>
                </c:pt>
                <c:pt idx="244">
                  <c:v>2.3194441533735799</c:v>
                </c:pt>
                <c:pt idx="245">
                  <c:v>2.5242236907669202</c:v>
                </c:pt>
                <c:pt idx="246">
                  <c:v>2.8355535248655599</c:v>
                </c:pt>
                <c:pt idx="247">
                  <c:v>2.9054831215777002</c:v>
                </c:pt>
                <c:pt idx="248">
                  <c:v>2.9592183360613999</c:v>
                </c:pt>
                <c:pt idx="249">
                  <c:v>3.2062453802793001</c:v>
                </c:pt>
                <c:pt idx="250">
                  <c:v>3.4293249917328099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D-CD49-BB6D-992E445D5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5998287"/>
        <c:axId val="2055738767"/>
      </c:lineChart>
      <c:dateAx>
        <c:axId val="2055998287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738767"/>
        <c:crosses val="autoZero"/>
        <c:auto val="1"/>
        <c:lblOffset val="100"/>
        <c:baseTimeUnit val="months"/>
      </c:dateAx>
      <c:valAx>
        <c:axId val="205573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99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Apartment Markets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Apt!$A$4</c:f>
              <c:strCache>
                <c:ptCount val="1"/>
                <c:pt idx="0">
                  <c:v>Rent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Apt!$B$2:$CA$2</c:f>
              <c:strCache>
                <c:ptCount val="78"/>
                <c:pt idx="0">
                  <c:v>Q1-03</c:v>
                </c:pt>
                <c:pt idx="1">
                  <c:v>Q2-03</c:v>
                </c:pt>
                <c:pt idx="2">
                  <c:v>Q3-03</c:v>
                </c:pt>
                <c:pt idx="3">
                  <c:v>Q4-03</c:v>
                </c:pt>
                <c:pt idx="4">
                  <c:v>Q1-04</c:v>
                </c:pt>
                <c:pt idx="5">
                  <c:v>Q2-04</c:v>
                </c:pt>
                <c:pt idx="6">
                  <c:v>Q3-04</c:v>
                </c:pt>
                <c:pt idx="7">
                  <c:v>Q4-04</c:v>
                </c:pt>
                <c:pt idx="8">
                  <c:v>Q1-05</c:v>
                </c:pt>
                <c:pt idx="9">
                  <c:v>Q2-05</c:v>
                </c:pt>
                <c:pt idx="10">
                  <c:v>Q3-05</c:v>
                </c:pt>
                <c:pt idx="11">
                  <c:v>Q4-05</c:v>
                </c:pt>
                <c:pt idx="12">
                  <c:v>Q1-06</c:v>
                </c:pt>
                <c:pt idx="13">
                  <c:v>Q2-06</c:v>
                </c:pt>
                <c:pt idx="14">
                  <c:v>Q3-06</c:v>
                </c:pt>
                <c:pt idx="15">
                  <c:v>Q4-06</c:v>
                </c:pt>
                <c:pt idx="16">
                  <c:v>Q1-07</c:v>
                </c:pt>
                <c:pt idx="17">
                  <c:v>Q2-07</c:v>
                </c:pt>
                <c:pt idx="18">
                  <c:v>Q3-07</c:v>
                </c:pt>
                <c:pt idx="19">
                  <c:v>Q4-07</c:v>
                </c:pt>
                <c:pt idx="20">
                  <c:v>Q1-08</c:v>
                </c:pt>
                <c:pt idx="21">
                  <c:v>Q2-08</c:v>
                </c:pt>
                <c:pt idx="22">
                  <c:v>Q3-08</c:v>
                </c:pt>
                <c:pt idx="23">
                  <c:v>Q4-08</c:v>
                </c:pt>
                <c:pt idx="24">
                  <c:v>Q1-09</c:v>
                </c:pt>
                <c:pt idx="25">
                  <c:v>Q2-09</c:v>
                </c:pt>
                <c:pt idx="26">
                  <c:v>Q3-09</c:v>
                </c:pt>
                <c:pt idx="27">
                  <c:v>Q4-09</c:v>
                </c:pt>
                <c:pt idx="28">
                  <c:v>Q1-10</c:v>
                </c:pt>
                <c:pt idx="29">
                  <c:v>Q2-10</c:v>
                </c:pt>
                <c:pt idx="30">
                  <c:v>Q3-10</c:v>
                </c:pt>
                <c:pt idx="31">
                  <c:v>Q4-10</c:v>
                </c:pt>
                <c:pt idx="32">
                  <c:v>Q1-11</c:v>
                </c:pt>
                <c:pt idx="33">
                  <c:v>Q2-11</c:v>
                </c:pt>
                <c:pt idx="34">
                  <c:v>Q3-11</c:v>
                </c:pt>
                <c:pt idx="35">
                  <c:v>Q4-11</c:v>
                </c:pt>
                <c:pt idx="36">
                  <c:v>Q1-12</c:v>
                </c:pt>
                <c:pt idx="37">
                  <c:v>Q2-12</c:v>
                </c:pt>
                <c:pt idx="38">
                  <c:v>Q3-12</c:v>
                </c:pt>
                <c:pt idx="39">
                  <c:v>Q4-12</c:v>
                </c:pt>
                <c:pt idx="40">
                  <c:v>Q1-13</c:v>
                </c:pt>
                <c:pt idx="41">
                  <c:v>Q2-13</c:v>
                </c:pt>
                <c:pt idx="42">
                  <c:v>Q3-13</c:v>
                </c:pt>
                <c:pt idx="43">
                  <c:v>Q4-13</c:v>
                </c:pt>
                <c:pt idx="44">
                  <c:v>Q1-14</c:v>
                </c:pt>
                <c:pt idx="45">
                  <c:v>Q2-14</c:v>
                </c:pt>
                <c:pt idx="46">
                  <c:v>Q3-14</c:v>
                </c:pt>
                <c:pt idx="47">
                  <c:v>Q4-14</c:v>
                </c:pt>
                <c:pt idx="48">
                  <c:v>Q1-15</c:v>
                </c:pt>
                <c:pt idx="49">
                  <c:v>Q2-15</c:v>
                </c:pt>
                <c:pt idx="50">
                  <c:v>Q3-15</c:v>
                </c:pt>
                <c:pt idx="51">
                  <c:v>Q4-15</c:v>
                </c:pt>
                <c:pt idx="52">
                  <c:v>Q1-16</c:v>
                </c:pt>
                <c:pt idx="53">
                  <c:v>Q2-16</c:v>
                </c:pt>
                <c:pt idx="54">
                  <c:v>Q3-16</c:v>
                </c:pt>
                <c:pt idx="55">
                  <c:v>Q4-16</c:v>
                </c:pt>
                <c:pt idx="56">
                  <c:v>Q1-17</c:v>
                </c:pt>
                <c:pt idx="57">
                  <c:v>Q2-17</c:v>
                </c:pt>
                <c:pt idx="58">
                  <c:v>Q3-17</c:v>
                </c:pt>
                <c:pt idx="59">
                  <c:v>Q4-17</c:v>
                </c:pt>
                <c:pt idx="60">
                  <c:v>Q1-18</c:v>
                </c:pt>
                <c:pt idx="61">
                  <c:v>Q2-18</c:v>
                </c:pt>
                <c:pt idx="62">
                  <c:v>Q3-18</c:v>
                </c:pt>
                <c:pt idx="63">
                  <c:v>Q4-18</c:v>
                </c:pt>
                <c:pt idx="64">
                  <c:v>Q1-19</c:v>
                </c:pt>
                <c:pt idx="65">
                  <c:v>Q2-19</c:v>
                </c:pt>
                <c:pt idx="66">
                  <c:v>Q3-19</c:v>
                </c:pt>
                <c:pt idx="67">
                  <c:v>Q4-19</c:v>
                </c:pt>
                <c:pt idx="68">
                  <c:v>Q1-20</c:v>
                </c:pt>
                <c:pt idx="69">
                  <c:v>Q2-20</c:v>
                </c:pt>
                <c:pt idx="70">
                  <c:v>Q3-20</c:v>
                </c:pt>
                <c:pt idx="71">
                  <c:v>Q4-20</c:v>
                </c:pt>
                <c:pt idx="72">
                  <c:v>Q1-21</c:v>
                </c:pt>
                <c:pt idx="73">
                  <c:v>Q2-21</c:v>
                </c:pt>
                <c:pt idx="74">
                  <c:v>Q3-21</c:v>
                </c:pt>
                <c:pt idx="75">
                  <c:v>Q4-21</c:v>
                </c:pt>
                <c:pt idx="76">
                  <c:v>Q1-22</c:v>
                </c:pt>
                <c:pt idx="77">
                  <c:v>Q2-22</c:v>
                </c:pt>
              </c:strCache>
            </c:strRef>
          </c:cat>
          <c:val>
            <c:numRef>
              <c:f>Apt!$B$4:$CA$4</c:f>
              <c:numCache>
                <c:formatCode>General</c:formatCode>
                <c:ptCount val="78"/>
                <c:pt idx="0">
                  <c:v>891.7</c:v>
                </c:pt>
                <c:pt idx="1">
                  <c:v>894.4</c:v>
                </c:pt>
                <c:pt idx="2">
                  <c:v>897.4</c:v>
                </c:pt>
                <c:pt idx="3">
                  <c:v>902</c:v>
                </c:pt>
                <c:pt idx="4">
                  <c:v>903.5</c:v>
                </c:pt>
                <c:pt idx="5">
                  <c:v>909.5</c:v>
                </c:pt>
                <c:pt idx="6">
                  <c:v>916.6</c:v>
                </c:pt>
                <c:pt idx="7">
                  <c:v>921</c:v>
                </c:pt>
                <c:pt idx="8">
                  <c:v>925</c:v>
                </c:pt>
                <c:pt idx="9">
                  <c:v>929.6</c:v>
                </c:pt>
                <c:pt idx="10">
                  <c:v>938.2</c:v>
                </c:pt>
                <c:pt idx="11">
                  <c:v>944.1</c:v>
                </c:pt>
                <c:pt idx="12">
                  <c:v>951.5</c:v>
                </c:pt>
                <c:pt idx="13">
                  <c:v>962</c:v>
                </c:pt>
                <c:pt idx="14">
                  <c:v>974.5</c:v>
                </c:pt>
                <c:pt idx="15">
                  <c:v>982.2</c:v>
                </c:pt>
                <c:pt idx="16">
                  <c:v>990.5</c:v>
                </c:pt>
                <c:pt idx="17">
                  <c:v>1002.1</c:v>
                </c:pt>
                <c:pt idx="18">
                  <c:v>1015.2</c:v>
                </c:pt>
                <c:pt idx="19">
                  <c:v>1025.5999999999999</c:v>
                </c:pt>
                <c:pt idx="20">
                  <c:v>1034.9000000000001</c:v>
                </c:pt>
                <c:pt idx="21">
                  <c:v>1045.5</c:v>
                </c:pt>
                <c:pt idx="22">
                  <c:v>1051.7</c:v>
                </c:pt>
                <c:pt idx="23">
                  <c:v>1050.0999999999999</c:v>
                </c:pt>
                <c:pt idx="24">
                  <c:v>1044.5999999999999</c:v>
                </c:pt>
                <c:pt idx="25">
                  <c:v>1039.0999999999999</c:v>
                </c:pt>
                <c:pt idx="26">
                  <c:v>1033.5999999999999</c:v>
                </c:pt>
                <c:pt idx="27">
                  <c:v>1026.5999999999999</c:v>
                </c:pt>
                <c:pt idx="28">
                  <c:v>1028.2</c:v>
                </c:pt>
                <c:pt idx="29">
                  <c:v>1032.9000000000001</c:v>
                </c:pt>
                <c:pt idx="30">
                  <c:v>1039.0999999999999</c:v>
                </c:pt>
                <c:pt idx="31">
                  <c:v>1044.4000000000001</c:v>
                </c:pt>
                <c:pt idx="32">
                  <c:v>1049.3</c:v>
                </c:pt>
                <c:pt idx="33">
                  <c:v>1056.5999999999999</c:v>
                </c:pt>
                <c:pt idx="34">
                  <c:v>1064.7</c:v>
                </c:pt>
                <c:pt idx="35">
                  <c:v>1069.7</c:v>
                </c:pt>
                <c:pt idx="36">
                  <c:v>1076.4000000000001</c:v>
                </c:pt>
                <c:pt idx="37">
                  <c:v>1089</c:v>
                </c:pt>
                <c:pt idx="38">
                  <c:v>1099.3</c:v>
                </c:pt>
                <c:pt idx="39">
                  <c:v>1106.5</c:v>
                </c:pt>
                <c:pt idx="40">
                  <c:v>1113.3</c:v>
                </c:pt>
                <c:pt idx="41">
                  <c:v>1123.0999999999999</c:v>
                </c:pt>
                <c:pt idx="42">
                  <c:v>1135.4000000000001</c:v>
                </c:pt>
                <c:pt idx="43">
                  <c:v>1145.7</c:v>
                </c:pt>
                <c:pt idx="44">
                  <c:v>1154.9000000000001</c:v>
                </c:pt>
                <c:pt idx="45">
                  <c:v>1168.4000000000001</c:v>
                </c:pt>
                <c:pt idx="46">
                  <c:v>1183.4000000000001</c:v>
                </c:pt>
                <c:pt idx="47">
                  <c:v>1192.5999999999999</c:v>
                </c:pt>
                <c:pt idx="48">
                  <c:v>1204.9000000000001</c:v>
                </c:pt>
                <c:pt idx="49">
                  <c:v>1226.5</c:v>
                </c:pt>
                <c:pt idx="50">
                  <c:v>1248.5</c:v>
                </c:pt>
                <c:pt idx="51">
                  <c:v>1262.3</c:v>
                </c:pt>
                <c:pt idx="52">
                  <c:v>1273.5999999999999</c:v>
                </c:pt>
                <c:pt idx="53">
                  <c:v>1291.5</c:v>
                </c:pt>
                <c:pt idx="54">
                  <c:v>1307.7</c:v>
                </c:pt>
                <c:pt idx="55">
                  <c:v>1313.4</c:v>
                </c:pt>
                <c:pt idx="56">
                  <c:v>1324.7</c:v>
                </c:pt>
                <c:pt idx="57">
                  <c:v>1345.2</c:v>
                </c:pt>
                <c:pt idx="58">
                  <c:v>1363.5</c:v>
                </c:pt>
                <c:pt idx="59">
                  <c:v>1373.4</c:v>
                </c:pt>
                <c:pt idx="60">
                  <c:v>1389.5</c:v>
                </c:pt>
                <c:pt idx="61">
                  <c:v>1411</c:v>
                </c:pt>
                <c:pt idx="62">
                  <c:v>1431.3</c:v>
                </c:pt>
                <c:pt idx="63">
                  <c:v>1445.7</c:v>
                </c:pt>
                <c:pt idx="64">
                  <c:v>1454.8</c:v>
                </c:pt>
                <c:pt idx="65">
                  <c:v>1474.9</c:v>
                </c:pt>
                <c:pt idx="66">
                  <c:v>1489.3</c:v>
                </c:pt>
                <c:pt idx="67">
                  <c:v>1497.1</c:v>
                </c:pt>
                <c:pt idx="68">
                  <c:v>1503.4</c:v>
                </c:pt>
                <c:pt idx="69">
                  <c:v>1498.5</c:v>
                </c:pt>
                <c:pt idx="70">
                  <c:v>1476.2</c:v>
                </c:pt>
                <c:pt idx="71">
                  <c:v>1461.2</c:v>
                </c:pt>
                <c:pt idx="72">
                  <c:v>1459.8</c:v>
                </c:pt>
                <c:pt idx="73">
                  <c:v>1476.7</c:v>
                </c:pt>
                <c:pt idx="74">
                  <c:v>1590.8</c:v>
                </c:pt>
                <c:pt idx="75">
                  <c:v>1638.3</c:v>
                </c:pt>
                <c:pt idx="76">
                  <c:v>1679</c:v>
                </c:pt>
                <c:pt idx="77">
                  <c:v>1724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E8-1843-A175-CD3DCCC9D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10095"/>
        <c:axId val="416691535"/>
      </c:lineChart>
      <c:lineChart>
        <c:grouping val="standard"/>
        <c:varyColors val="0"/>
        <c:ser>
          <c:idx val="0"/>
          <c:order val="0"/>
          <c:tx>
            <c:strRef>
              <c:f>Apt!$A$3</c:f>
              <c:strCache>
                <c:ptCount val="1"/>
                <c:pt idx="0">
                  <c:v>Vacancy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Apt!$B$2:$CA$2</c:f>
              <c:strCache>
                <c:ptCount val="78"/>
                <c:pt idx="0">
                  <c:v>Q1-03</c:v>
                </c:pt>
                <c:pt idx="1">
                  <c:v>Q2-03</c:v>
                </c:pt>
                <c:pt idx="2">
                  <c:v>Q3-03</c:v>
                </c:pt>
                <c:pt idx="3">
                  <c:v>Q4-03</c:v>
                </c:pt>
                <c:pt idx="4">
                  <c:v>Q1-04</c:v>
                </c:pt>
                <c:pt idx="5">
                  <c:v>Q2-04</c:v>
                </c:pt>
                <c:pt idx="6">
                  <c:v>Q3-04</c:v>
                </c:pt>
                <c:pt idx="7">
                  <c:v>Q4-04</c:v>
                </c:pt>
                <c:pt idx="8">
                  <c:v>Q1-05</c:v>
                </c:pt>
                <c:pt idx="9">
                  <c:v>Q2-05</c:v>
                </c:pt>
                <c:pt idx="10">
                  <c:v>Q3-05</c:v>
                </c:pt>
                <c:pt idx="11">
                  <c:v>Q4-05</c:v>
                </c:pt>
                <c:pt idx="12">
                  <c:v>Q1-06</c:v>
                </c:pt>
                <c:pt idx="13">
                  <c:v>Q2-06</c:v>
                </c:pt>
                <c:pt idx="14">
                  <c:v>Q3-06</c:v>
                </c:pt>
                <c:pt idx="15">
                  <c:v>Q4-06</c:v>
                </c:pt>
                <c:pt idx="16">
                  <c:v>Q1-07</c:v>
                </c:pt>
                <c:pt idx="17">
                  <c:v>Q2-07</c:v>
                </c:pt>
                <c:pt idx="18">
                  <c:v>Q3-07</c:v>
                </c:pt>
                <c:pt idx="19">
                  <c:v>Q4-07</c:v>
                </c:pt>
                <c:pt idx="20">
                  <c:v>Q1-08</c:v>
                </c:pt>
                <c:pt idx="21">
                  <c:v>Q2-08</c:v>
                </c:pt>
                <c:pt idx="22">
                  <c:v>Q3-08</c:v>
                </c:pt>
                <c:pt idx="23">
                  <c:v>Q4-08</c:v>
                </c:pt>
                <c:pt idx="24">
                  <c:v>Q1-09</c:v>
                </c:pt>
                <c:pt idx="25">
                  <c:v>Q2-09</c:v>
                </c:pt>
                <c:pt idx="26">
                  <c:v>Q3-09</c:v>
                </c:pt>
                <c:pt idx="27">
                  <c:v>Q4-09</c:v>
                </c:pt>
                <c:pt idx="28">
                  <c:v>Q1-10</c:v>
                </c:pt>
                <c:pt idx="29">
                  <c:v>Q2-10</c:v>
                </c:pt>
                <c:pt idx="30">
                  <c:v>Q3-10</c:v>
                </c:pt>
                <c:pt idx="31">
                  <c:v>Q4-10</c:v>
                </c:pt>
                <c:pt idx="32">
                  <c:v>Q1-11</c:v>
                </c:pt>
                <c:pt idx="33">
                  <c:v>Q2-11</c:v>
                </c:pt>
                <c:pt idx="34">
                  <c:v>Q3-11</c:v>
                </c:pt>
                <c:pt idx="35">
                  <c:v>Q4-11</c:v>
                </c:pt>
                <c:pt idx="36">
                  <c:v>Q1-12</c:v>
                </c:pt>
                <c:pt idx="37">
                  <c:v>Q2-12</c:v>
                </c:pt>
                <c:pt idx="38">
                  <c:v>Q3-12</c:v>
                </c:pt>
                <c:pt idx="39">
                  <c:v>Q4-12</c:v>
                </c:pt>
                <c:pt idx="40">
                  <c:v>Q1-13</c:v>
                </c:pt>
                <c:pt idx="41">
                  <c:v>Q2-13</c:v>
                </c:pt>
                <c:pt idx="42">
                  <c:v>Q3-13</c:v>
                </c:pt>
                <c:pt idx="43">
                  <c:v>Q4-13</c:v>
                </c:pt>
                <c:pt idx="44">
                  <c:v>Q1-14</c:v>
                </c:pt>
                <c:pt idx="45">
                  <c:v>Q2-14</c:v>
                </c:pt>
                <c:pt idx="46">
                  <c:v>Q3-14</c:v>
                </c:pt>
                <c:pt idx="47">
                  <c:v>Q4-14</c:v>
                </c:pt>
                <c:pt idx="48">
                  <c:v>Q1-15</c:v>
                </c:pt>
                <c:pt idx="49">
                  <c:v>Q2-15</c:v>
                </c:pt>
                <c:pt idx="50">
                  <c:v>Q3-15</c:v>
                </c:pt>
                <c:pt idx="51">
                  <c:v>Q4-15</c:v>
                </c:pt>
                <c:pt idx="52">
                  <c:v>Q1-16</c:v>
                </c:pt>
                <c:pt idx="53">
                  <c:v>Q2-16</c:v>
                </c:pt>
                <c:pt idx="54">
                  <c:v>Q3-16</c:v>
                </c:pt>
                <c:pt idx="55">
                  <c:v>Q4-16</c:v>
                </c:pt>
                <c:pt idx="56">
                  <c:v>Q1-17</c:v>
                </c:pt>
                <c:pt idx="57">
                  <c:v>Q2-17</c:v>
                </c:pt>
                <c:pt idx="58">
                  <c:v>Q3-17</c:v>
                </c:pt>
                <c:pt idx="59">
                  <c:v>Q4-17</c:v>
                </c:pt>
                <c:pt idx="60">
                  <c:v>Q1-18</c:v>
                </c:pt>
                <c:pt idx="61">
                  <c:v>Q2-18</c:v>
                </c:pt>
                <c:pt idx="62">
                  <c:v>Q3-18</c:v>
                </c:pt>
                <c:pt idx="63">
                  <c:v>Q4-18</c:v>
                </c:pt>
                <c:pt idx="64">
                  <c:v>Q1-19</c:v>
                </c:pt>
                <c:pt idx="65">
                  <c:v>Q2-19</c:v>
                </c:pt>
                <c:pt idx="66">
                  <c:v>Q3-19</c:v>
                </c:pt>
                <c:pt idx="67">
                  <c:v>Q4-19</c:v>
                </c:pt>
                <c:pt idx="68">
                  <c:v>Q1-20</c:v>
                </c:pt>
                <c:pt idx="69">
                  <c:v>Q2-20</c:v>
                </c:pt>
                <c:pt idx="70">
                  <c:v>Q3-20</c:v>
                </c:pt>
                <c:pt idx="71">
                  <c:v>Q4-20</c:v>
                </c:pt>
                <c:pt idx="72">
                  <c:v>Q1-21</c:v>
                </c:pt>
                <c:pt idx="73">
                  <c:v>Q2-21</c:v>
                </c:pt>
                <c:pt idx="74">
                  <c:v>Q3-21</c:v>
                </c:pt>
                <c:pt idx="75">
                  <c:v>Q4-21</c:v>
                </c:pt>
                <c:pt idx="76">
                  <c:v>Q1-22</c:v>
                </c:pt>
                <c:pt idx="77">
                  <c:v>Q2-22</c:v>
                </c:pt>
              </c:strCache>
            </c:strRef>
          </c:cat>
          <c:val>
            <c:numRef>
              <c:f>Apt!$B$3:$CA$3</c:f>
              <c:numCache>
                <c:formatCode>General</c:formatCode>
                <c:ptCount val="78"/>
                <c:pt idx="0">
                  <c:v>6.8</c:v>
                </c:pt>
                <c:pt idx="1">
                  <c:v>6.7</c:v>
                </c:pt>
                <c:pt idx="2">
                  <c:v>6.6</c:v>
                </c:pt>
                <c:pt idx="3">
                  <c:v>6.9</c:v>
                </c:pt>
                <c:pt idx="4">
                  <c:v>7.2</c:v>
                </c:pt>
                <c:pt idx="5">
                  <c:v>6.9</c:v>
                </c:pt>
                <c:pt idx="6">
                  <c:v>6.7</c:v>
                </c:pt>
                <c:pt idx="7">
                  <c:v>6.7</c:v>
                </c:pt>
                <c:pt idx="8">
                  <c:v>6.6</c:v>
                </c:pt>
                <c:pt idx="9">
                  <c:v>6.4</c:v>
                </c:pt>
                <c:pt idx="10">
                  <c:v>5.9</c:v>
                </c:pt>
                <c:pt idx="11">
                  <c:v>5.7</c:v>
                </c:pt>
                <c:pt idx="12">
                  <c:v>5.9</c:v>
                </c:pt>
                <c:pt idx="13">
                  <c:v>5.6</c:v>
                </c:pt>
                <c:pt idx="14">
                  <c:v>5.4</c:v>
                </c:pt>
                <c:pt idx="15">
                  <c:v>5.9</c:v>
                </c:pt>
                <c:pt idx="16">
                  <c:v>6</c:v>
                </c:pt>
                <c:pt idx="17">
                  <c:v>5.8</c:v>
                </c:pt>
                <c:pt idx="18">
                  <c:v>5.6</c:v>
                </c:pt>
                <c:pt idx="19">
                  <c:v>5.7</c:v>
                </c:pt>
                <c:pt idx="20">
                  <c:v>6</c:v>
                </c:pt>
                <c:pt idx="21">
                  <c:v>6.1</c:v>
                </c:pt>
                <c:pt idx="22">
                  <c:v>6.2</c:v>
                </c:pt>
                <c:pt idx="23">
                  <c:v>6.7</c:v>
                </c:pt>
                <c:pt idx="24">
                  <c:v>7.4</c:v>
                </c:pt>
                <c:pt idx="25">
                  <c:v>7.7</c:v>
                </c:pt>
                <c:pt idx="26">
                  <c:v>7.9</c:v>
                </c:pt>
                <c:pt idx="27">
                  <c:v>8</c:v>
                </c:pt>
                <c:pt idx="28">
                  <c:v>8</c:v>
                </c:pt>
                <c:pt idx="29">
                  <c:v>7.8</c:v>
                </c:pt>
                <c:pt idx="30">
                  <c:v>7.1</c:v>
                </c:pt>
                <c:pt idx="31">
                  <c:v>6.6</c:v>
                </c:pt>
                <c:pt idx="32">
                  <c:v>6.3</c:v>
                </c:pt>
                <c:pt idx="33">
                  <c:v>6</c:v>
                </c:pt>
                <c:pt idx="34">
                  <c:v>5.7</c:v>
                </c:pt>
                <c:pt idx="35">
                  <c:v>5.3</c:v>
                </c:pt>
                <c:pt idx="36">
                  <c:v>5.0999999999999996</c:v>
                </c:pt>
                <c:pt idx="37">
                  <c:v>4.9000000000000004</c:v>
                </c:pt>
                <c:pt idx="38">
                  <c:v>4.9000000000000004</c:v>
                </c:pt>
                <c:pt idx="39">
                  <c:v>4.7</c:v>
                </c:pt>
                <c:pt idx="40">
                  <c:v>4.5</c:v>
                </c:pt>
                <c:pt idx="41">
                  <c:v>4.5</c:v>
                </c:pt>
                <c:pt idx="42">
                  <c:v>4.4000000000000004</c:v>
                </c:pt>
                <c:pt idx="43">
                  <c:v>4.4000000000000004</c:v>
                </c:pt>
                <c:pt idx="44">
                  <c:v>4.3</c:v>
                </c:pt>
                <c:pt idx="45">
                  <c:v>4.4000000000000004</c:v>
                </c:pt>
                <c:pt idx="46">
                  <c:v>4.4000000000000004</c:v>
                </c:pt>
                <c:pt idx="47">
                  <c:v>4.4000000000000004</c:v>
                </c:pt>
                <c:pt idx="48">
                  <c:v>4.3</c:v>
                </c:pt>
                <c:pt idx="49">
                  <c:v>4.3</c:v>
                </c:pt>
                <c:pt idx="50">
                  <c:v>4.3</c:v>
                </c:pt>
                <c:pt idx="51">
                  <c:v>4.3</c:v>
                </c:pt>
                <c:pt idx="52">
                  <c:v>4.3</c:v>
                </c:pt>
                <c:pt idx="53">
                  <c:v>4.2</c:v>
                </c:pt>
                <c:pt idx="54">
                  <c:v>4.2</c:v>
                </c:pt>
                <c:pt idx="55">
                  <c:v>4.2</c:v>
                </c:pt>
                <c:pt idx="56">
                  <c:v>4.4000000000000004</c:v>
                </c:pt>
                <c:pt idx="57">
                  <c:v>4.4000000000000004</c:v>
                </c:pt>
                <c:pt idx="58">
                  <c:v>4.5</c:v>
                </c:pt>
                <c:pt idx="59">
                  <c:v>4.5999999999999996</c:v>
                </c:pt>
                <c:pt idx="60">
                  <c:v>4.7</c:v>
                </c:pt>
                <c:pt idx="61">
                  <c:v>4.7</c:v>
                </c:pt>
                <c:pt idx="62">
                  <c:v>4.7</c:v>
                </c:pt>
                <c:pt idx="63">
                  <c:v>4.8</c:v>
                </c:pt>
                <c:pt idx="64">
                  <c:v>4.7</c:v>
                </c:pt>
                <c:pt idx="65">
                  <c:v>4.5999999999999996</c:v>
                </c:pt>
                <c:pt idx="66">
                  <c:v>4.5999999999999996</c:v>
                </c:pt>
                <c:pt idx="67">
                  <c:v>4.8</c:v>
                </c:pt>
                <c:pt idx="68">
                  <c:v>4.8</c:v>
                </c:pt>
                <c:pt idx="69">
                  <c:v>4.9000000000000004</c:v>
                </c:pt>
                <c:pt idx="70">
                  <c:v>5.0999999999999996</c:v>
                </c:pt>
                <c:pt idx="71">
                  <c:v>5.3</c:v>
                </c:pt>
                <c:pt idx="72">
                  <c:v>5.4</c:v>
                </c:pt>
                <c:pt idx="73">
                  <c:v>5.4</c:v>
                </c:pt>
                <c:pt idx="74">
                  <c:v>4.8</c:v>
                </c:pt>
                <c:pt idx="75">
                  <c:v>4.8</c:v>
                </c:pt>
                <c:pt idx="76">
                  <c:v>4.7</c:v>
                </c:pt>
                <c:pt idx="77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E8-1843-A175-CD3DCCC9D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009839"/>
        <c:axId val="416776591"/>
      </c:lineChart>
      <c:catAx>
        <c:axId val="41711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91535"/>
        <c:crosses val="autoZero"/>
        <c:auto val="1"/>
        <c:lblAlgn val="ctr"/>
        <c:lblOffset val="100"/>
        <c:noMultiLvlLbl val="0"/>
      </c:catAx>
      <c:valAx>
        <c:axId val="416691535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110095"/>
        <c:crosses val="autoZero"/>
        <c:crossBetween val="between"/>
      </c:valAx>
      <c:valAx>
        <c:axId val="416776591"/>
        <c:scaling>
          <c:orientation val="minMax"/>
          <c:min val="3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009839"/>
        <c:crosses val="max"/>
        <c:crossBetween val="between"/>
      </c:valAx>
      <c:catAx>
        <c:axId val="7190098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67765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Starts 5+ Unit Buildings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Graph'!$C$372:$C$776</c:f>
              <c:numCache>
                <c:formatCode>mmm\-yy</c:formatCode>
                <c:ptCount val="405"/>
                <c:pt idx="0">
                  <c:v>32509</c:v>
                </c:pt>
                <c:pt idx="1">
                  <c:v>32540</c:v>
                </c:pt>
                <c:pt idx="2">
                  <c:v>32568</c:v>
                </c:pt>
                <c:pt idx="3">
                  <c:v>32599</c:v>
                </c:pt>
                <c:pt idx="4">
                  <c:v>32629</c:v>
                </c:pt>
                <c:pt idx="5">
                  <c:v>32660</c:v>
                </c:pt>
                <c:pt idx="6">
                  <c:v>32690</c:v>
                </c:pt>
                <c:pt idx="7">
                  <c:v>32721</c:v>
                </c:pt>
                <c:pt idx="8">
                  <c:v>32752</c:v>
                </c:pt>
                <c:pt idx="9">
                  <c:v>32782</c:v>
                </c:pt>
                <c:pt idx="10">
                  <c:v>32813</c:v>
                </c:pt>
                <c:pt idx="11">
                  <c:v>32843</c:v>
                </c:pt>
                <c:pt idx="12">
                  <c:v>32874</c:v>
                </c:pt>
                <c:pt idx="13">
                  <c:v>32905</c:v>
                </c:pt>
                <c:pt idx="14">
                  <c:v>32933</c:v>
                </c:pt>
                <c:pt idx="15">
                  <c:v>32964</c:v>
                </c:pt>
                <c:pt idx="16">
                  <c:v>32994</c:v>
                </c:pt>
                <c:pt idx="17">
                  <c:v>33025</c:v>
                </c:pt>
                <c:pt idx="18">
                  <c:v>33055</c:v>
                </c:pt>
                <c:pt idx="19">
                  <c:v>33086</c:v>
                </c:pt>
                <c:pt idx="20">
                  <c:v>33117</c:v>
                </c:pt>
                <c:pt idx="21">
                  <c:v>33147</c:v>
                </c:pt>
                <c:pt idx="22">
                  <c:v>33178</c:v>
                </c:pt>
                <c:pt idx="23">
                  <c:v>33208</c:v>
                </c:pt>
                <c:pt idx="24">
                  <c:v>33239</c:v>
                </c:pt>
                <c:pt idx="25">
                  <c:v>33270</c:v>
                </c:pt>
                <c:pt idx="26">
                  <c:v>33298</c:v>
                </c:pt>
                <c:pt idx="27">
                  <c:v>33329</c:v>
                </c:pt>
                <c:pt idx="28">
                  <c:v>33359</c:v>
                </c:pt>
                <c:pt idx="29">
                  <c:v>33390</c:v>
                </c:pt>
                <c:pt idx="30">
                  <c:v>33420</c:v>
                </c:pt>
                <c:pt idx="31">
                  <c:v>33451</c:v>
                </c:pt>
                <c:pt idx="32">
                  <c:v>33482</c:v>
                </c:pt>
                <c:pt idx="33">
                  <c:v>33512</c:v>
                </c:pt>
                <c:pt idx="34">
                  <c:v>33543</c:v>
                </c:pt>
                <c:pt idx="35">
                  <c:v>33573</c:v>
                </c:pt>
                <c:pt idx="36">
                  <c:v>33604</c:v>
                </c:pt>
                <c:pt idx="37">
                  <c:v>33635</c:v>
                </c:pt>
                <c:pt idx="38">
                  <c:v>33664</c:v>
                </c:pt>
                <c:pt idx="39">
                  <c:v>33695</c:v>
                </c:pt>
                <c:pt idx="40">
                  <c:v>33725</c:v>
                </c:pt>
                <c:pt idx="41">
                  <c:v>33756</c:v>
                </c:pt>
                <c:pt idx="42">
                  <c:v>33786</c:v>
                </c:pt>
                <c:pt idx="43">
                  <c:v>33817</c:v>
                </c:pt>
                <c:pt idx="44">
                  <c:v>33848</c:v>
                </c:pt>
                <c:pt idx="45">
                  <c:v>33878</c:v>
                </c:pt>
                <c:pt idx="46">
                  <c:v>33909</c:v>
                </c:pt>
                <c:pt idx="47">
                  <c:v>33939</c:v>
                </c:pt>
                <c:pt idx="48">
                  <c:v>33970</c:v>
                </c:pt>
                <c:pt idx="49">
                  <c:v>34001</c:v>
                </c:pt>
                <c:pt idx="50">
                  <c:v>34029</c:v>
                </c:pt>
                <c:pt idx="51">
                  <c:v>34060</c:v>
                </c:pt>
                <c:pt idx="52">
                  <c:v>34090</c:v>
                </c:pt>
                <c:pt idx="53">
                  <c:v>34121</c:v>
                </c:pt>
                <c:pt idx="54">
                  <c:v>34151</c:v>
                </c:pt>
                <c:pt idx="55">
                  <c:v>34182</c:v>
                </c:pt>
                <c:pt idx="56">
                  <c:v>34213</c:v>
                </c:pt>
                <c:pt idx="57">
                  <c:v>34243</c:v>
                </c:pt>
                <c:pt idx="58">
                  <c:v>34274</c:v>
                </c:pt>
                <c:pt idx="59">
                  <c:v>34304</c:v>
                </c:pt>
                <c:pt idx="60">
                  <c:v>34335</c:v>
                </c:pt>
                <c:pt idx="61">
                  <c:v>34366</c:v>
                </c:pt>
                <c:pt idx="62">
                  <c:v>34394</c:v>
                </c:pt>
                <c:pt idx="63">
                  <c:v>34425</c:v>
                </c:pt>
                <c:pt idx="64">
                  <c:v>34455</c:v>
                </c:pt>
                <c:pt idx="65">
                  <c:v>34486</c:v>
                </c:pt>
                <c:pt idx="66">
                  <c:v>34516</c:v>
                </c:pt>
                <c:pt idx="67">
                  <c:v>34547</c:v>
                </c:pt>
                <c:pt idx="68">
                  <c:v>34578</c:v>
                </c:pt>
                <c:pt idx="69">
                  <c:v>34608</c:v>
                </c:pt>
                <c:pt idx="70">
                  <c:v>34639</c:v>
                </c:pt>
                <c:pt idx="71">
                  <c:v>34669</c:v>
                </c:pt>
                <c:pt idx="72">
                  <c:v>34700</c:v>
                </c:pt>
                <c:pt idx="73">
                  <c:v>34731</c:v>
                </c:pt>
                <c:pt idx="74">
                  <c:v>34759</c:v>
                </c:pt>
                <c:pt idx="75">
                  <c:v>34790</c:v>
                </c:pt>
                <c:pt idx="76">
                  <c:v>34820</c:v>
                </c:pt>
                <c:pt idx="77">
                  <c:v>34851</c:v>
                </c:pt>
                <c:pt idx="78">
                  <c:v>34881</c:v>
                </c:pt>
                <c:pt idx="79">
                  <c:v>34912</c:v>
                </c:pt>
                <c:pt idx="80">
                  <c:v>34943</c:v>
                </c:pt>
                <c:pt idx="81">
                  <c:v>34973</c:v>
                </c:pt>
                <c:pt idx="82">
                  <c:v>35004</c:v>
                </c:pt>
                <c:pt idx="83">
                  <c:v>35034</c:v>
                </c:pt>
                <c:pt idx="84">
                  <c:v>35065</c:v>
                </c:pt>
                <c:pt idx="85">
                  <c:v>35096</c:v>
                </c:pt>
                <c:pt idx="86">
                  <c:v>35125</c:v>
                </c:pt>
                <c:pt idx="87">
                  <c:v>35156</c:v>
                </c:pt>
                <c:pt idx="88">
                  <c:v>35186</c:v>
                </c:pt>
                <c:pt idx="89">
                  <c:v>35217</c:v>
                </c:pt>
                <c:pt idx="90">
                  <c:v>35247</c:v>
                </c:pt>
                <c:pt idx="91">
                  <c:v>35278</c:v>
                </c:pt>
                <c:pt idx="92">
                  <c:v>35309</c:v>
                </c:pt>
                <c:pt idx="93">
                  <c:v>35339</c:v>
                </c:pt>
                <c:pt idx="94">
                  <c:v>35370</c:v>
                </c:pt>
                <c:pt idx="95">
                  <c:v>35400</c:v>
                </c:pt>
                <c:pt idx="96">
                  <c:v>35431</c:v>
                </c:pt>
                <c:pt idx="97">
                  <c:v>35462</c:v>
                </c:pt>
                <c:pt idx="98">
                  <c:v>35490</c:v>
                </c:pt>
                <c:pt idx="99">
                  <c:v>35521</c:v>
                </c:pt>
                <c:pt idx="100">
                  <c:v>35551</c:v>
                </c:pt>
                <c:pt idx="101">
                  <c:v>35582</c:v>
                </c:pt>
                <c:pt idx="102">
                  <c:v>35612</c:v>
                </c:pt>
                <c:pt idx="103">
                  <c:v>35643</c:v>
                </c:pt>
                <c:pt idx="104">
                  <c:v>35674</c:v>
                </c:pt>
                <c:pt idx="105">
                  <c:v>35704</c:v>
                </c:pt>
                <c:pt idx="106">
                  <c:v>35735</c:v>
                </c:pt>
                <c:pt idx="107">
                  <c:v>35765</c:v>
                </c:pt>
                <c:pt idx="108">
                  <c:v>35796</c:v>
                </c:pt>
                <c:pt idx="109">
                  <c:v>35827</c:v>
                </c:pt>
                <c:pt idx="110">
                  <c:v>35855</c:v>
                </c:pt>
                <c:pt idx="111">
                  <c:v>35886</c:v>
                </c:pt>
                <c:pt idx="112">
                  <c:v>35916</c:v>
                </c:pt>
                <c:pt idx="113">
                  <c:v>35947</c:v>
                </c:pt>
                <c:pt idx="114">
                  <c:v>35977</c:v>
                </c:pt>
                <c:pt idx="115">
                  <c:v>36008</c:v>
                </c:pt>
                <c:pt idx="116">
                  <c:v>36039</c:v>
                </c:pt>
                <c:pt idx="117">
                  <c:v>36069</c:v>
                </c:pt>
                <c:pt idx="118">
                  <c:v>36100</c:v>
                </c:pt>
                <c:pt idx="119">
                  <c:v>36130</c:v>
                </c:pt>
                <c:pt idx="120">
                  <c:v>36161</c:v>
                </c:pt>
                <c:pt idx="121">
                  <c:v>36192</c:v>
                </c:pt>
                <c:pt idx="122">
                  <c:v>36220</c:v>
                </c:pt>
                <c:pt idx="123">
                  <c:v>36251</c:v>
                </c:pt>
                <c:pt idx="124">
                  <c:v>36281</c:v>
                </c:pt>
                <c:pt idx="125">
                  <c:v>36312</c:v>
                </c:pt>
                <c:pt idx="126">
                  <c:v>36342</c:v>
                </c:pt>
                <c:pt idx="127">
                  <c:v>36373</c:v>
                </c:pt>
                <c:pt idx="128">
                  <c:v>36404</c:v>
                </c:pt>
                <c:pt idx="129">
                  <c:v>36434</c:v>
                </c:pt>
                <c:pt idx="130">
                  <c:v>36465</c:v>
                </c:pt>
                <c:pt idx="131">
                  <c:v>36495</c:v>
                </c:pt>
                <c:pt idx="132">
                  <c:v>36526</c:v>
                </c:pt>
                <c:pt idx="133">
                  <c:v>36557</c:v>
                </c:pt>
                <c:pt idx="134">
                  <c:v>36586</c:v>
                </c:pt>
                <c:pt idx="135">
                  <c:v>36617</c:v>
                </c:pt>
                <c:pt idx="136">
                  <c:v>36647</c:v>
                </c:pt>
                <c:pt idx="137">
                  <c:v>36678</c:v>
                </c:pt>
                <c:pt idx="138">
                  <c:v>36708</c:v>
                </c:pt>
                <c:pt idx="139">
                  <c:v>36739</c:v>
                </c:pt>
                <c:pt idx="140">
                  <c:v>36770</c:v>
                </c:pt>
                <c:pt idx="141">
                  <c:v>36800</c:v>
                </c:pt>
                <c:pt idx="142">
                  <c:v>36831</c:v>
                </c:pt>
                <c:pt idx="143">
                  <c:v>36861</c:v>
                </c:pt>
                <c:pt idx="144">
                  <c:v>36892</c:v>
                </c:pt>
                <c:pt idx="145">
                  <c:v>36923</c:v>
                </c:pt>
                <c:pt idx="146">
                  <c:v>36951</c:v>
                </c:pt>
                <c:pt idx="147">
                  <c:v>36982</c:v>
                </c:pt>
                <c:pt idx="148">
                  <c:v>37012</c:v>
                </c:pt>
                <c:pt idx="149">
                  <c:v>37043</c:v>
                </c:pt>
                <c:pt idx="150">
                  <c:v>37073</c:v>
                </c:pt>
                <c:pt idx="151">
                  <c:v>37104</c:v>
                </c:pt>
                <c:pt idx="152">
                  <c:v>37135</c:v>
                </c:pt>
                <c:pt idx="153">
                  <c:v>37165</c:v>
                </c:pt>
                <c:pt idx="154">
                  <c:v>37196</c:v>
                </c:pt>
                <c:pt idx="155">
                  <c:v>37226</c:v>
                </c:pt>
                <c:pt idx="156">
                  <c:v>37257</c:v>
                </c:pt>
                <c:pt idx="157">
                  <c:v>37288</c:v>
                </c:pt>
                <c:pt idx="158">
                  <c:v>37316</c:v>
                </c:pt>
                <c:pt idx="159">
                  <c:v>37347</c:v>
                </c:pt>
                <c:pt idx="160">
                  <c:v>37377</c:v>
                </c:pt>
                <c:pt idx="161">
                  <c:v>37408</c:v>
                </c:pt>
                <c:pt idx="162">
                  <c:v>37438</c:v>
                </c:pt>
                <c:pt idx="163">
                  <c:v>37469</c:v>
                </c:pt>
                <c:pt idx="164">
                  <c:v>37500</c:v>
                </c:pt>
                <c:pt idx="165">
                  <c:v>37530</c:v>
                </c:pt>
                <c:pt idx="166">
                  <c:v>37561</c:v>
                </c:pt>
                <c:pt idx="167">
                  <c:v>37591</c:v>
                </c:pt>
                <c:pt idx="168">
                  <c:v>37622</c:v>
                </c:pt>
                <c:pt idx="169">
                  <c:v>37653</c:v>
                </c:pt>
                <c:pt idx="170">
                  <c:v>37681</c:v>
                </c:pt>
                <c:pt idx="171">
                  <c:v>37712</c:v>
                </c:pt>
                <c:pt idx="172">
                  <c:v>37742</c:v>
                </c:pt>
                <c:pt idx="173">
                  <c:v>37773</c:v>
                </c:pt>
                <c:pt idx="174">
                  <c:v>37803</c:v>
                </c:pt>
                <c:pt idx="175">
                  <c:v>37834</c:v>
                </c:pt>
                <c:pt idx="176">
                  <c:v>37865</c:v>
                </c:pt>
                <c:pt idx="177">
                  <c:v>37895</c:v>
                </c:pt>
                <c:pt idx="178">
                  <c:v>37926</c:v>
                </c:pt>
                <c:pt idx="179">
                  <c:v>37956</c:v>
                </c:pt>
                <c:pt idx="180">
                  <c:v>37987</c:v>
                </c:pt>
                <c:pt idx="181">
                  <c:v>38018</c:v>
                </c:pt>
                <c:pt idx="182">
                  <c:v>38047</c:v>
                </c:pt>
                <c:pt idx="183">
                  <c:v>38078</c:v>
                </c:pt>
                <c:pt idx="184">
                  <c:v>38108</c:v>
                </c:pt>
                <c:pt idx="185">
                  <c:v>38139</c:v>
                </c:pt>
                <c:pt idx="186">
                  <c:v>38169</c:v>
                </c:pt>
                <c:pt idx="187">
                  <c:v>38200</c:v>
                </c:pt>
                <c:pt idx="188">
                  <c:v>38231</c:v>
                </c:pt>
                <c:pt idx="189">
                  <c:v>38261</c:v>
                </c:pt>
                <c:pt idx="190">
                  <c:v>38292</c:v>
                </c:pt>
                <c:pt idx="191">
                  <c:v>38322</c:v>
                </c:pt>
                <c:pt idx="192">
                  <c:v>38353</c:v>
                </c:pt>
                <c:pt idx="193">
                  <c:v>38384</c:v>
                </c:pt>
                <c:pt idx="194">
                  <c:v>38412</c:v>
                </c:pt>
                <c:pt idx="195">
                  <c:v>38443</c:v>
                </c:pt>
                <c:pt idx="196">
                  <c:v>38473</c:v>
                </c:pt>
                <c:pt idx="197">
                  <c:v>38504</c:v>
                </c:pt>
                <c:pt idx="198">
                  <c:v>38534</c:v>
                </c:pt>
                <c:pt idx="199">
                  <c:v>38565</c:v>
                </c:pt>
                <c:pt idx="200">
                  <c:v>38596</c:v>
                </c:pt>
                <c:pt idx="201">
                  <c:v>38626</c:v>
                </c:pt>
                <c:pt idx="202">
                  <c:v>38657</c:v>
                </c:pt>
                <c:pt idx="203">
                  <c:v>38687</c:v>
                </c:pt>
                <c:pt idx="204">
                  <c:v>38718</c:v>
                </c:pt>
                <c:pt idx="205">
                  <c:v>38749</c:v>
                </c:pt>
                <c:pt idx="206">
                  <c:v>38777</c:v>
                </c:pt>
                <c:pt idx="207">
                  <c:v>38808</c:v>
                </c:pt>
                <c:pt idx="208">
                  <c:v>38838</c:v>
                </c:pt>
                <c:pt idx="209">
                  <c:v>38869</c:v>
                </c:pt>
                <c:pt idx="210">
                  <c:v>38899</c:v>
                </c:pt>
                <c:pt idx="211">
                  <c:v>38930</c:v>
                </c:pt>
                <c:pt idx="212">
                  <c:v>38961</c:v>
                </c:pt>
                <c:pt idx="213">
                  <c:v>38991</c:v>
                </c:pt>
                <c:pt idx="214">
                  <c:v>39022</c:v>
                </c:pt>
                <c:pt idx="215">
                  <c:v>39052</c:v>
                </c:pt>
                <c:pt idx="216">
                  <c:v>39083</c:v>
                </c:pt>
                <c:pt idx="217">
                  <c:v>39114</c:v>
                </c:pt>
                <c:pt idx="218">
                  <c:v>39142</c:v>
                </c:pt>
                <c:pt idx="219">
                  <c:v>39173</c:v>
                </c:pt>
                <c:pt idx="220">
                  <c:v>39203</c:v>
                </c:pt>
                <c:pt idx="221">
                  <c:v>39234</c:v>
                </c:pt>
                <c:pt idx="222">
                  <c:v>39264</c:v>
                </c:pt>
                <c:pt idx="223">
                  <c:v>39295</c:v>
                </c:pt>
                <c:pt idx="224">
                  <c:v>39326</c:v>
                </c:pt>
                <c:pt idx="225">
                  <c:v>39356</c:v>
                </c:pt>
                <c:pt idx="226">
                  <c:v>39387</c:v>
                </c:pt>
                <c:pt idx="227">
                  <c:v>39417</c:v>
                </c:pt>
                <c:pt idx="228">
                  <c:v>39448</c:v>
                </c:pt>
                <c:pt idx="229">
                  <c:v>39479</c:v>
                </c:pt>
                <c:pt idx="230">
                  <c:v>39508</c:v>
                </c:pt>
                <c:pt idx="231">
                  <c:v>39539</c:v>
                </c:pt>
                <c:pt idx="232">
                  <c:v>39569</c:v>
                </c:pt>
                <c:pt idx="233">
                  <c:v>39600</c:v>
                </c:pt>
                <c:pt idx="234">
                  <c:v>39630</c:v>
                </c:pt>
                <c:pt idx="235">
                  <c:v>39661</c:v>
                </c:pt>
                <c:pt idx="236">
                  <c:v>39692</c:v>
                </c:pt>
                <c:pt idx="237">
                  <c:v>39722</c:v>
                </c:pt>
                <c:pt idx="238">
                  <c:v>39753</c:v>
                </c:pt>
                <c:pt idx="239">
                  <c:v>39783</c:v>
                </c:pt>
                <c:pt idx="240">
                  <c:v>39814</c:v>
                </c:pt>
                <c:pt idx="241">
                  <c:v>39845</c:v>
                </c:pt>
                <c:pt idx="242">
                  <c:v>39873</c:v>
                </c:pt>
                <c:pt idx="243">
                  <c:v>39904</c:v>
                </c:pt>
                <c:pt idx="244">
                  <c:v>39934</c:v>
                </c:pt>
                <c:pt idx="245">
                  <c:v>39965</c:v>
                </c:pt>
                <c:pt idx="246">
                  <c:v>39995</c:v>
                </c:pt>
                <c:pt idx="247">
                  <c:v>40026</c:v>
                </c:pt>
                <c:pt idx="248">
                  <c:v>40057</c:v>
                </c:pt>
                <c:pt idx="249">
                  <c:v>40087</c:v>
                </c:pt>
                <c:pt idx="250">
                  <c:v>40118</c:v>
                </c:pt>
                <c:pt idx="251">
                  <c:v>40148</c:v>
                </c:pt>
                <c:pt idx="252">
                  <c:v>40179</c:v>
                </c:pt>
                <c:pt idx="253">
                  <c:v>40210</c:v>
                </c:pt>
                <c:pt idx="254">
                  <c:v>40238</c:v>
                </c:pt>
                <c:pt idx="255">
                  <c:v>40269</c:v>
                </c:pt>
                <c:pt idx="256">
                  <c:v>40299</c:v>
                </c:pt>
                <c:pt idx="257">
                  <c:v>40330</c:v>
                </c:pt>
                <c:pt idx="258">
                  <c:v>40360</c:v>
                </c:pt>
                <c:pt idx="259">
                  <c:v>40391</c:v>
                </c:pt>
                <c:pt idx="260">
                  <c:v>40422</c:v>
                </c:pt>
                <c:pt idx="261">
                  <c:v>40452</c:v>
                </c:pt>
                <c:pt idx="262">
                  <c:v>40483</c:v>
                </c:pt>
                <c:pt idx="263">
                  <c:v>40513</c:v>
                </c:pt>
                <c:pt idx="264">
                  <c:v>40544</c:v>
                </c:pt>
                <c:pt idx="265">
                  <c:v>40575</c:v>
                </c:pt>
                <c:pt idx="266">
                  <c:v>40603</c:v>
                </c:pt>
                <c:pt idx="267">
                  <c:v>40634</c:v>
                </c:pt>
                <c:pt idx="268">
                  <c:v>40664</c:v>
                </c:pt>
                <c:pt idx="269">
                  <c:v>40695</c:v>
                </c:pt>
                <c:pt idx="270">
                  <c:v>40725</c:v>
                </c:pt>
                <c:pt idx="271">
                  <c:v>40756</c:v>
                </c:pt>
                <c:pt idx="272">
                  <c:v>40787</c:v>
                </c:pt>
                <c:pt idx="273">
                  <c:v>40817</c:v>
                </c:pt>
                <c:pt idx="274">
                  <c:v>40848</c:v>
                </c:pt>
                <c:pt idx="275">
                  <c:v>40878</c:v>
                </c:pt>
                <c:pt idx="276">
                  <c:v>40909</c:v>
                </c:pt>
                <c:pt idx="277">
                  <c:v>40940</c:v>
                </c:pt>
                <c:pt idx="278">
                  <c:v>40969</c:v>
                </c:pt>
                <c:pt idx="279">
                  <c:v>41000</c:v>
                </c:pt>
                <c:pt idx="280">
                  <c:v>41030</c:v>
                </c:pt>
                <c:pt idx="281">
                  <c:v>41061</c:v>
                </c:pt>
                <c:pt idx="282">
                  <c:v>41091</c:v>
                </c:pt>
                <c:pt idx="283">
                  <c:v>41122</c:v>
                </c:pt>
                <c:pt idx="284">
                  <c:v>41153</c:v>
                </c:pt>
                <c:pt idx="285">
                  <c:v>41183</c:v>
                </c:pt>
                <c:pt idx="286">
                  <c:v>41214</c:v>
                </c:pt>
                <c:pt idx="287">
                  <c:v>41244</c:v>
                </c:pt>
                <c:pt idx="288">
                  <c:v>41275</c:v>
                </c:pt>
                <c:pt idx="289">
                  <c:v>41306</c:v>
                </c:pt>
                <c:pt idx="290">
                  <c:v>41334</c:v>
                </c:pt>
                <c:pt idx="291">
                  <c:v>41365</c:v>
                </c:pt>
                <c:pt idx="292">
                  <c:v>41395</c:v>
                </c:pt>
                <c:pt idx="293">
                  <c:v>41426</c:v>
                </c:pt>
                <c:pt idx="294">
                  <c:v>41456</c:v>
                </c:pt>
                <c:pt idx="295">
                  <c:v>41487</c:v>
                </c:pt>
                <c:pt idx="296">
                  <c:v>41518</c:v>
                </c:pt>
                <c:pt idx="297">
                  <c:v>41548</c:v>
                </c:pt>
                <c:pt idx="298">
                  <c:v>41579</c:v>
                </c:pt>
                <c:pt idx="299">
                  <c:v>41609</c:v>
                </c:pt>
                <c:pt idx="300">
                  <c:v>41640</c:v>
                </c:pt>
                <c:pt idx="301">
                  <c:v>41671</c:v>
                </c:pt>
                <c:pt idx="302">
                  <c:v>41699</c:v>
                </c:pt>
                <c:pt idx="303">
                  <c:v>41730</c:v>
                </c:pt>
                <c:pt idx="304">
                  <c:v>41760</c:v>
                </c:pt>
                <c:pt idx="305">
                  <c:v>41791</c:v>
                </c:pt>
                <c:pt idx="306">
                  <c:v>41821</c:v>
                </c:pt>
                <c:pt idx="307">
                  <c:v>41852</c:v>
                </c:pt>
                <c:pt idx="308">
                  <c:v>41883</c:v>
                </c:pt>
                <c:pt idx="309">
                  <c:v>41913</c:v>
                </c:pt>
                <c:pt idx="310">
                  <c:v>41944</c:v>
                </c:pt>
                <c:pt idx="311">
                  <c:v>41974</c:v>
                </c:pt>
                <c:pt idx="312">
                  <c:v>42005</c:v>
                </c:pt>
                <c:pt idx="313">
                  <c:v>42036</c:v>
                </c:pt>
                <c:pt idx="314">
                  <c:v>42064</c:v>
                </c:pt>
                <c:pt idx="315">
                  <c:v>42095</c:v>
                </c:pt>
                <c:pt idx="316">
                  <c:v>42125</c:v>
                </c:pt>
                <c:pt idx="317">
                  <c:v>42156</c:v>
                </c:pt>
                <c:pt idx="318">
                  <c:v>42186</c:v>
                </c:pt>
                <c:pt idx="319">
                  <c:v>42217</c:v>
                </c:pt>
                <c:pt idx="320">
                  <c:v>42248</c:v>
                </c:pt>
                <c:pt idx="321">
                  <c:v>42278</c:v>
                </c:pt>
                <c:pt idx="322">
                  <c:v>42309</c:v>
                </c:pt>
                <c:pt idx="323">
                  <c:v>42339</c:v>
                </c:pt>
                <c:pt idx="324">
                  <c:v>42370</c:v>
                </c:pt>
                <c:pt idx="325">
                  <c:v>42401</c:v>
                </c:pt>
                <c:pt idx="326">
                  <c:v>42430</c:v>
                </c:pt>
                <c:pt idx="327">
                  <c:v>42461</c:v>
                </c:pt>
                <c:pt idx="328">
                  <c:v>42491</c:v>
                </c:pt>
                <c:pt idx="329">
                  <c:v>42522</c:v>
                </c:pt>
                <c:pt idx="330">
                  <c:v>42552</c:v>
                </c:pt>
                <c:pt idx="331">
                  <c:v>42583</c:v>
                </c:pt>
                <c:pt idx="332">
                  <c:v>42614</c:v>
                </c:pt>
                <c:pt idx="333">
                  <c:v>42644</c:v>
                </c:pt>
                <c:pt idx="334">
                  <c:v>42675</c:v>
                </c:pt>
                <c:pt idx="335">
                  <c:v>42705</c:v>
                </c:pt>
                <c:pt idx="336">
                  <c:v>42736</c:v>
                </c:pt>
                <c:pt idx="337">
                  <c:v>42767</c:v>
                </c:pt>
                <c:pt idx="338">
                  <c:v>42795</c:v>
                </c:pt>
                <c:pt idx="339">
                  <c:v>42826</c:v>
                </c:pt>
                <c:pt idx="340">
                  <c:v>42856</c:v>
                </c:pt>
                <c:pt idx="341">
                  <c:v>42887</c:v>
                </c:pt>
                <c:pt idx="342">
                  <c:v>42917</c:v>
                </c:pt>
                <c:pt idx="343">
                  <c:v>42948</c:v>
                </c:pt>
                <c:pt idx="344">
                  <c:v>42979</c:v>
                </c:pt>
                <c:pt idx="345">
                  <c:v>43009</c:v>
                </c:pt>
                <c:pt idx="346">
                  <c:v>43040</c:v>
                </c:pt>
                <c:pt idx="347">
                  <c:v>43070</c:v>
                </c:pt>
                <c:pt idx="348">
                  <c:v>43101</c:v>
                </c:pt>
                <c:pt idx="349">
                  <c:v>43132</c:v>
                </c:pt>
                <c:pt idx="350">
                  <c:v>43160</c:v>
                </c:pt>
                <c:pt idx="351">
                  <c:v>43191</c:v>
                </c:pt>
                <c:pt idx="352">
                  <c:v>43221</c:v>
                </c:pt>
                <c:pt idx="353">
                  <c:v>43252</c:v>
                </c:pt>
                <c:pt idx="354">
                  <c:v>43282</c:v>
                </c:pt>
                <c:pt idx="355">
                  <c:v>43313</c:v>
                </c:pt>
                <c:pt idx="356">
                  <c:v>43344</c:v>
                </c:pt>
                <c:pt idx="357">
                  <c:v>43374</c:v>
                </c:pt>
                <c:pt idx="358">
                  <c:v>43405</c:v>
                </c:pt>
                <c:pt idx="359">
                  <c:v>43435</c:v>
                </c:pt>
                <c:pt idx="360">
                  <c:v>43466</c:v>
                </c:pt>
                <c:pt idx="361">
                  <c:v>43497</c:v>
                </c:pt>
                <c:pt idx="362">
                  <c:v>43525</c:v>
                </c:pt>
                <c:pt idx="363">
                  <c:v>43556</c:v>
                </c:pt>
                <c:pt idx="364">
                  <c:v>43586</c:v>
                </c:pt>
                <c:pt idx="365">
                  <c:v>43617</c:v>
                </c:pt>
                <c:pt idx="366">
                  <c:v>43647</c:v>
                </c:pt>
                <c:pt idx="367">
                  <c:v>43678</c:v>
                </c:pt>
                <c:pt idx="368">
                  <c:v>43709</c:v>
                </c:pt>
                <c:pt idx="369">
                  <c:v>43739</c:v>
                </c:pt>
                <c:pt idx="370">
                  <c:v>43770</c:v>
                </c:pt>
                <c:pt idx="371">
                  <c:v>43800</c:v>
                </c:pt>
                <c:pt idx="372">
                  <c:v>43831</c:v>
                </c:pt>
                <c:pt idx="373">
                  <c:v>43862</c:v>
                </c:pt>
                <c:pt idx="374">
                  <c:v>43891</c:v>
                </c:pt>
                <c:pt idx="375">
                  <c:v>43922</c:v>
                </c:pt>
                <c:pt idx="376">
                  <c:v>43952</c:v>
                </c:pt>
                <c:pt idx="377">
                  <c:v>43983</c:v>
                </c:pt>
                <c:pt idx="378">
                  <c:v>44013</c:v>
                </c:pt>
                <c:pt idx="379">
                  <c:v>44044</c:v>
                </c:pt>
                <c:pt idx="380">
                  <c:v>44075</c:v>
                </c:pt>
                <c:pt idx="381">
                  <c:v>44105</c:v>
                </c:pt>
                <c:pt idx="382">
                  <c:v>44136</c:v>
                </c:pt>
                <c:pt idx="383">
                  <c:v>44166</c:v>
                </c:pt>
                <c:pt idx="384">
                  <c:v>44197</c:v>
                </c:pt>
                <c:pt idx="385">
                  <c:v>44228</c:v>
                </c:pt>
                <c:pt idx="386">
                  <c:v>44256</c:v>
                </c:pt>
                <c:pt idx="387">
                  <c:v>44287</c:v>
                </c:pt>
                <c:pt idx="388">
                  <c:v>44317</c:v>
                </c:pt>
                <c:pt idx="389">
                  <c:v>44348</c:v>
                </c:pt>
                <c:pt idx="390">
                  <c:v>44378</c:v>
                </c:pt>
                <c:pt idx="391">
                  <c:v>44409</c:v>
                </c:pt>
                <c:pt idx="392">
                  <c:v>44440</c:v>
                </c:pt>
                <c:pt idx="393">
                  <c:v>44470</c:v>
                </c:pt>
                <c:pt idx="394">
                  <c:v>44501</c:v>
                </c:pt>
                <c:pt idx="395">
                  <c:v>44531</c:v>
                </c:pt>
                <c:pt idx="396">
                  <c:v>44562</c:v>
                </c:pt>
                <c:pt idx="397">
                  <c:v>44593</c:v>
                </c:pt>
                <c:pt idx="398">
                  <c:v>44621</c:v>
                </c:pt>
                <c:pt idx="399">
                  <c:v>44652</c:v>
                </c:pt>
                <c:pt idx="400">
                  <c:v>44682</c:v>
                </c:pt>
                <c:pt idx="401">
                  <c:v>44713</c:v>
                </c:pt>
                <c:pt idx="402">
                  <c:v>44743</c:v>
                </c:pt>
                <c:pt idx="403">
                  <c:v>44774</c:v>
                </c:pt>
                <c:pt idx="404">
                  <c:v>44805</c:v>
                </c:pt>
              </c:numCache>
            </c:numRef>
          </c:cat>
          <c:val>
            <c:numRef>
              <c:f>'FRED Graph'!$D$372:$D$776</c:f>
              <c:numCache>
                <c:formatCode>0</c:formatCode>
                <c:ptCount val="405"/>
                <c:pt idx="0">
                  <c:v>379</c:v>
                </c:pt>
                <c:pt idx="1">
                  <c:v>380</c:v>
                </c:pt>
                <c:pt idx="2">
                  <c:v>385</c:v>
                </c:pt>
                <c:pt idx="3">
                  <c:v>333.33333333333331</c:v>
                </c:pt>
                <c:pt idx="4">
                  <c:v>311.33333333333331</c:v>
                </c:pt>
                <c:pt idx="5">
                  <c:v>306.33333333333331</c:v>
                </c:pt>
                <c:pt idx="6">
                  <c:v>336.33333333333331</c:v>
                </c:pt>
                <c:pt idx="7">
                  <c:v>330</c:v>
                </c:pt>
                <c:pt idx="8">
                  <c:v>292.66666666666669</c:v>
                </c:pt>
                <c:pt idx="9">
                  <c:v>287</c:v>
                </c:pt>
                <c:pt idx="10">
                  <c:v>287.33333333333331</c:v>
                </c:pt>
                <c:pt idx="11">
                  <c:v>298.66666666666669</c:v>
                </c:pt>
                <c:pt idx="12">
                  <c:v>322</c:v>
                </c:pt>
                <c:pt idx="13">
                  <c:v>327</c:v>
                </c:pt>
                <c:pt idx="14">
                  <c:v>323.33333333333331</c:v>
                </c:pt>
                <c:pt idx="15">
                  <c:v>283.33333333333331</c:v>
                </c:pt>
                <c:pt idx="16">
                  <c:v>279</c:v>
                </c:pt>
                <c:pt idx="17">
                  <c:v>269</c:v>
                </c:pt>
                <c:pt idx="18">
                  <c:v>263.33333333333331</c:v>
                </c:pt>
                <c:pt idx="19">
                  <c:v>255.66666666666666</c:v>
                </c:pt>
                <c:pt idx="20">
                  <c:v>244</c:v>
                </c:pt>
                <c:pt idx="21">
                  <c:v>210</c:v>
                </c:pt>
                <c:pt idx="22">
                  <c:v>227</c:v>
                </c:pt>
                <c:pt idx="23">
                  <c:v>222.66666666666666</c:v>
                </c:pt>
                <c:pt idx="24">
                  <c:v>225.33333333333334</c:v>
                </c:pt>
                <c:pt idx="25">
                  <c:v>179.33333333333334</c:v>
                </c:pt>
                <c:pt idx="26">
                  <c:v>159.66666666666666</c:v>
                </c:pt>
                <c:pt idx="27">
                  <c:v>155</c:v>
                </c:pt>
                <c:pt idx="28">
                  <c:v>137.66666666666666</c:v>
                </c:pt>
                <c:pt idx="29">
                  <c:v>136</c:v>
                </c:pt>
                <c:pt idx="30">
                  <c:v>130</c:v>
                </c:pt>
                <c:pt idx="31">
                  <c:v>133</c:v>
                </c:pt>
                <c:pt idx="32">
                  <c:v>126.33333333333333</c:v>
                </c:pt>
                <c:pt idx="33">
                  <c:v>131.66666666666666</c:v>
                </c:pt>
                <c:pt idx="34">
                  <c:v>141</c:v>
                </c:pt>
                <c:pt idx="35">
                  <c:v>131.33333333333334</c:v>
                </c:pt>
                <c:pt idx="36">
                  <c:v>140.66666666666666</c:v>
                </c:pt>
                <c:pt idx="37">
                  <c:v>129.66666666666666</c:v>
                </c:pt>
                <c:pt idx="38">
                  <c:v>171.66666666666666</c:v>
                </c:pt>
                <c:pt idx="39">
                  <c:v>154.66666666666666</c:v>
                </c:pt>
                <c:pt idx="40">
                  <c:v>161.66666666666666</c:v>
                </c:pt>
                <c:pt idx="41">
                  <c:v>125.33333333333333</c:v>
                </c:pt>
                <c:pt idx="42">
                  <c:v>126.66666666666667</c:v>
                </c:pt>
                <c:pt idx="43">
                  <c:v>131</c:v>
                </c:pt>
                <c:pt idx="44">
                  <c:v>140.33333333333334</c:v>
                </c:pt>
                <c:pt idx="45">
                  <c:v>141</c:v>
                </c:pt>
                <c:pt idx="46">
                  <c:v>126</c:v>
                </c:pt>
                <c:pt idx="47">
                  <c:v>120</c:v>
                </c:pt>
                <c:pt idx="48">
                  <c:v>107</c:v>
                </c:pt>
                <c:pt idx="49">
                  <c:v>111.33333333333333</c:v>
                </c:pt>
                <c:pt idx="50">
                  <c:v>107.33333333333333</c:v>
                </c:pt>
                <c:pt idx="51">
                  <c:v>116.66666666666667</c:v>
                </c:pt>
                <c:pt idx="52">
                  <c:v>110.66666666666667</c:v>
                </c:pt>
                <c:pt idx="53">
                  <c:v>130.66666666666666</c:v>
                </c:pt>
                <c:pt idx="54">
                  <c:v>129.66666666666666</c:v>
                </c:pt>
                <c:pt idx="55">
                  <c:v>133.66666666666666</c:v>
                </c:pt>
                <c:pt idx="56">
                  <c:v>135.33333333333334</c:v>
                </c:pt>
                <c:pt idx="57">
                  <c:v>145.66666666666666</c:v>
                </c:pt>
                <c:pt idx="58">
                  <c:v>146</c:v>
                </c:pt>
                <c:pt idx="59">
                  <c:v>154.33333333333334</c:v>
                </c:pt>
                <c:pt idx="60">
                  <c:v>140.66666666666666</c:v>
                </c:pt>
                <c:pt idx="61">
                  <c:v>158</c:v>
                </c:pt>
                <c:pt idx="62">
                  <c:v>168</c:v>
                </c:pt>
                <c:pt idx="63">
                  <c:v>208</c:v>
                </c:pt>
                <c:pt idx="64">
                  <c:v>232.66666666666666</c:v>
                </c:pt>
                <c:pt idx="65">
                  <c:v>224</c:v>
                </c:pt>
                <c:pt idx="66">
                  <c:v>208</c:v>
                </c:pt>
                <c:pt idx="67">
                  <c:v>210.66666666666666</c:v>
                </c:pt>
                <c:pt idx="68">
                  <c:v>222.33333333333334</c:v>
                </c:pt>
                <c:pt idx="69">
                  <c:v>250.66666666666666</c:v>
                </c:pt>
                <c:pt idx="70">
                  <c:v>255</c:v>
                </c:pt>
                <c:pt idx="71">
                  <c:v>266</c:v>
                </c:pt>
                <c:pt idx="72">
                  <c:v>271.33333333333331</c:v>
                </c:pt>
                <c:pt idx="73">
                  <c:v>255.66666666666666</c:v>
                </c:pt>
                <c:pt idx="74">
                  <c:v>238.66666666666666</c:v>
                </c:pt>
                <c:pt idx="75">
                  <c:v>222.33333333333334</c:v>
                </c:pt>
                <c:pt idx="76">
                  <c:v>234</c:v>
                </c:pt>
                <c:pt idx="77">
                  <c:v>237</c:v>
                </c:pt>
                <c:pt idx="78">
                  <c:v>255.33333333333334</c:v>
                </c:pt>
                <c:pt idx="79">
                  <c:v>252.66666666666666</c:v>
                </c:pt>
                <c:pt idx="80">
                  <c:v>256</c:v>
                </c:pt>
                <c:pt idx="81">
                  <c:v>232.33333333333334</c:v>
                </c:pt>
                <c:pt idx="82">
                  <c:v>247</c:v>
                </c:pt>
                <c:pt idx="83">
                  <c:v>246.66666666666666</c:v>
                </c:pt>
                <c:pt idx="84">
                  <c:v>275.66666666666669</c:v>
                </c:pt>
                <c:pt idx="85">
                  <c:v>278.66666666666669</c:v>
                </c:pt>
                <c:pt idx="86">
                  <c:v>284.66666666666669</c:v>
                </c:pt>
                <c:pt idx="87">
                  <c:v>267</c:v>
                </c:pt>
                <c:pt idx="88">
                  <c:v>266</c:v>
                </c:pt>
                <c:pt idx="89">
                  <c:v>258</c:v>
                </c:pt>
                <c:pt idx="90">
                  <c:v>266.33333333333331</c:v>
                </c:pt>
                <c:pt idx="91">
                  <c:v>257</c:v>
                </c:pt>
                <c:pt idx="92">
                  <c:v>275</c:v>
                </c:pt>
                <c:pt idx="93">
                  <c:v>259.33333333333331</c:v>
                </c:pt>
                <c:pt idx="94">
                  <c:v>270</c:v>
                </c:pt>
                <c:pt idx="95">
                  <c:v>264.33333333333331</c:v>
                </c:pt>
                <c:pt idx="96">
                  <c:v>257.33333333333331</c:v>
                </c:pt>
                <c:pt idx="97">
                  <c:v>245</c:v>
                </c:pt>
                <c:pt idx="98">
                  <c:v>251.66666666666666</c:v>
                </c:pt>
                <c:pt idx="99">
                  <c:v>292</c:v>
                </c:pt>
                <c:pt idx="100">
                  <c:v>304.33333333333331</c:v>
                </c:pt>
                <c:pt idx="101">
                  <c:v>321</c:v>
                </c:pt>
                <c:pt idx="102">
                  <c:v>301</c:v>
                </c:pt>
                <c:pt idx="103">
                  <c:v>284.66666666666669</c:v>
                </c:pt>
                <c:pt idx="104">
                  <c:v>271</c:v>
                </c:pt>
                <c:pt idx="105">
                  <c:v>291.66666666666669</c:v>
                </c:pt>
                <c:pt idx="106">
                  <c:v>310.66666666666669</c:v>
                </c:pt>
                <c:pt idx="107">
                  <c:v>331</c:v>
                </c:pt>
                <c:pt idx="108">
                  <c:v>305.33333333333331</c:v>
                </c:pt>
                <c:pt idx="109">
                  <c:v>295.66666666666669</c:v>
                </c:pt>
                <c:pt idx="110">
                  <c:v>278.66666666666669</c:v>
                </c:pt>
                <c:pt idx="111">
                  <c:v>284</c:v>
                </c:pt>
                <c:pt idx="112">
                  <c:v>280.66666666666669</c:v>
                </c:pt>
                <c:pt idx="113">
                  <c:v>286</c:v>
                </c:pt>
                <c:pt idx="114">
                  <c:v>316</c:v>
                </c:pt>
                <c:pt idx="115">
                  <c:v>322.33333333333331</c:v>
                </c:pt>
                <c:pt idx="116">
                  <c:v>314</c:v>
                </c:pt>
                <c:pt idx="117">
                  <c:v>319.33333333333331</c:v>
                </c:pt>
                <c:pt idx="118">
                  <c:v>304.33333333333331</c:v>
                </c:pt>
                <c:pt idx="119">
                  <c:v>323.66666666666669</c:v>
                </c:pt>
                <c:pt idx="120">
                  <c:v>321.66666666666669</c:v>
                </c:pt>
                <c:pt idx="121">
                  <c:v>350.66666666666669</c:v>
                </c:pt>
                <c:pt idx="122">
                  <c:v>341.66666666666669</c:v>
                </c:pt>
                <c:pt idx="123">
                  <c:v>315</c:v>
                </c:pt>
                <c:pt idx="124">
                  <c:v>295.66666666666669</c:v>
                </c:pt>
                <c:pt idx="125">
                  <c:v>273.66666666666669</c:v>
                </c:pt>
                <c:pt idx="126">
                  <c:v>283.66666666666669</c:v>
                </c:pt>
                <c:pt idx="127">
                  <c:v>311.33333333333331</c:v>
                </c:pt>
                <c:pt idx="128">
                  <c:v>328.33333333333331</c:v>
                </c:pt>
                <c:pt idx="129">
                  <c:v>314</c:v>
                </c:pt>
                <c:pt idx="130">
                  <c:v>295</c:v>
                </c:pt>
                <c:pt idx="131">
                  <c:v>293.66666666666669</c:v>
                </c:pt>
                <c:pt idx="132">
                  <c:v>314.66666666666669</c:v>
                </c:pt>
                <c:pt idx="133">
                  <c:v>360.33333333333331</c:v>
                </c:pt>
                <c:pt idx="134">
                  <c:v>347.66666666666669</c:v>
                </c:pt>
                <c:pt idx="135">
                  <c:v>340.33333333333331</c:v>
                </c:pt>
                <c:pt idx="136">
                  <c:v>302.66666666666669</c:v>
                </c:pt>
                <c:pt idx="137">
                  <c:v>313.33333333333331</c:v>
                </c:pt>
                <c:pt idx="138">
                  <c:v>299</c:v>
                </c:pt>
                <c:pt idx="139">
                  <c:v>278.33333333333331</c:v>
                </c:pt>
                <c:pt idx="140">
                  <c:v>270</c:v>
                </c:pt>
                <c:pt idx="141">
                  <c:v>270.66666666666669</c:v>
                </c:pt>
                <c:pt idx="142">
                  <c:v>282.66666666666669</c:v>
                </c:pt>
                <c:pt idx="143">
                  <c:v>279.66666666666669</c:v>
                </c:pt>
                <c:pt idx="144">
                  <c:v>283.33333333333331</c:v>
                </c:pt>
                <c:pt idx="145">
                  <c:v>290.66666666666669</c:v>
                </c:pt>
                <c:pt idx="146">
                  <c:v>311.33333333333331</c:v>
                </c:pt>
                <c:pt idx="147">
                  <c:v>314.33333333333331</c:v>
                </c:pt>
                <c:pt idx="148">
                  <c:v>305.33333333333331</c:v>
                </c:pt>
                <c:pt idx="149">
                  <c:v>291.33333333333331</c:v>
                </c:pt>
                <c:pt idx="150">
                  <c:v>303.33333333333331</c:v>
                </c:pt>
                <c:pt idx="151">
                  <c:v>291</c:v>
                </c:pt>
                <c:pt idx="152">
                  <c:v>286.33333333333331</c:v>
                </c:pt>
                <c:pt idx="153">
                  <c:v>264.66666666666669</c:v>
                </c:pt>
                <c:pt idx="154">
                  <c:v>286.33333333333331</c:v>
                </c:pt>
                <c:pt idx="155">
                  <c:v>284</c:v>
                </c:pt>
                <c:pt idx="156">
                  <c:v>299</c:v>
                </c:pt>
                <c:pt idx="157">
                  <c:v>287</c:v>
                </c:pt>
                <c:pt idx="158">
                  <c:v>300</c:v>
                </c:pt>
                <c:pt idx="159">
                  <c:v>292</c:v>
                </c:pt>
                <c:pt idx="160">
                  <c:v>305.66666666666669</c:v>
                </c:pt>
                <c:pt idx="161">
                  <c:v>304.66666666666669</c:v>
                </c:pt>
                <c:pt idx="162">
                  <c:v>309.33333333333331</c:v>
                </c:pt>
                <c:pt idx="163">
                  <c:v>319.33333333333331</c:v>
                </c:pt>
                <c:pt idx="164">
                  <c:v>325.66666666666669</c:v>
                </c:pt>
                <c:pt idx="165">
                  <c:v>312.66666666666669</c:v>
                </c:pt>
                <c:pt idx="166">
                  <c:v>302.66666666666669</c:v>
                </c:pt>
                <c:pt idx="167">
                  <c:v>300.33333333333331</c:v>
                </c:pt>
                <c:pt idx="168">
                  <c:v>304.66666666666669</c:v>
                </c:pt>
                <c:pt idx="169">
                  <c:v>295.66666666666669</c:v>
                </c:pt>
                <c:pt idx="170">
                  <c:v>288.66666666666669</c:v>
                </c:pt>
                <c:pt idx="171">
                  <c:v>276.33333333333331</c:v>
                </c:pt>
                <c:pt idx="172">
                  <c:v>288</c:v>
                </c:pt>
                <c:pt idx="173">
                  <c:v>298.66666666666669</c:v>
                </c:pt>
                <c:pt idx="174">
                  <c:v>328</c:v>
                </c:pt>
                <c:pt idx="175">
                  <c:v>322.33333333333331</c:v>
                </c:pt>
                <c:pt idx="176">
                  <c:v>327</c:v>
                </c:pt>
                <c:pt idx="177">
                  <c:v>320.66666666666669</c:v>
                </c:pt>
                <c:pt idx="178">
                  <c:v>332.33333333333331</c:v>
                </c:pt>
                <c:pt idx="179">
                  <c:v>346.33333333333331</c:v>
                </c:pt>
                <c:pt idx="180">
                  <c:v>351.33333333333331</c:v>
                </c:pt>
                <c:pt idx="181">
                  <c:v>346.33333333333331</c:v>
                </c:pt>
                <c:pt idx="182">
                  <c:v>330.66666666666669</c:v>
                </c:pt>
                <c:pt idx="183">
                  <c:v>330</c:v>
                </c:pt>
                <c:pt idx="184">
                  <c:v>308.66666666666669</c:v>
                </c:pt>
                <c:pt idx="185">
                  <c:v>289.33333333333331</c:v>
                </c:pt>
                <c:pt idx="186">
                  <c:v>270.33333333333331</c:v>
                </c:pt>
                <c:pt idx="187">
                  <c:v>268.33333333333331</c:v>
                </c:pt>
                <c:pt idx="188">
                  <c:v>282.66666666666669</c:v>
                </c:pt>
                <c:pt idx="189">
                  <c:v>318.33333333333331</c:v>
                </c:pt>
                <c:pt idx="190">
                  <c:v>324.66666666666669</c:v>
                </c:pt>
                <c:pt idx="191">
                  <c:v>312</c:v>
                </c:pt>
                <c:pt idx="192">
                  <c:v>308</c:v>
                </c:pt>
                <c:pt idx="193">
                  <c:v>334</c:v>
                </c:pt>
                <c:pt idx="194">
                  <c:v>322.66666666666669</c:v>
                </c:pt>
                <c:pt idx="195">
                  <c:v>321.33333333333331</c:v>
                </c:pt>
                <c:pt idx="196">
                  <c:v>292</c:v>
                </c:pt>
                <c:pt idx="197">
                  <c:v>313.66666666666669</c:v>
                </c:pt>
                <c:pt idx="198">
                  <c:v>293.66666666666669</c:v>
                </c:pt>
                <c:pt idx="199">
                  <c:v>310</c:v>
                </c:pt>
                <c:pt idx="200">
                  <c:v>307.66666666666669</c:v>
                </c:pt>
                <c:pt idx="201">
                  <c:v>307</c:v>
                </c:pt>
                <c:pt idx="202">
                  <c:v>299</c:v>
                </c:pt>
                <c:pt idx="203">
                  <c:v>309</c:v>
                </c:pt>
                <c:pt idx="204">
                  <c:v>352.66666666666669</c:v>
                </c:pt>
                <c:pt idx="205">
                  <c:v>346</c:v>
                </c:pt>
                <c:pt idx="206">
                  <c:v>344.66666666666669</c:v>
                </c:pt>
                <c:pt idx="207">
                  <c:v>288.33333333333331</c:v>
                </c:pt>
                <c:pt idx="208">
                  <c:v>301.66666666666669</c:v>
                </c:pt>
                <c:pt idx="209">
                  <c:v>293.66666666666669</c:v>
                </c:pt>
                <c:pt idx="210">
                  <c:v>285.66666666666669</c:v>
                </c:pt>
                <c:pt idx="211">
                  <c:v>261</c:v>
                </c:pt>
                <c:pt idx="212">
                  <c:v>260.66666666666669</c:v>
                </c:pt>
                <c:pt idx="213">
                  <c:v>264.66666666666669</c:v>
                </c:pt>
                <c:pt idx="214">
                  <c:v>269.66666666666669</c:v>
                </c:pt>
                <c:pt idx="215">
                  <c:v>284.33333333333331</c:v>
                </c:pt>
                <c:pt idx="216">
                  <c:v>289</c:v>
                </c:pt>
                <c:pt idx="217">
                  <c:v>289.33333333333331</c:v>
                </c:pt>
                <c:pt idx="218">
                  <c:v>258</c:v>
                </c:pt>
                <c:pt idx="219">
                  <c:v>258</c:v>
                </c:pt>
                <c:pt idx="220">
                  <c:v>254.66666666666666</c:v>
                </c:pt>
                <c:pt idx="221">
                  <c:v>262.33333333333331</c:v>
                </c:pt>
                <c:pt idx="222">
                  <c:v>268</c:v>
                </c:pt>
                <c:pt idx="223">
                  <c:v>296</c:v>
                </c:pt>
                <c:pt idx="224">
                  <c:v>276</c:v>
                </c:pt>
                <c:pt idx="225">
                  <c:v>300.66666666666669</c:v>
                </c:pt>
                <c:pt idx="226">
                  <c:v>303</c:v>
                </c:pt>
                <c:pt idx="227">
                  <c:v>303.66666666666669</c:v>
                </c:pt>
                <c:pt idx="228">
                  <c:v>283</c:v>
                </c:pt>
                <c:pt idx="229">
                  <c:v>285.33333333333331</c:v>
                </c:pt>
                <c:pt idx="230">
                  <c:v>298.66666666666669</c:v>
                </c:pt>
                <c:pt idx="231">
                  <c:v>309</c:v>
                </c:pt>
                <c:pt idx="232">
                  <c:v>284</c:v>
                </c:pt>
                <c:pt idx="233">
                  <c:v>323</c:v>
                </c:pt>
                <c:pt idx="234">
                  <c:v>315.66666666666669</c:v>
                </c:pt>
                <c:pt idx="235">
                  <c:v>298</c:v>
                </c:pt>
                <c:pt idx="236">
                  <c:v>259.66666666666669</c:v>
                </c:pt>
                <c:pt idx="237">
                  <c:v>236.66666666666666</c:v>
                </c:pt>
                <c:pt idx="238">
                  <c:v>221</c:v>
                </c:pt>
                <c:pt idx="239">
                  <c:v>183</c:v>
                </c:pt>
                <c:pt idx="240">
                  <c:v>147.66666666666666</c:v>
                </c:pt>
                <c:pt idx="241">
                  <c:v>159.33333333333334</c:v>
                </c:pt>
                <c:pt idx="242">
                  <c:v>150.33333333333334</c:v>
                </c:pt>
                <c:pt idx="243">
                  <c:v>137.33333333333334</c:v>
                </c:pt>
                <c:pt idx="244">
                  <c:v>108.66666666666667</c:v>
                </c:pt>
                <c:pt idx="245">
                  <c:v>99</c:v>
                </c:pt>
                <c:pt idx="246">
                  <c:v>95.666666666666671</c:v>
                </c:pt>
                <c:pt idx="247">
                  <c:v>85.333333333333329</c:v>
                </c:pt>
                <c:pt idx="248">
                  <c:v>76.333333333333329</c:v>
                </c:pt>
                <c:pt idx="249">
                  <c:v>70.666666666666671</c:v>
                </c:pt>
                <c:pt idx="250">
                  <c:v>66.666666666666671</c:v>
                </c:pt>
                <c:pt idx="251">
                  <c:v>72.666666666666671</c:v>
                </c:pt>
                <c:pt idx="252">
                  <c:v>87.333333333333329</c:v>
                </c:pt>
                <c:pt idx="253">
                  <c:v>81</c:v>
                </c:pt>
                <c:pt idx="254">
                  <c:v>81.666666666666671</c:v>
                </c:pt>
                <c:pt idx="255">
                  <c:v>85.333333333333329</c:v>
                </c:pt>
                <c:pt idx="256">
                  <c:v>102.66666666666667</c:v>
                </c:pt>
                <c:pt idx="257">
                  <c:v>102.66666666666667</c:v>
                </c:pt>
                <c:pt idx="258">
                  <c:v>100.33333333333333</c:v>
                </c:pt>
                <c:pt idx="259">
                  <c:v>118.33333333333333</c:v>
                </c:pt>
                <c:pt idx="260">
                  <c:v>136</c:v>
                </c:pt>
                <c:pt idx="261">
                  <c:v>133.33333333333334</c:v>
                </c:pt>
                <c:pt idx="262">
                  <c:v>103.66666666666667</c:v>
                </c:pt>
                <c:pt idx="263">
                  <c:v>91</c:v>
                </c:pt>
                <c:pt idx="264">
                  <c:v>122.66666666666667</c:v>
                </c:pt>
                <c:pt idx="265">
                  <c:v>132.66666666666666</c:v>
                </c:pt>
                <c:pt idx="266">
                  <c:v>152.33333333333334</c:v>
                </c:pt>
                <c:pt idx="267">
                  <c:v>131.33333333333334</c:v>
                </c:pt>
                <c:pt idx="268">
                  <c:v>141.66666666666666</c:v>
                </c:pt>
                <c:pt idx="269">
                  <c:v>143.66666666666666</c:v>
                </c:pt>
                <c:pt idx="270">
                  <c:v>162.33333333333334</c:v>
                </c:pt>
                <c:pt idx="271">
                  <c:v>167.66666666666666</c:v>
                </c:pt>
                <c:pt idx="272">
                  <c:v>187.66666666666666</c:v>
                </c:pt>
                <c:pt idx="273">
                  <c:v>179.66666666666666</c:v>
                </c:pt>
                <c:pt idx="274">
                  <c:v>206.66666666666666</c:v>
                </c:pt>
                <c:pt idx="275">
                  <c:v>181</c:v>
                </c:pt>
                <c:pt idx="276">
                  <c:v>191.66666666666666</c:v>
                </c:pt>
                <c:pt idx="277">
                  <c:v>189.33333333333334</c:v>
                </c:pt>
                <c:pt idx="278">
                  <c:v>210.66666666666666</c:v>
                </c:pt>
                <c:pt idx="279">
                  <c:v>227.66666666666666</c:v>
                </c:pt>
                <c:pt idx="280">
                  <c:v>209.33333333333334</c:v>
                </c:pt>
                <c:pt idx="281">
                  <c:v>213</c:v>
                </c:pt>
                <c:pt idx="282">
                  <c:v>203.66666666666666</c:v>
                </c:pt>
                <c:pt idx="283">
                  <c:v>215.33333333333334</c:v>
                </c:pt>
                <c:pt idx="284">
                  <c:v>222.33333333333334</c:v>
                </c:pt>
                <c:pt idx="285">
                  <c:v>246.66666666666666</c:v>
                </c:pt>
                <c:pt idx="286">
                  <c:v>261.33333333333331</c:v>
                </c:pt>
                <c:pt idx="287">
                  <c:v>294.33333333333331</c:v>
                </c:pt>
                <c:pt idx="288">
                  <c:v>290.33333333333331</c:v>
                </c:pt>
                <c:pt idx="289">
                  <c:v>306</c:v>
                </c:pt>
                <c:pt idx="290">
                  <c:v>311.33333333333331</c:v>
                </c:pt>
                <c:pt idx="291">
                  <c:v>298.33333333333331</c:v>
                </c:pt>
                <c:pt idx="292">
                  <c:v>301.66666666666669</c:v>
                </c:pt>
                <c:pt idx="293">
                  <c:v>253</c:v>
                </c:pt>
                <c:pt idx="294">
                  <c:v>264.66666666666669</c:v>
                </c:pt>
                <c:pt idx="295">
                  <c:v>252</c:v>
                </c:pt>
                <c:pt idx="296">
                  <c:v>268.33333333333331</c:v>
                </c:pt>
                <c:pt idx="297">
                  <c:v>285</c:v>
                </c:pt>
                <c:pt idx="298">
                  <c:v>324.66666666666669</c:v>
                </c:pt>
                <c:pt idx="299">
                  <c:v>348.33333333333331</c:v>
                </c:pt>
                <c:pt idx="300">
                  <c:v>346.33333333333331</c:v>
                </c:pt>
                <c:pt idx="301">
                  <c:v>328.66666666666669</c:v>
                </c:pt>
                <c:pt idx="302">
                  <c:v>318.66666666666669</c:v>
                </c:pt>
                <c:pt idx="303">
                  <c:v>343.66666666666669</c:v>
                </c:pt>
                <c:pt idx="304">
                  <c:v>345.66666666666669</c:v>
                </c:pt>
                <c:pt idx="305">
                  <c:v>340</c:v>
                </c:pt>
                <c:pt idx="306">
                  <c:v>348.33333333333331</c:v>
                </c:pt>
                <c:pt idx="307">
                  <c:v>340.66666666666669</c:v>
                </c:pt>
                <c:pt idx="308">
                  <c:v>360.66666666666669</c:v>
                </c:pt>
                <c:pt idx="309">
                  <c:v>342.33333333333331</c:v>
                </c:pt>
                <c:pt idx="310">
                  <c:v>346.33333333333331</c:v>
                </c:pt>
                <c:pt idx="311">
                  <c:v>341.66666666666669</c:v>
                </c:pt>
                <c:pt idx="312">
                  <c:v>347.66666666666669</c:v>
                </c:pt>
                <c:pt idx="313">
                  <c:v>334.33333333333331</c:v>
                </c:pt>
                <c:pt idx="314">
                  <c:v>327.66666666666669</c:v>
                </c:pt>
                <c:pt idx="315">
                  <c:v>345.33333333333331</c:v>
                </c:pt>
                <c:pt idx="316">
                  <c:v>368</c:v>
                </c:pt>
                <c:pt idx="317">
                  <c:v>427.33333333333331</c:v>
                </c:pt>
                <c:pt idx="318">
                  <c:v>409.66666666666669</c:v>
                </c:pt>
                <c:pt idx="319">
                  <c:v>419</c:v>
                </c:pt>
                <c:pt idx="320">
                  <c:v>411</c:v>
                </c:pt>
                <c:pt idx="321">
                  <c:v>399.33333333333331</c:v>
                </c:pt>
                <c:pt idx="322">
                  <c:v>400</c:v>
                </c:pt>
                <c:pt idx="323">
                  <c:v>365.66666666666669</c:v>
                </c:pt>
                <c:pt idx="324">
                  <c:v>359.33333333333331</c:v>
                </c:pt>
                <c:pt idx="325">
                  <c:v>346.66666666666669</c:v>
                </c:pt>
                <c:pt idx="326">
                  <c:v>341.66666666666669</c:v>
                </c:pt>
                <c:pt idx="327">
                  <c:v>358.66666666666669</c:v>
                </c:pt>
                <c:pt idx="328">
                  <c:v>370.66666666666669</c:v>
                </c:pt>
                <c:pt idx="329">
                  <c:v>392.66666666666669</c:v>
                </c:pt>
                <c:pt idx="330">
                  <c:v>422.33333333333331</c:v>
                </c:pt>
                <c:pt idx="331">
                  <c:v>432.33333333333331</c:v>
                </c:pt>
                <c:pt idx="332">
                  <c:v>386</c:v>
                </c:pt>
                <c:pt idx="333">
                  <c:v>380</c:v>
                </c:pt>
                <c:pt idx="334">
                  <c:v>346.66666666666669</c:v>
                </c:pt>
                <c:pt idx="335">
                  <c:v>401.33333333333331</c:v>
                </c:pt>
                <c:pt idx="336">
                  <c:v>387.33333333333331</c:v>
                </c:pt>
                <c:pt idx="337">
                  <c:v>410.33333333333331</c:v>
                </c:pt>
                <c:pt idx="338">
                  <c:v>378.66666666666669</c:v>
                </c:pt>
                <c:pt idx="339">
                  <c:v>346.33333333333331</c:v>
                </c:pt>
                <c:pt idx="340">
                  <c:v>320.66666666666669</c:v>
                </c:pt>
                <c:pt idx="341">
                  <c:v>331</c:v>
                </c:pt>
                <c:pt idx="342">
                  <c:v>347</c:v>
                </c:pt>
                <c:pt idx="343">
                  <c:v>337.66666666666669</c:v>
                </c:pt>
                <c:pt idx="344">
                  <c:v>320.33333333333331</c:v>
                </c:pt>
                <c:pt idx="345">
                  <c:v>323</c:v>
                </c:pt>
                <c:pt idx="346">
                  <c:v>342</c:v>
                </c:pt>
                <c:pt idx="347">
                  <c:v>350.33333333333331</c:v>
                </c:pt>
                <c:pt idx="348">
                  <c:v>369</c:v>
                </c:pt>
                <c:pt idx="349">
                  <c:v>378.33333333333331</c:v>
                </c:pt>
                <c:pt idx="350">
                  <c:v>405</c:v>
                </c:pt>
                <c:pt idx="351">
                  <c:v>381.66666666666669</c:v>
                </c:pt>
                <c:pt idx="352">
                  <c:v>384.33333333333331</c:v>
                </c:pt>
                <c:pt idx="353">
                  <c:v>348.66666666666669</c:v>
                </c:pt>
                <c:pt idx="354">
                  <c:v>342.66666666666669</c:v>
                </c:pt>
                <c:pt idx="355">
                  <c:v>341.33333333333331</c:v>
                </c:pt>
                <c:pt idx="356">
                  <c:v>355.66666666666669</c:v>
                </c:pt>
                <c:pt idx="357">
                  <c:v>355.66666666666669</c:v>
                </c:pt>
                <c:pt idx="358">
                  <c:v>361.33333333333331</c:v>
                </c:pt>
                <c:pt idx="359">
                  <c:v>338</c:v>
                </c:pt>
                <c:pt idx="360">
                  <c:v>325.33333333333331</c:v>
                </c:pt>
                <c:pt idx="361">
                  <c:v>311</c:v>
                </c:pt>
                <c:pt idx="362">
                  <c:v>331.66666666666669</c:v>
                </c:pt>
                <c:pt idx="363">
                  <c:v>359.66666666666669</c:v>
                </c:pt>
                <c:pt idx="364">
                  <c:v>389.66666666666669</c:v>
                </c:pt>
                <c:pt idx="365">
                  <c:v>391</c:v>
                </c:pt>
                <c:pt idx="366">
                  <c:v>376</c:v>
                </c:pt>
                <c:pt idx="367">
                  <c:v>381.66666666666669</c:v>
                </c:pt>
                <c:pt idx="368">
                  <c:v>383.66666666666669</c:v>
                </c:pt>
                <c:pt idx="369">
                  <c:v>413.66666666666669</c:v>
                </c:pt>
                <c:pt idx="370">
                  <c:v>402</c:v>
                </c:pt>
                <c:pt idx="371">
                  <c:v>450</c:v>
                </c:pt>
                <c:pt idx="372">
                  <c:v>507.33333333333331</c:v>
                </c:pt>
                <c:pt idx="373">
                  <c:v>539</c:v>
                </c:pt>
                <c:pt idx="374">
                  <c:v>491.66666666666669</c:v>
                </c:pt>
                <c:pt idx="375">
                  <c:v>372.66666666666669</c:v>
                </c:pt>
                <c:pt idx="376">
                  <c:v>300.33333333333331</c:v>
                </c:pt>
                <c:pt idx="377">
                  <c:v>298</c:v>
                </c:pt>
                <c:pt idx="378">
                  <c:v>385.66666666666669</c:v>
                </c:pt>
                <c:pt idx="379">
                  <c:v>396.33333333333331</c:v>
                </c:pt>
                <c:pt idx="380">
                  <c:v>389</c:v>
                </c:pt>
                <c:pt idx="381">
                  <c:v>336.66666666666669</c:v>
                </c:pt>
                <c:pt idx="382">
                  <c:v>346.66666666666669</c:v>
                </c:pt>
                <c:pt idx="383">
                  <c:v>344.33333333333331</c:v>
                </c:pt>
                <c:pt idx="384">
                  <c:v>388</c:v>
                </c:pt>
                <c:pt idx="385">
                  <c:v>389.66666666666669</c:v>
                </c:pt>
                <c:pt idx="386">
                  <c:v>427.33333333333331</c:v>
                </c:pt>
                <c:pt idx="387">
                  <c:v>413.33333333333331</c:v>
                </c:pt>
                <c:pt idx="388">
                  <c:v>453.66666666666669</c:v>
                </c:pt>
                <c:pt idx="389">
                  <c:v>467.66666666666669</c:v>
                </c:pt>
                <c:pt idx="390">
                  <c:v>470.33333333333331</c:v>
                </c:pt>
                <c:pt idx="391">
                  <c:v>466.66666666666669</c:v>
                </c:pt>
                <c:pt idx="392">
                  <c:v>455.66666666666669</c:v>
                </c:pt>
                <c:pt idx="393">
                  <c:v>467.66666666666669</c:v>
                </c:pt>
                <c:pt idx="394">
                  <c:v>466</c:v>
                </c:pt>
                <c:pt idx="395">
                  <c:v>498.66666666666669</c:v>
                </c:pt>
                <c:pt idx="396">
                  <c:v>507</c:v>
                </c:pt>
                <c:pt idx="397">
                  <c:v>528</c:v>
                </c:pt>
                <c:pt idx="398">
                  <c:v>514</c:v>
                </c:pt>
                <c:pt idx="399">
                  <c:v>554</c:v>
                </c:pt>
                <c:pt idx="400">
                  <c:v>529.66666666666663</c:v>
                </c:pt>
                <c:pt idx="401">
                  <c:v>544</c:v>
                </c:pt>
                <c:pt idx="402">
                  <c:v>491.66666666666669</c:v>
                </c:pt>
                <c:pt idx="403">
                  <c:v>542</c:v>
                </c:pt>
                <c:pt idx="404">
                  <c:v>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2B-F64A-B3BE-B350CD32D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429647"/>
        <c:axId val="338490671"/>
      </c:lineChart>
      <c:dateAx>
        <c:axId val="33842964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90671"/>
        <c:crosses val="autoZero"/>
        <c:auto val="1"/>
        <c:lblOffset val="100"/>
        <c:baseTimeUnit val="months"/>
      </c:dateAx>
      <c:valAx>
        <c:axId val="33849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2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Vacancy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Los Angeles (MD)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Q3-02</c:v>
                </c:pt>
                <c:pt idx="1">
                  <c:v>Q4-02</c:v>
                </c:pt>
                <c:pt idx="2">
                  <c:v>Q1-03</c:v>
                </c:pt>
                <c:pt idx="3">
                  <c:v>Q2-03</c:v>
                </c:pt>
                <c:pt idx="4">
                  <c:v>Q3-03</c:v>
                </c:pt>
                <c:pt idx="5">
                  <c:v>Q4-03</c:v>
                </c:pt>
                <c:pt idx="6">
                  <c:v>Q1-04</c:v>
                </c:pt>
                <c:pt idx="7">
                  <c:v>Q2-04</c:v>
                </c:pt>
                <c:pt idx="8">
                  <c:v>Q3-04</c:v>
                </c:pt>
                <c:pt idx="9">
                  <c:v>Q4-04</c:v>
                </c:pt>
                <c:pt idx="10">
                  <c:v>Q1-05</c:v>
                </c:pt>
                <c:pt idx="11">
                  <c:v>Q2-05</c:v>
                </c:pt>
                <c:pt idx="12">
                  <c:v>Q3-05</c:v>
                </c:pt>
                <c:pt idx="13">
                  <c:v>Q4-05</c:v>
                </c:pt>
                <c:pt idx="14">
                  <c:v>Q1-06</c:v>
                </c:pt>
                <c:pt idx="15">
                  <c:v>Q2-06</c:v>
                </c:pt>
                <c:pt idx="16">
                  <c:v>Q3-06</c:v>
                </c:pt>
                <c:pt idx="17">
                  <c:v>Q4-06</c:v>
                </c:pt>
                <c:pt idx="18">
                  <c:v>Q1-07</c:v>
                </c:pt>
                <c:pt idx="19">
                  <c:v>Q2-07</c:v>
                </c:pt>
                <c:pt idx="20">
                  <c:v>Q3-07</c:v>
                </c:pt>
                <c:pt idx="21">
                  <c:v>Q4-07</c:v>
                </c:pt>
                <c:pt idx="22">
                  <c:v>Q1-08</c:v>
                </c:pt>
                <c:pt idx="23">
                  <c:v>Q2-08</c:v>
                </c:pt>
                <c:pt idx="24">
                  <c:v>Q3-08</c:v>
                </c:pt>
                <c:pt idx="25">
                  <c:v>Q4-08</c:v>
                </c:pt>
                <c:pt idx="26">
                  <c:v>Q1-09</c:v>
                </c:pt>
                <c:pt idx="27">
                  <c:v>Q2-09</c:v>
                </c:pt>
                <c:pt idx="28">
                  <c:v>Q3-09</c:v>
                </c:pt>
                <c:pt idx="29">
                  <c:v>Q4-09</c:v>
                </c:pt>
                <c:pt idx="30">
                  <c:v>Q1-10</c:v>
                </c:pt>
                <c:pt idx="31">
                  <c:v>Q2-10</c:v>
                </c:pt>
                <c:pt idx="32">
                  <c:v>Q3-10</c:v>
                </c:pt>
                <c:pt idx="33">
                  <c:v>Q4-10</c:v>
                </c:pt>
                <c:pt idx="34">
                  <c:v>Q1-11</c:v>
                </c:pt>
                <c:pt idx="35">
                  <c:v>Q2-11</c:v>
                </c:pt>
                <c:pt idx="36">
                  <c:v>Q3-11</c:v>
                </c:pt>
                <c:pt idx="37">
                  <c:v>Q4-11</c:v>
                </c:pt>
                <c:pt idx="38">
                  <c:v>Q1-12</c:v>
                </c:pt>
                <c:pt idx="39">
                  <c:v>Q2-12</c:v>
                </c:pt>
                <c:pt idx="40">
                  <c:v>Q3-12</c:v>
                </c:pt>
                <c:pt idx="41">
                  <c:v>Q4-12</c:v>
                </c:pt>
                <c:pt idx="42">
                  <c:v>Q1-13</c:v>
                </c:pt>
                <c:pt idx="43">
                  <c:v>Q2-13</c:v>
                </c:pt>
                <c:pt idx="44">
                  <c:v>Q3-13</c:v>
                </c:pt>
                <c:pt idx="45">
                  <c:v>Q4-13</c:v>
                </c:pt>
                <c:pt idx="46">
                  <c:v>Q1-14</c:v>
                </c:pt>
                <c:pt idx="47">
                  <c:v>Q2-14</c:v>
                </c:pt>
                <c:pt idx="48">
                  <c:v>Q3-14</c:v>
                </c:pt>
                <c:pt idx="49">
                  <c:v>Q4-14</c:v>
                </c:pt>
                <c:pt idx="50">
                  <c:v>Q1-15</c:v>
                </c:pt>
                <c:pt idx="51">
                  <c:v>Q2-15</c:v>
                </c:pt>
                <c:pt idx="52">
                  <c:v>Q3-15</c:v>
                </c:pt>
                <c:pt idx="53">
                  <c:v>Q4-15</c:v>
                </c:pt>
                <c:pt idx="54">
                  <c:v>Q1-16</c:v>
                </c:pt>
                <c:pt idx="55">
                  <c:v>Q2-16</c:v>
                </c:pt>
                <c:pt idx="56">
                  <c:v>Q3-16</c:v>
                </c:pt>
                <c:pt idx="57">
                  <c:v>Q4-16</c:v>
                </c:pt>
                <c:pt idx="58">
                  <c:v>Q1-17</c:v>
                </c:pt>
                <c:pt idx="59">
                  <c:v>Q2-17</c:v>
                </c:pt>
                <c:pt idx="60">
                  <c:v>Q3-17</c:v>
                </c:pt>
                <c:pt idx="61">
                  <c:v>Q4-17</c:v>
                </c:pt>
                <c:pt idx="62">
                  <c:v>Q1-18</c:v>
                </c:pt>
                <c:pt idx="63">
                  <c:v>Q2-18</c:v>
                </c:pt>
                <c:pt idx="64">
                  <c:v>Q3-18</c:v>
                </c:pt>
                <c:pt idx="65">
                  <c:v>Q4-18</c:v>
                </c:pt>
                <c:pt idx="66">
                  <c:v>Q1-19</c:v>
                </c:pt>
                <c:pt idx="67">
                  <c:v>Q2-19</c:v>
                </c:pt>
                <c:pt idx="68">
                  <c:v>Q3-19</c:v>
                </c:pt>
                <c:pt idx="69">
                  <c:v>Q4-19</c:v>
                </c:pt>
                <c:pt idx="70">
                  <c:v>Q1-20</c:v>
                </c:pt>
                <c:pt idx="71">
                  <c:v>Q2-20</c:v>
                </c:pt>
                <c:pt idx="72">
                  <c:v>Q3-20</c:v>
                </c:pt>
                <c:pt idx="73">
                  <c:v>Q4-20</c:v>
                </c:pt>
                <c:pt idx="74">
                  <c:v>Q1-21</c:v>
                </c:pt>
                <c:pt idx="75">
                  <c:v>Q2-21</c:v>
                </c:pt>
                <c:pt idx="76">
                  <c:v>Q3-21</c:v>
                </c:pt>
                <c:pt idx="77">
                  <c:v>Q4-21</c:v>
                </c:pt>
                <c:pt idx="78">
                  <c:v>Q1-22</c:v>
                </c:pt>
                <c:pt idx="79">
                  <c:v>Q2-22</c:v>
                </c:pt>
                <c:pt idx="80">
                  <c:v>Q3-22</c:v>
                </c:pt>
              </c:strCache>
            </c:strRef>
          </c:cat>
          <c:val>
            <c:numRef>
              <c:f>Sheet1!$C$2:$C$82</c:f>
              <c:numCache>
                <c:formatCode>General</c:formatCode>
                <c:ptCount val="81"/>
                <c:pt idx="0">
                  <c:v>3.2</c:v>
                </c:pt>
                <c:pt idx="1">
                  <c:v>3.3</c:v>
                </c:pt>
                <c:pt idx="2">
                  <c:v>3.3</c:v>
                </c:pt>
                <c:pt idx="3">
                  <c:v>3.4</c:v>
                </c:pt>
                <c:pt idx="4">
                  <c:v>3.3</c:v>
                </c:pt>
                <c:pt idx="5">
                  <c:v>3.5</c:v>
                </c:pt>
                <c:pt idx="6">
                  <c:v>3.5</c:v>
                </c:pt>
                <c:pt idx="7">
                  <c:v>3.4</c:v>
                </c:pt>
                <c:pt idx="8">
                  <c:v>3.3</c:v>
                </c:pt>
                <c:pt idx="9">
                  <c:v>3.5</c:v>
                </c:pt>
                <c:pt idx="10">
                  <c:v>3.5</c:v>
                </c:pt>
                <c:pt idx="11">
                  <c:v>3.3</c:v>
                </c:pt>
                <c:pt idx="12">
                  <c:v>3</c:v>
                </c:pt>
                <c:pt idx="13">
                  <c:v>3.1</c:v>
                </c:pt>
                <c:pt idx="14">
                  <c:v>3.3</c:v>
                </c:pt>
                <c:pt idx="15">
                  <c:v>3</c:v>
                </c:pt>
                <c:pt idx="16">
                  <c:v>2.9</c:v>
                </c:pt>
                <c:pt idx="17">
                  <c:v>3.1</c:v>
                </c:pt>
                <c:pt idx="18">
                  <c:v>3.4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3.8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5.4</c:v>
                </c:pt>
                <c:pt idx="27">
                  <c:v>5.4</c:v>
                </c:pt>
                <c:pt idx="28">
                  <c:v>5.4</c:v>
                </c:pt>
                <c:pt idx="29">
                  <c:v>5.3</c:v>
                </c:pt>
                <c:pt idx="30">
                  <c:v>5.5</c:v>
                </c:pt>
                <c:pt idx="31">
                  <c:v>5.6</c:v>
                </c:pt>
                <c:pt idx="32">
                  <c:v>5</c:v>
                </c:pt>
                <c:pt idx="33">
                  <c:v>4.9000000000000004</c:v>
                </c:pt>
                <c:pt idx="34">
                  <c:v>4.5999999999999996</c:v>
                </c:pt>
                <c:pt idx="35">
                  <c:v>4.4000000000000004</c:v>
                </c:pt>
                <c:pt idx="36">
                  <c:v>4.3</c:v>
                </c:pt>
                <c:pt idx="37">
                  <c:v>4</c:v>
                </c:pt>
                <c:pt idx="38">
                  <c:v>3.7</c:v>
                </c:pt>
                <c:pt idx="39">
                  <c:v>3.6</c:v>
                </c:pt>
                <c:pt idx="40">
                  <c:v>3.5</c:v>
                </c:pt>
                <c:pt idx="41">
                  <c:v>3.3</c:v>
                </c:pt>
                <c:pt idx="42">
                  <c:v>3.3</c:v>
                </c:pt>
                <c:pt idx="43">
                  <c:v>3.3</c:v>
                </c:pt>
                <c:pt idx="44">
                  <c:v>3.3</c:v>
                </c:pt>
                <c:pt idx="45">
                  <c:v>3.2</c:v>
                </c:pt>
                <c:pt idx="46">
                  <c:v>3.1</c:v>
                </c:pt>
                <c:pt idx="47">
                  <c:v>3.1</c:v>
                </c:pt>
                <c:pt idx="48">
                  <c:v>3.2</c:v>
                </c:pt>
                <c:pt idx="49">
                  <c:v>3.2</c:v>
                </c:pt>
                <c:pt idx="50">
                  <c:v>3.1</c:v>
                </c:pt>
                <c:pt idx="51">
                  <c:v>3.3</c:v>
                </c:pt>
                <c:pt idx="52">
                  <c:v>3.2</c:v>
                </c:pt>
                <c:pt idx="53">
                  <c:v>3.3</c:v>
                </c:pt>
                <c:pt idx="54">
                  <c:v>3.2</c:v>
                </c:pt>
                <c:pt idx="55">
                  <c:v>3.4</c:v>
                </c:pt>
                <c:pt idx="56">
                  <c:v>3.5</c:v>
                </c:pt>
                <c:pt idx="57">
                  <c:v>3.4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3.6</c:v>
                </c:pt>
                <c:pt idx="63">
                  <c:v>3.6</c:v>
                </c:pt>
                <c:pt idx="64">
                  <c:v>3.7</c:v>
                </c:pt>
                <c:pt idx="65">
                  <c:v>3.8</c:v>
                </c:pt>
                <c:pt idx="66">
                  <c:v>3.8</c:v>
                </c:pt>
                <c:pt idx="67">
                  <c:v>3.8</c:v>
                </c:pt>
                <c:pt idx="68">
                  <c:v>3.9</c:v>
                </c:pt>
                <c:pt idx="69">
                  <c:v>3.9</c:v>
                </c:pt>
                <c:pt idx="70">
                  <c:v>4.0999999999999996</c:v>
                </c:pt>
                <c:pt idx="71">
                  <c:v>4.0999999999999996</c:v>
                </c:pt>
                <c:pt idx="72">
                  <c:v>4.3</c:v>
                </c:pt>
                <c:pt idx="73">
                  <c:v>4.5999999999999996</c:v>
                </c:pt>
                <c:pt idx="74">
                  <c:v>4.5999999999999996</c:v>
                </c:pt>
                <c:pt idx="75">
                  <c:v>4.5</c:v>
                </c:pt>
                <c:pt idx="76">
                  <c:v>4</c:v>
                </c:pt>
                <c:pt idx="77">
                  <c:v>4</c:v>
                </c:pt>
                <c:pt idx="78">
                  <c:v>3.8</c:v>
                </c:pt>
                <c:pt idx="79">
                  <c:v>3.6</c:v>
                </c:pt>
                <c:pt idx="80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99-364E-8FAF-FA69075EB32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Orange County (MD)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Q3-02</c:v>
                </c:pt>
                <c:pt idx="1">
                  <c:v>Q4-02</c:v>
                </c:pt>
                <c:pt idx="2">
                  <c:v>Q1-03</c:v>
                </c:pt>
                <c:pt idx="3">
                  <c:v>Q2-03</c:v>
                </c:pt>
                <c:pt idx="4">
                  <c:v>Q3-03</c:v>
                </c:pt>
                <c:pt idx="5">
                  <c:v>Q4-03</c:v>
                </c:pt>
                <c:pt idx="6">
                  <c:v>Q1-04</c:v>
                </c:pt>
                <c:pt idx="7">
                  <c:v>Q2-04</c:v>
                </c:pt>
                <c:pt idx="8">
                  <c:v>Q3-04</c:v>
                </c:pt>
                <c:pt idx="9">
                  <c:v>Q4-04</c:v>
                </c:pt>
                <c:pt idx="10">
                  <c:v>Q1-05</c:v>
                </c:pt>
                <c:pt idx="11">
                  <c:v>Q2-05</c:v>
                </c:pt>
                <c:pt idx="12">
                  <c:v>Q3-05</c:v>
                </c:pt>
                <c:pt idx="13">
                  <c:v>Q4-05</c:v>
                </c:pt>
                <c:pt idx="14">
                  <c:v>Q1-06</c:v>
                </c:pt>
                <c:pt idx="15">
                  <c:v>Q2-06</c:v>
                </c:pt>
                <c:pt idx="16">
                  <c:v>Q3-06</c:v>
                </c:pt>
                <c:pt idx="17">
                  <c:v>Q4-06</c:v>
                </c:pt>
                <c:pt idx="18">
                  <c:v>Q1-07</c:v>
                </c:pt>
                <c:pt idx="19">
                  <c:v>Q2-07</c:v>
                </c:pt>
                <c:pt idx="20">
                  <c:v>Q3-07</c:v>
                </c:pt>
                <c:pt idx="21">
                  <c:v>Q4-07</c:v>
                </c:pt>
                <c:pt idx="22">
                  <c:v>Q1-08</c:v>
                </c:pt>
                <c:pt idx="23">
                  <c:v>Q2-08</c:v>
                </c:pt>
                <c:pt idx="24">
                  <c:v>Q3-08</c:v>
                </c:pt>
                <c:pt idx="25">
                  <c:v>Q4-08</c:v>
                </c:pt>
                <c:pt idx="26">
                  <c:v>Q1-09</c:v>
                </c:pt>
                <c:pt idx="27">
                  <c:v>Q2-09</c:v>
                </c:pt>
                <c:pt idx="28">
                  <c:v>Q3-09</c:v>
                </c:pt>
                <c:pt idx="29">
                  <c:v>Q4-09</c:v>
                </c:pt>
                <c:pt idx="30">
                  <c:v>Q1-10</c:v>
                </c:pt>
                <c:pt idx="31">
                  <c:v>Q2-10</c:v>
                </c:pt>
                <c:pt idx="32">
                  <c:v>Q3-10</c:v>
                </c:pt>
                <c:pt idx="33">
                  <c:v>Q4-10</c:v>
                </c:pt>
                <c:pt idx="34">
                  <c:v>Q1-11</c:v>
                </c:pt>
                <c:pt idx="35">
                  <c:v>Q2-11</c:v>
                </c:pt>
                <c:pt idx="36">
                  <c:v>Q3-11</c:v>
                </c:pt>
                <c:pt idx="37">
                  <c:v>Q4-11</c:v>
                </c:pt>
                <c:pt idx="38">
                  <c:v>Q1-12</c:v>
                </c:pt>
                <c:pt idx="39">
                  <c:v>Q2-12</c:v>
                </c:pt>
                <c:pt idx="40">
                  <c:v>Q3-12</c:v>
                </c:pt>
                <c:pt idx="41">
                  <c:v>Q4-12</c:v>
                </c:pt>
                <c:pt idx="42">
                  <c:v>Q1-13</c:v>
                </c:pt>
                <c:pt idx="43">
                  <c:v>Q2-13</c:v>
                </c:pt>
                <c:pt idx="44">
                  <c:v>Q3-13</c:v>
                </c:pt>
                <c:pt idx="45">
                  <c:v>Q4-13</c:v>
                </c:pt>
                <c:pt idx="46">
                  <c:v>Q1-14</c:v>
                </c:pt>
                <c:pt idx="47">
                  <c:v>Q2-14</c:v>
                </c:pt>
                <c:pt idx="48">
                  <c:v>Q3-14</c:v>
                </c:pt>
                <c:pt idx="49">
                  <c:v>Q4-14</c:v>
                </c:pt>
                <c:pt idx="50">
                  <c:v>Q1-15</c:v>
                </c:pt>
                <c:pt idx="51">
                  <c:v>Q2-15</c:v>
                </c:pt>
                <c:pt idx="52">
                  <c:v>Q3-15</c:v>
                </c:pt>
                <c:pt idx="53">
                  <c:v>Q4-15</c:v>
                </c:pt>
                <c:pt idx="54">
                  <c:v>Q1-16</c:v>
                </c:pt>
                <c:pt idx="55">
                  <c:v>Q2-16</c:v>
                </c:pt>
                <c:pt idx="56">
                  <c:v>Q3-16</c:v>
                </c:pt>
                <c:pt idx="57">
                  <c:v>Q4-16</c:v>
                </c:pt>
                <c:pt idx="58">
                  <c:v>Q1-17</c:v>
                </c:pt>
                <c:pt idx="59">
                  <c:v>Q2-17</c:v>
                </c:pt>
                <c:pt idx="60">
                  <c:v>Q3-17</c:v>
                </c:pt>
                <c:pt idx="61">
                  <c:v>Q4-17</c:v>
                </c:pt>
                <c:pt idx="62">
                  <c:v>Q1-18</c:v>
                </c:pt>
                <c:pt idx="63">
                  <c:v>Q2-18</c:v>
                </c:pt>
                <c:pt idx="64">
                  <c:v>Q3-18</c:v>
                </c:pt>
                <c:pt idx="65">
                  <c:v>Q4-18</c:v>
                </c:pt>
                <c:pt idx="66">
                  <c:v>Q1-19</c:v>
                </c:pt>
                <c:pt idx="67">
                  <c:v>Q2-19</c:v>
                </c:pt>
                <c:pt idx="68">
                  <c:v>Q3-19</c:v>
                </c:pt>
                <c:pt idx="69">
                  <c:v>Q4-19</c:v>
                </c:pt>
                <c:pt idx="70">
                  <c:v>Q1-20</c:v>
                </c:pt>
                <c:pt idx="71">
                  <c:v>Q2-20</c:v>
                </c:pt>
                <c:pt idx="72">
                  <c:v>Q3-20</c:v>
                </c:pt>
                <c:pt idx="73">
                  <c:v>Q4-20</c:v>
                </c:pt>
                <c:pt idx="74">
                  <c:v>Q1-21</c:v>
                </c:pt>
                <c:pt idx="75">
                  <c:v>Q2-21</c:v>
                </c:pt>
                <c:pt idx="76">
                  <c:v>Q3-21</c:v>
                </c:pt>
                <c:pt idx="77">
                  <c:v>Q4-21</c:v>
                </c:pt>
                <c:pt idx="78">
                  <c:v>Q1-22</c:v>
                </c:pt>
                <c:pt idx="79">
                  <c:v>Q2-22</c:v>
                </c:pt>
                <c:pt idx="80">
                  <c:v>Q3-22</c:v>
                </c:pt>
              </c:strCache>
            </c:strRef>
          </c:cat>
          <c:val>
            <c:numRef>
              <c:f>Sheet1!$D$2:$D$82</c:f>
              <c:numCache>
                <c:formatCode>General</c:formatCode>
                <c:ptCount val="81"/>
                <c:pt idx="0">
                  <c:v>3.8</c:v>
                </c:pt>
                <c:pt idx="1">
                  <c:v>4.0999999999999996</c:v>
                </c:pt>
                <c:pt idx="2">
                  <c:v>4.3</c:v>
                </c:pt>
                <c:pt idx="3">
                  <c:v>4</c:v>
                </c:pt>
                <c:pt idx="4">
                  <c:v>3.9</c:v>
                </c:pt>
                <c:pt idx="5">
                  <c:v>4.2</c:v>
                </c:pt>
                <c:pt idx="6">
                  <c:v>4.7</c:v>
                </c:pt>
                <c:pt idx="7">
                  <c:v>4.4000000000000004</c:v>
                </c:pt>
                <c:pt idx="8">
                  <c:v>4</c:v>
                </c:pt>
                <c:pt idx="9">
                  <c:v>3.9</c:v>
                </c:pt>
                <c:pt idx="10">
                  <c:v>4.0999999999999996</c:v>
                </c:pt>
                <c:pt idx="11">
                  <c:v>4</c:v>
                </c:pt>
                <c:pt idx="12">
                  <c:v>3.5</c:v>
                </c:pt>
                <c:pt idx="13">
                  <c:v>3.2</c:v>
                </c:pt>
                <c:pt idx="14">
                  <c:v>3.3</c:v>
                </c:pt>
                <c:pt idx="15">
                  <c:v>3.3</c:v>
                </c:pt>
                <c:pt idx="16">
                  <c:v>3.2</c:v>
                </c:pt>
                <c:pt idx="17">
                  <c:v>3.3</c:v>
                </c:pt>
                <c:pt idx="18">
                  <c:v>3.6</c:v>
                </c:pt>
                <c:pt idx="19">
                  <c:v>3.6</c:v>
                </c:pt>
                <c:pt idx="20">
                  <c:v>3.2</c:v>
                </c:pt>
                <c:pt idx="21">
                  <c:v>3.7</c:v>
                </c:pt>
                <c:pt idx="22">
                  <c:v>4.0999999999999996</c:v>
                </c:pt>
                <c:pt idx="23">
                  <c:v>4.5</c:v>
                </c:pt>
                <c:pt idx="24">
                  <c:v>4.7</c:v>
                </c:pt>
                <c:pt idx="25">
                  <c:v>5.0999999999999996</c:v>
                </c:pt>
                <c:pt idx="26">
                  <c:v>6</c:v>
                </c:pt>
                <c:pt idx="27">
                  <c:v>6.2</c:v>
                </c:pt>
                <c:pt idx="28">
                  <c:v>6.4</c:v>
                </c:pt>
                <c:pt idx="29">
                  <c:v>6.4</c:v>
                </c:pt>
                <c:pt idx="30">
                  <c:v>6.4</c:v>
                </c:pt>
                <c:pt idx="31">
                  <c:v>6.4</c:v>
                </c:pt>
                <c:pt idx="32">
                  <c:v>5.9</c:v>
                </c:pt>
                <c:pt idx="33">
                  <c:v>5.4</c:v>
                </c:pt>
                <c:pt idx="34">
                  <c:v>5</c:v>
                </c:pt>
                <c:pt idx="35">
                  <c:v>4.7</c:v>
                </c:pt>
                <c:pt idx="36">
                  <c:v>4.5</c:v>
                </c:pt>
                <c:pt idx="37">
                  <c:v>4</c:v>
                </c:pt>
                <c:pt idx="38">
                  <c:v>3.8</c:v>
                </c:pt>
                <c:pt idx="39">
                  <c:v>3.7</c:v>
                </c:pt>
                <c:pt idx="40">
                  <c:v>3.6</c:v>
                </c:pt>
                <c:pt idx="41">
                  <c:v>3.8</c:v>
                </c:pt>
                <c:pt idx="42">
                  <c:v>3.4</c:v>
                </c:pt>
                <c:pt idx="43">
                  <c:v>3.2</c:v>
                </c:pt>
                <c:pt idx="44">
                  <c:v>3.1</c:v>
                </c:pt>
                <c:pt idx="45">
                  <c:v>3</c:v>
                </c:pt>
                <c:pt idx="46">
                  <c:v>2.8</c:v>
                </c:pt>
                <c:pt idx="47">
                  <c:v>2.8</c:v>
                </c:pt>
                <c:pt idx="48">
                  <c:v>2.6</c:v>
                </c:pt>
                <c:pt idx="49">
                  <c:v>2.6</c:v>
                </c:pt>
                <c:pt idx="50">
                  <c:v>2.5</c:v>
                </c:pt>
                <c:pt idx="51">
                  <c:v>2.7</c:v>
                </c:pt>
                <c:pt idx="52">
                  <c:v>3.2</c:v>
                </c:pt>
                <c:pt idx="53">
                  <c:v>3.3</c:v>
                </c:pt>
                <c:pt idx="54">
                  <c:v>3.3</c:v>
                </c:pt>
                <c:pt idx="55">
                  <c:v>3.5</c:v>
                </c:pt>
                <c:pt idx="56">
                  <c:v>3.3</c:v>
                </c:pt>
                <c:pt idx="57">
                  <c:v>3.4</c:v>
                </c:pt>
                <c:pt idx="58">
                  <c:v>3.5</c:v>
                </c:pt>
                <c:pt idx="59">
                  <c:v>3.6</c:v>
                </c:pt>
                <c:pt idx="60">
                  <c:v>3.8</c:v>
                </c:pt>
                <c:pt idx="61">
                  <c:v>3.9</c:v>
                </c:pt>
                <c:pt idx="62">
                  <c:v>3.7</c:v>
                </c:pt>
                <c:pt idx="63">
                  <c:v>4</c:v>
                </c:pt>
                <c:pt idx="64">
                  <c:v>3.9</c:v>
                </c:pt>
                <c:pt idx="65">
                  <c:v>4</c:v>
                </c:pt>
                <c:pt idx="66">
                  <c:v>3.9</c:v>
                </c:pt>
                <c:pt idx="67">
                  <c:v>3.7</c:v>
                </c:pt>
                <c:pt idx="68">
                  <c:v>3.6</c:v>
                </c:pt>
                <c:pt idx="69">
                  <c:v>3.7</c:v>
                </c:pt>
                <c:pt idx="70">
                  <c:v>3.6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3.7</c:v>
                </c:pt>
                <c:pt idx="75">
                  <c:v>3.8</c:v>
                </c:pt>
                <c:pt idx="76">
                  <c:v>3.4</c:v>
                </c:pt>
                <c:pt idx="77">
                  <c:v>3.4</c:v>
                </c:pt>
                <c:pt idx="78">
                  <c:v>3.4</c:v>
                </c:pt>
                <c:pt idx="79">
                  <c:v>3.1</c:v>
                </c:pt>
                <c:pt idx="80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99-364E-8FAF-FA69075EB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1910544"/>
        <c:axId val="1977125136"/>
      </c:lineChart>
      <c:catAx>
        <c:axId val="19819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125136"/>
        <c:crosses val="autoZero"/>
        <c:auto val="1"/>
        <c:lblAlgn val="ctr"/>
        <c:lblOffset val="100"/>
        <c:noMultiLvlLbl val="0"/>
      </c:catAx>
      <c:valAx>
        <c:axId val="197712513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91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of Rent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Los Angeles (MD)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Q3-02</c:v>
                </c:pt>
                <c:pt idx="1">
                  <c:v>Q4-02</c:v>
                </c:pt>
                <c:pt idx="2">
                  <c:v>Q1-03</c:v>
                </c:pt>
                <c:pt idx="3">
                  <c:v>Q2-03</c:v>
                </c:pt>
                <c:pt idx="4">
                  <c:v>Q3-03</c:v>
                </c:pt>
                <c:pt idx="5">
                  <c:v>Q4-03</c:v>
                </c:pt>
                <c:pt idx="6">
                  <c:v>Q1-04</c:v>
                </c:pt>
                <c:pt idx="7">
                  <c:v>Q2-04</c:v>
                </c:pt>
                <c:pt idx="8">
                  <c:v>Q3-04</c:v>
                </c:pt>
                <c:pt idx="9">
                  <c:v>Q4-04</c:v>
                </c:pt>
                <c:pt idx="10">
                  <c:v>Q1-05</c:v>
                </c:pt>
                <c:pt idx="11">
                  <c:v>Q2-05</c:v>
                </c:pt>
                <c:pt idx="12">
                  <c:v>Q3-05</c:v>
                </c:pt>
                <c:pt idx="13">
                  <c:v>Q4-05</c:v>
                </c:pt>
                <c:pt idx="14">
                  <c:v>Q1-06</c:v>
                </c:pt>
                <c:pt idx="15">
                  <c:v>Q2-06</c:v>
                </c:pt>
                <c:pt idx="16">
                  <c:v>Q3-06</c:v>
                </c:pt>
                <c:pt idx="17">
                  <c:v>Q4-06</c:v>
                </c:pt>
                <c:pt idx="18">
                  <c:v>Q1-07</c:v>
                </c:pt>
                <c:pt idx="19">
                  <c:v>Q2-07</c:v>
                </c:pt>
                <c:pt idx="20">
                  <c:v>Q3-07</c:v>
                </c:pt>
                <c:pt idx="21">
                  <c:v>Q4-07</c:v>
                </c:pt>
                <c:pt idx="22">
                  <c:v>Q1-08</c:v>
                </c:pt>
                <c:pt idx="23">
                  <c:v>Q2-08</c:v>
                </c:pt>
                <c:pt idx="24">
                  <c:v>Q3-08</c:v>
                </c:pt>
                <c:pt idx="25">
                  <c:v>Q4-08</c:v>
                </c:pt>
                <c:pt idx="26">
                  <c:v>Q1-09</c:v>
                </c:pt>
                <c:pt idx="27">
                  <c:v>Q2-09</c:v>
                </c:pt>
                <c:pt idx="28">
                  <c:v>Q3-09</c:v>
                </c:pt>
                <c:pt idx="29">
                  <c:v>Q4-09</c:v>
                </c:pt>
                <c:pt idx="30">
                  <c:v>Q1-10</c:v>
                </c:pt>
                <c:pt idx="31">
                  <c:v>Q2-10</c:v>
                </c:pt>
                <c:pt idx="32">
                  <c:v>Q3-10</c:v>
                </c:pt>
                <c:pt idx="33">
                  <c:v>Q4-10</c:v>
                </c:pt>
                <c:pt idx="34">
                  <c:v>Q1-11</c:v>
                </c:pt>
                <c:pt idx="35">
                  <c:v>Q2-11</c:v>
                </c:pt>
                <c:pt idx="36">
                  <c:v>Q3-11</c:v>
                </c:pt>
                <c:pt idx="37">
                  <c:v>Q4-11</c:v>
                </c:pt>
                <c:pt idx="38">
                  <c:v>Q1-12</c:v>
                </c:pt>
                <c:pt idx="39">
                  <c:v>Q2-12</c:v>
                </c:pt>
                <c:pt idx="40">
                  <c:v>Q3-12</c:v>
                </c:pt>
                <c:pt idx="41">
                  <c:v>Q4-12</c:v>
                </c:pt>
                <c:pt idx="42">
                  <c:v>Q1-13</c:v>
                </c:pt>
                <c:pt idx="43">
                  <c:v>Q2-13</c:v>
                </c:pt>
                <c:pt idx="44">
                  <c:v>Q3-13</c:v>
                </c:pt>
                <c:pt idx="45">
                  <c:v>Q4-13</c:v>
                </c:pt>
                <c:pt idx="46">
                  <c:v>Q1-14</c:v>
                </c:pt>
                <c:pt idx="47">
                  <c:v>Q2-14</c:v>
                </c:pt>
                <c:pt idx="48">
                  <c:v>Q3-14</c:v>
                </c:pt>
                <c:pt idx="49">
                  <c:v>Q4-14</c:v>
                </c:pt>
                <c:pt idx="50">
                  <c:v>Q1-15</c:v>
                </c:pt>
                <c:pt idx="51">
                  <c:v>Q2-15</c:v>
                </c:pt>
                <c:pt idx="52">
                  <c:v>Q3-15</c:v>
                </c:pt>
                <c:pt idx="53">
                  <c:v>Q4-15</c:v>
                </c:pt>
                <c:pt idx="54">
                  <c:v>Q1-16</c:v>
                </c:pt>
                <c:pt idx="55">
                  <c:v>Q2-16</c:v>
                </c:pt>
                <c:pt idx="56">
                  <c:v>Q3-16</c:v>
                </c:pt>
                <c:pt idx="57">
                  <c:v>Q4-16</c:v>
                </c:pt>
                <c:pt idx="58">
                  <c:v>Q1-17</c:v>
                </c:pt>
                <c:pt idx="59">
                  <c:v>Q2-17</c:v>
                </c:pt>
                <c:pt idx="60">
                  <c:v>Q3-17</c:v>
                </c:pt>
                <c:pt idx="61">
                  <c:v>Q4-17</c:v>
                </c:pt>
                <c:pt idx="62">
                  <c:v>Q1-18</c:v>
                </c:pt>
                <c:pt idx="63">
                  <c:v>Q2-18</c:v>
                </c:pt>
                <c:pt idx="64">
                  <c:v>Q3-18</c:v>
                </c:pt>
                <c:pt idx="65">
                  <c:v>Q4-18</c:v>
                </c:pt>
                <c:pt idx="66">
                  <c:v>Q1-19</c:v>
                </c:pt>
                <c:pt idx="67">
                  <c:v>Q2-19</c:v>
                </c:pt>
                <c:pt idx="68">
                  <c:v>Q3-19</c:v>
                </c:pt>
                <c:pt idx="69">
                  <c:v>Q4-19</c:v>
                </c:pt>
                <c:pt idx="70">
                  <c:v>Q1-20</c:v>
                </c:pt>
                <c:pt idx="71">
                  <c:v>Q2-20</c:v>
                </c:pt>
                <c:pt idx="72">
                  <c:v>Q3-20</c:v>
                </c:pt>
                <c:pt idx="73">
                  <c:v>Q4-20</c:v>
                </c:pt>
                <c:pt idx="74">
                  <c:v>Q1-21</c:v>
                </c:pt>
                <c:pt idx="75">
                  <c:v>Q2-21</c:v>
                </c:pt>
                <c:pt idx="76">
                  <c:v>Q3-21</c:v>
                </c:pt>
                <c:pt idx="77">
                  <c:v>Q4-21</c:v>
                </c:pt>
                <c:pt idx="78">
                  <c:v>Q1-22</c:v>
                </c:pt>
                <c:pt idx="79">
                  <c:v>Q2-22</c:v>
                </c:pt>
                <c:pt idx="80">
                  <c:v>Q3-22</c:v>
                </c:pt>
              </c:strCache>
            </c:strRef>
          </c:cat>
          <c:val>
            <c:numRef>
              <c:f>Sheet1!$C$2:$C$82</c:f>
              <c:numCache>
                <c:formatCode>General</c:formatCode>
                <c:ptCount val="81"/>
                <c:pt idx="0">
                  <c:v>1097.8</c:v>
                </c:pt>
                <c:pt idx="1">
                  <c:v>1110.5999999999999</c:v>
                </c:pt>
                <c:pt idx="2">
                  <c:v>1121.5999999999999</c:v>
                </c:pt>
                <c:pt idx="3">
                  <c:v>1131.4000000000001</c:v>
                </c:pt>
                <c:pt idx="4">
                  <c:v>1143.0999999999999</c:v>
                </c:pt>
                <c:pt idx="5">
                  <c:v>1160.8</c:v>
                </c:pt>
                <c:pt idx="6">
                  <c:v>1170.3</c:v>
                </c:pt>
                <c:pt idx="7">
                  <c:v>1184.0999999999999</c:v>
                </c:pt>
                <c:pt idx="8">
                  <c:v>1204.0999999999999</c:v>
                </c:pt>
                <c:pt idx="9">
                  <c:v>1216.7</c:v>
                </c:pt>
                <c:pt idx="10">
                  <c:v>1227.4000000000001</c:v>
                </c:pt>
                <c:pt idx="11">
                  <c:v>1241.7</c:v>
                </c:pt>
                <c:pt idx="12">
                  <c:v>1257.3</c:v>
                </c:pt>
                <c:pt idx="13">
                  <c:v>1276</c:v>
                </c:pt>
                <c:pt idx="14">
                  <c:v>1290.8</c:v>
                </c:pt>
                <c:pt idx="15">
                  <c:v>1309.8</c:v>
                </c:pt>
                <c:pt idx="16">
                  <c:v>1336.2</c:v>
                </c:pt>
                <c:pt idx="17">
                  <c:v>1356.4</c:v>
                </c:pt>
                <c:pt idx="18">
                  <c:v>1371.2</c:v>
                </c:pt>
                <c:pt idx="19">
                  <c:v>1390.8</c:v>
                </c:pt>
                <c:pt idx="20">
                  <c:v>1408.7</c:v>
                </c:pt>
                <c:pt idx="21">
                  <c:v>1425.8</c:v>
                </c:pt>
                <c:pt idx="22">
                  <c:v>1445.1</c:v>
                </c:pt>
                <c:pt idx="23">
                  <c:v>1459.8</c:v>
                </c:pt>
                <c:pt idx="24">
                  <c:v>1469.5</c:v>
                </c:pt>
                <c:pt idx="25">
                  <c:v>1464.4</c:v>
                </c:pt>
                <c:pt idx="26">
                  <c:v>1451</c:v>
                </c:pt>
                <c:pt idx="27">
                  <c:v>1433.6</c:v>
                </c:pt>
                <c:pt idx="28">
                  <c:v>1414.2</c:v>
                </c:pt>
                <c:pt idx="29">
                  <c:v>1398.6</c:v>
                </c:pt>
                <c:pt idx="30">
                  <c:v>1396.3</c:v>
                </c:pt>
                <c:pt idx="31">
                  <c:v>1394.1</c:v>
                </c:pt>
                <c:pt idx="32">
                  <c:v>1395.9</c:v>
                </c:pt>
                <c:pt idx="33">
                  <c:v>1401.7</c:v>
                </c:pt>
                <c:pt idx="34">
                  <c:v>1407.2</c:v>
                </c:pt>
                <c:pt idx="35">
                  <c:v>1412.9</c:v>
                </c:pt>
                <c:pt idx="36">
                  <c:v>1423.3</c:v>
                </c:pt>
                <c:pt idx="37">
                  <c:v>1427.4</c:v>
                </c:pt>
                <c:pt idx="38">
                  <c:v>1441.7</c:v>
                </c:pt>
                <c:pt idx="39">
                  <c:v>1452.8</c:v>
                </c:pt>
                <c:pt idx="40">
                  <c:v>1468.9</c:v>
                </c:pt>
                <c:pt idx="41">
                  <c:v>1481.8</c:v>
                </c:pt>
                <c:pt idx="42">
                  <c:v>1490.2</c:v>
                </c:pt>
                <c:pt idx="43">
                  <c:v>1501.2</c:v>
                </c:pt>
                <c:pt idx="44">
                  <c:v>1510.5</c:v>
                </c:pt>
                <c:pt idx="45">
                  <c:v>1524.7</c:v>
                </c:pt>
                <c:pt idx="46">
                  <c:v>1532.6</c:v>
                </c:pt>
                <c:pt idx="47">
                  <c:v>1542.3</c:v>
                </c:pt>
                <c:pt idx="48">
                  <c:v>1557.2</c:v>
                </c:pt>
                <c:pt idx="49">
                  <c:v>1572.6</c:v>
                </c:pt>
                <c:pt idx="50">
                  <c:v>1591.8</c:v>
                </c:pt>
                <c:pt idx="51">
                  <c:v>1624.7</c:v>
                </c:pt>
                <c:pt idx="52">
                  <c:v>1663</c:v>
                </c:pt>
                <c:pt idx="53">
                  <c:v>1689.9</c:v>
                </c:pt>
                <c:pt idx="54">
                  <c:v>1710.1</c:v>
                </c:pt>
                <c:pt idx="55">
                  <c:v>1737.5</c:v>
                </c:pt>
                <c:pt idx="56">
                  <c:v>1767.9</c:v>
                </c:pt>
                <c:pt idx="57">
                  <c:v>1786</c:v>
                </c:pt>
                <c:pt idx="58">
                  <c:v>1806.8</c:v>
                </c:pt>
                <c:pt idx="59">
                  <c:v>1854.4</c:v>
                </c:pt>
                <c:pt idx="60">
                  <c:v>1877.8</c:v>
                </c:pt>
                <c:pt idx="61">
                  <c:v>1887.2</c:v>
                </c:pt>
                <c:pt idx="62">
                  <c:v>1912.5</c:v>
                </c:pt>
                <c:pt idx="63">
                  <c:v>1945.4</c:v>
                </c:pt>
                <c:pt idx="64">
                  <c:v>1985.7</c:v>
                </c:pt>
                <c:pt idx="65">
                  <c:v>2011</c:v>
                </c:pt>
                <c:pt idx="66">
                  <c:v>2033.5</c:v>
                </c:pt>
                <c:pt idx="67">
                  <c:v>2054.6</c:v>
                </c:pt>
                <c:pt idx="68">
                  <c:v>2075.6999999999998</c:v>
                </c:pt>
                <c:pt idx="69">
                  <c:v>2084.4</c:v>
                </c:pt>
                <c:pt idx="70">
                  <c:v>2092.4</c:v>
                </c:pt>
                <c:pt idx="71">
                  <c:v>2074.3000000000002</c:v>
                </c:pt>
                <c:pt idx="72">
                  <c:v>2021.1</c:v>
                </c:pt>
                <c:pt idx="73">
                  <c:v>1989.7</c:v>
                </c:pt>
                <c:pt idx="74">
                  <c:v>1980.9</c:v>
                </c:pt>
                <c:pt idx="75">
                  <c:v>1994.5</c:v>
                </c:pt>
                <c:pt idx="76">
                  <c:v>2113</c:v>
                </c:pt>
                <c:pt idx="77">
                  <c:v>2139.4</c:v>
                </c:pt>
                <c:pt idx="78">
                  <c:v>2236</c:v>
                </c:pt>
                <c:pt idx="79">
                  <c:v>2352.9</c:v>
                </c:pt>
                <c:pt idx="80">
                  <c:v>2357.9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CA-CD47-BD5C-FC072D70EFA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Orange County (MD)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Q3-02</c:v>
                </c:pt>
                <c:pt idx="1">
                  <c:v>Q4-02</c:v>
                </c:pt>
                <c:pt idx="2">
                  <c:v>Q1-03</c:v>
                </c:pt>
                <c:pt idx="3">
                  <c:v>Q2-03</c:v>
                </c:pt>
                <c:pt idx="4">
                  <c:v>Q3-03</c:v>
                </c:pt>
                <c:pt idx="5">
                  <c:v>Q4-03</c:v>
                </c:pt>
                <c:pt idx="6">
                  <c:v>Q1-04</c:v>
                </c:pt>
                <c:pt idx="7">
                  <c:v>Q2-04</c:v>
                </c:pt>
                <c:pt idx="8">
                  <c:v>Q3-04</c:v>
                </c:pt>
                <c:pt idx="9">
                  <c:v>Q4-04</c:v>
                </c:pt>
                <c:pt idx="10">
                  <c:v>Q1-05</c:v>
                </c:pt>
                <c:pt idx="11">
                  <c:v>Q2-05</c:v>
                </c:pt>
                <c:pt idx="12">
                  <c:v>Q3-05</c:v>
                </c:pt>
                <c:pt idx="13">
                  <c:v>Q4-05</c:v>
                </c:pt>
                <c:pt idx="14">
                  <c:v>Q1-06</c:v>
                </c:pt>
                <c:pt idx="15">
                  <c:v>Q2-06</c:v>
                </c:pt>
                <c:pt idx="16">
                  <c:v>Q3-06</c:v>
                </c:pt>
                <c:pt idx="17">
                  <c:v>Q4-06</c:v>
                </c:pt>
                <c:pt idx="18">
                  <c:v>Q1-07</c:v>
                </c:pt>
                <c:pt idx="19">
                  <c:v>Q2-07</c:v>
                </c:pt>
                <c:pt idx="20">
                  <c:v>Q3-07</c:v>
                </c:pt>
                <c:pt idx="21">
                  <c:v>Q4-07</c:v>
                </c:pt>
                <c:pt idx="22">
                  <c:v>Q1-08</c:v>
                </c:pt>
                <c:pt idx="23">
                  <c:v>Q2-08</c:v>
                </c:pt>
                <c:pt idx="24">
                  <c:v>Q3-08</c:v>
                </c:pt>
                <c:pt idx="25">
                  <c:v>Q4-08</c:v>
                </c:pt>
                <c:pt idx="26">
                  <c:v>Q1-09</c:v>
                </c:pt>
                <c:pt idx="27">
                  <c:v>Q2-09</c:v>
                </c:pt>
                <c:pt idx="28">
                  <c:v>Q3-09</c:v>
                </c:pt>
                <c:pt idx="29">
                  <c:v>Q4-09</c:v>
                </c:pt>
                <c:pt idx="30">
                  <c:v>Q1-10</c:v>
                </c:pt>
                <c:pt idx="31">
                  <c:v>Q2-10</c:v>
                </c:pt>
                <c:pt idx="32">
                  <c:v>Q3-10</c:v>
                </c:pt>
                <c:pt idx="33">
                  <c:v>Q4-10</c:v>
                </c:pt>
                <c:pt idx="34">
                  <c:v>Q1-11</c:v>
                </c:pt>
                <c:pt idx="35">
                  <c:v>Q2-11</c:v>
                </c:pt>
                <c:pt idx="36">
                  <c:v>Q3-11</c:v>
                </c:pt>
                <c:pt idx="37">
                  <c:v>Q4-11</c:v>
                </c:pt>
                <c:pt idx="38">
                  <c:v>Q1-12</c:v>
                </c:pt>
                <c:pt idx="39">
                  <c:v>Q2-12</c:v>
                </c:pt>
                <c:pt idx="40">
                  <c:v>Q3-12</c:v>
                </c:pt>
                <c:pt idx="41">
                  <c:v>Q4-12</c:v>
                </c:pt>
                <c:pt idx="42">
                  <c:v>Q1-13</c:v>
                </c:pt>
                <c:pt idx="43">
                  <c:v>Q2-13</c:v>
                </c:pt>
                <c:pt idx="44">
                  <c:v>Q3-13</c:v>
                </c:pt>
                <c:pt idx="45">
                  <c:v>Q4-13</c:v>
                </c:pt>
                <c:pt idx="46">
                  <c:v>Q1-14</c:v>
                </c:pt>
                <c:pt idx="47">
                  <c:v>Q2-14</c:v>
                </c:pt>
                <c:pt idx="48">
                  <c:v>Q3-14</c:v>
                </c:pt>
                <c:pt idx="49">
                  <c:v>Q4-14</c:v>
                </c:pt>
                <c:pt idx="50">
                  <c:v>Q1-15</c:v>
                </c:pt>
                <c:pt idx="51">
                  <c:v>Q2-15</c:v>
                </c:pt>
                <c:pt idx="52">
                  <c:v>Q3-15</c:v>
                </c:pt>
                <c:pt idx="53">
                  <c:v>Q4-15</c:v>
                </c:pt>
                <c:pt idx="54">
                  <c:v>Q1-16</c:v>
                </c:pt>
                <c:pt idx="55">
                  <c:v>Q2-16</c:v>
                </c:pt>
                <c:pt idx="56">
                  <c:v>Q3-16</c:v>
                </c:pt>
                <c:pt idx="57">
                  <c:v>Q4-16</c:v>
                </c:pt>
                <c:pt idx="58">
                  <c:v>Q1-17</c:v>
                </c:pt>
                <c:pt idx="59">
                  <c:v>Q2-17</c:v>
                </c:pt>
                <c:pt idx="60">
                  <c:v>Q3-17</c:v>
                </c:pt>
                <c:pt idx="61">
                  <c:v>Q4-17</c:v>
                </c:pt>
                <c:pt idx="62">
                  <c:v>Q1-18</c:v>
                </c:pt>
                <c:pt idx="63">
                  <c:v>Q2-18</c:v>
                </c:pt>
                <c:pt idx="64">
                  <c:v>Q3-18</c:v>
                </c:pt>
                <c:pt idx="65">
                  <c:v>Q4-18</c:v>
                </c:pt>
                <c:pt idx="66">
                  <c:v>Q1-19</c:v>
                </c:pt>
                <c:pt idx="67">
                  <c:v>Q2-19</c:v>
                </c:pt>
                <c:pt idx="68">
                  <c:v>Q3-19</c:v>
                </c:pt>
                <c:pt idx="69">
                  <c:v>Q4-19</c:v>
                </c:pt>
                <c:pt idx="70">
                  <c:v>Q1-20</c:v>
                </c:pt>
                <c:pt idx="71">
                  <c:v>Q2-20</c:v>
                </c:pt>
                <c:pt idx="72">
                  <c:v>Q3-20</c:v>
                </c:pt>
                <c:pt idx="73">
                  <c:v>Q4-20</c:v>
                </c:pt>
                <c:pt idx="74">
                  <c:v>Q1-21</c:v>
                </c:pt>
                <c:pt idx="75">
                  <c:v>Q2-21</c:v>
                </c:pt>
                <c:pt idx="76">
                  <c:v>Q3-21</c:v>
                </c:pt>
                <c:pt idx="77">
                  <c:v>Q4-21</c:v>
                </c:pt>
                <c:pt idx="78">
                  <c:v>Q1-22</c:v>
                </c:pt>
                <c:pt idx="79">
                  <c:v>Q2-22</c:v>
                </c:pt>
                <c:pt idx="80">
                  <c:v>Q3-22</c:v>
                </c:pt>
              </c:strCache>
            </c:strRef>
          </c:cat>
          <c:val>
            <c:numRef>
              <c:f>Sheet1!$D$2:$D$82</c:f>
              <c:numCache>
                <c:formatCode>General</c:formatCode>
                <c:ptCount val="81"/>
                <c:pt idx="0">
                  <c:v>1204.5</c:v>
                </c:pt>
                <c:pt idx="1">
                  <c:v>1216.4000000000001</c:v>
                </c:pt>
                <c:pt idx="2">
                  <c:v>1226.4000000000001</c:v>
                </c:pt>
                <c:pt idx="3">
                  <c:v>1231.3</c:v>
                </c:pt>
                <c:pt idx="4">
                  <c:v>1233.9000000000001</c:v>
                </c:pt>
                <c:pt idx="5">
                  <c:v>1245.9000000000001</c:v>
                </c:pt>
                <c:pt idx="6">
                  <c:v>1257</c:v>
                </c:pt>
                <c:pt idx="7">
                  <c:v>1268.7</c:v>
                </c:pt>
                <c:pt idx="8">
                  <c:v>1293.2</c:v>
                </c:pt>
                <c:pt idx="9">
                  <c:v>1303.4000000000001</c:v>
                </c:pt>
                <c:pt idx="10">
                  <c:v>1318.8</c:v>
                </c:pt>
                <c:pt idx="11">
                  <c:v>1327.7</c:v>
                </c:pt>
                <c:pt idx="12">
                  <c:v>1349</c:v>
                </c:pt>
                <c:pt idx="13">
                  <c:v>1367.3</c:v>
                </c:pt>
                <c:pt idx="14">
                  <c:v>1386</c:v>
                </c:pt>
                <c:pt idx="15">
                  <c:v>1410.3</c:v>
                </c:pt>
                <c:pt idx="16">
                  <c:v>1436.3</c:v>
                </c:pt>
                <c:pt idx="17">
                  <c:v>1452</c:v>
                </c:pt>
                <c:pt idx="18">
                  <c:v>1468</c:v>
                </c:pt>
                <c:pt idx="19">
                  <c:v>1493.5</c:v>
                </c:pt>
                <c:pt idx="20">
                  <c:v>1517.8</c:v>
                </c:pt>
                <c:pt idx="21">
                  <c:v>1536.9</c:v>
                </c:pt>
                <c:pt idx="22">
                  <c:v>1552</c:v>
                </c:pt>
                <c:pt idx="23">
                  <c:v>1566.6</c:v>
                </c:pt>
                <c:pt idx="24">
                  <c:v>1579.4</c:v>
                </c:pt>
                <c:pt idx="25">
                  <c:v>1570.8</c:v>
                </c:pt>
                <c:pt idx="26">
                  <c:v>1561.4</c:v>
                </c:pt>
                <c:pt idx="27">
                  <c:v>1537.5</c:v>
                </c:pt>
                <c:pt idx="28">
                  <c:v>1512.7</c:v>
                </c:pt>
                <c:pt idx="29">
                  <c:v>1505</c:v>
                </c:pt>
                <c:pt idx="30">
                  <c:v>1507</c:v>
                </c:pt>
                <c:pt idx="31">
                  <c:v>1506.8</c:v>
                </c:pt>
                <c:pt idx="32">
                  <c:v>1512</c:v>
                </c:pt>
                <c:pt idx="33">
                  <c:v>1516.3</c:v>
                </c:pt>
                <c:pt idx="34">
                  <c:v>1521.8</c:v>
                </c:pt>
                <c:pt idx="35">
                  <c:v>1531</c:v>
                </c:pt>
                <c:pt idx="36">
                  <c:v>1540.4</c:v>
                </c:pt>
                <c:pt idx="37">
                  <c:v>1550.1</c:v>
                </c:pt>
                <c:pt idx="38">
                  <c:v>1558.8</c:v>
                </c:pt>
                <c:pt idx="39">
                  <c:v>1575</c:v>
                </c:pt>
                <c:pt idx="40">
                  <c:v>1581.6</c:v>
                </c:pt>
                <c:pt idx="41">
                  <c:v>1595.7</c:v>
                </c:pt>
                <c:pt idx="42">
                  <c:v>1604.7</c:v>
                </c:pt>
                <c:pt idx="43">
                  <c:v>1614.5</c:v>
                </c:pt>
                <c:pt idx="44">
                  <c:v>1627</c:v>
                </c:pt>
                <c:pt idx="45">
                  <c:v>1635.3</c:v>
                </c:pt>
                <c:pt idx="46">
                  <c:v>1640.4</c:v>
                </c:pt>
                <c:pt idx="47">
                  <c:v>1651.7</c:v>
                </c:pt>
                <c:pt idx="48">
                  <c:v>1669.8</c:v>
                </c:pt>
                <c:pt idx="49">
                  <c:v>1683.7</c:v>
                </c:pt>
                <c:pt idx="50">
                  <c:v>1691.8</c:v>
                </c:pt>
                <c:pt idx="51">
                  <c:v>1710</c:v>
                </c:pt>
                <c:pt idx="52">
                  <c:v>1737.7</c:v>
                </c:pt>
                <c:pt idx="53">
                  <c:v>1756.2</c:v>
                </c:pt>
                <c:pt idx="54">
                  <c:v>1759.7</c:v>
                </c:pt>
                <c:pt idx="55">
                  <c:v>1780.1</c:v>
                </c:pt>
                <c:pt idx="56">
                  <c:v>1792.5</c:v>
                </c:pt>
                <c:pt idx="57">
                  <c:v>1803.8</c:v>
                </c:pt>
                <c:pt idx="58">
                  <c:v>1816.2</c:v>
                </c:pt>
                <c:pt idx="59">
                  <c:v>1832.2</c:v>
                </c:pt>
                <c:pt idx="60">
                  <c:v>1875.8</c:v>
                </c:pt>
                <c:pt idx="61">
                  <c:v>1886.2</c:v>
                </c:pt>
                <c:pt idx="62">
                  <c:v>1896.1</c:v>
                </c:pt>
                <c:pt idx="63">
                  <c:v>1921</c:v>
                </c:pt>
                <c:pt idx="64">
                  <c:v>1927.8</c:v>
                </c:pt>
                <c:pt idx="65">
                  <c:v>1945.9</c:v>
                </c:pt>
                <c:pt idx="66">
                  <c:v>1962.4</c:v>
                </c:pt>
                <c:pt idx="67">
                  <c:v>1981.2</c:v>
                </c:pt>
                <c:pt idx="68">
                  <c:v>1994.1</c:v>
                </c:pt>
                <c:pt idx="69">
                  <c:v>2013.5</c:v>
                </c:pt>
                <c:pt idx="70">
                  <c:v>2013.5</c:v>
                </c:pt>
                <c:pt idx="71">
                  <c:v>2005.8</c:v>
                </c:pt>
                <c:pt idx="72">
                  <c:v>1965.8</c:v>
                </c:pt>
                <c:pt idx="73">
                  <c:v>1960.8</c:v>
                </c:pt>
                <c:pt idx="74">
                  <c:v>1970</c:v>
                </c:pt>
                <c:pt idx="75">
                  <c:v>1996.8</c:v>
                </c:pt>
                <c:pt idx="76">
                  <c:v>2187.9</c:v>
                </c:pt>
                <c:pt idx="77">
                  <c:v>2328.4</c:v>
                </c:pt>
                <c:pt idx="78">
                  <c:v>2334.6</c:v>
                </c:pt>
                <c:pt idx="79">
                  <c:v>2467.9</c:v>
                </c:pt>
                <c:pt idx="80">
                  <c:v>2498.6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CA-CD47-BD5C-FC072D70E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7094016"/>
        <c:axId val="1983858832"/>
      </c:lineChart>
      <c:catAx>
        <c:axId val="19770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858832"/>
        <c:crosses val="autoZero"/>
        <c:auto val="1"/>
        <c:lblAlgn val="ctr"/>
        <c:lblOffset val="100"/>
        <c:noMultiLvlLbl val="0"/>
      </c:catAx>
      <c:valAx>
        <c:axId val="1983858832"/>
        <c:scaling>
          <c:orientation val="minMax"/>
          <c:max val="25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09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GDP Trends ($Billions)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'potental real gdp'!$B$30</c:f>
              <c:strCache>
                <c:ptCount val="1"/>
                <c:pt idx="0">
                  <c:v>Potential GDP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'potental real gdp'!$A$31:$A$50</c:f>
              <c:numCache>
                <c:formatCode>yyyy\-mm</c:formatCode>
                <c:ptCount val="20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  <c:pt idx="12">
                  <c:v>44197</c:v>
                </c:pt>
                <c:pt idx="13">
                  <c:v>44287</c:v>
                </c:pt>
                <c:pt idx="14">
                  <c:v>44378</c:v>
                </c:pt>
                <c:pt idx="15">
                  <c:v>44470</c:v>
                </c:pt>
                <c:pt idx="16">
                  <c:v>44562</c:v>
                </c:pt>
                <c:pt idx="17">
                  <c:v>44652</c:v>
                </c:pt>
                <c:pt idx="18">
                  <c:v>44743</c:v>
                </c:pt>
                <c:pt idx="19">
                  <c:v>44835</c:v>
                </c:pt>
              </c:numCache>
            </c:numRef>
          </c:cat>
          <c:val>
            <c:numRef>
              <c:f>'potental real gdp'!$B$31:$B$50</c:f>
              <c:numCache>
                <c:formatCode>General</c:formatCode>
                <c:ptCount val="20"/>
                <c:pt idx="0">
                  <c:v>20323.153143451</c:v>
                </c:pt>
                <c:pt idx="1">
                  <c:v>20599.782037301004</c:v>
                </c:pt>
                <c:pt idx="2">
                  <c:v>20765.825238927959</c:v>
                </c:pt>
                <c:pt idx="3">
                  <c:v>20973.472233582121</c:v>
                </c:pt>
                <c:pt idx="4">
                  <c:v>21137.161194750439</c:v>
                </c:pt>
                <c:pt idx="5">
                  <c:v>21359.262208465607</c:v>
                </c:pt>
                <c:pt idx="6">
                  <c:v>21530.563080326505</c:v>
                </c:pt>
                <c:pt idx="7">
                  <c:v>21720.822993378351</c:v>
                </c:pt>
                <c:pt idx="8">
                  <c:v>21892.088084204464</c:v>
                </c:pt>
                <c:pt idx="9">
                  <c:v>21894.225728683137</c:v>
                </c:pt>
                <c:pt idx="10">
                  <c:v>22182.289655668781</c:v>
                </c:pt>
                <c:pt idx="11">
                  <c:v>22383.348309923305</c:v>
                </c:pt>
                <c:pt idx="12">
                  <c:v>22719.15</c:v>
                </c:pt>
                <c:pt idx="13">
                  <c:v>23169.19</c:v>
                </c:pt>
                <c:pt idx="14">
                  <c:v>23611.96</c:v>
                </c:pt>
                <c:pt idx="15">
                  <c:v>24134.16</c:v>
                </c:pt>
                <c:pt idx="16">
                  <c:v>24577</c:v>
                </c:pt>
                <c:pt idx="17">
                  <c:v>24971.119999999999</c:v>
                </c:pt>
                <c:pt idx="18">
                  <c:v>25289.62</c:v>
                </c:pt>
                <c:pt idx="19">
                  <c:v>25591.42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E7-8745-A740-EFADEDC17E74}"/>
            </c:ext>
          </c:extLst>
        </c:ser>
        <c:ser>
          <c:idx val="1"/>
          <c:order val="1"/>
          <c:tx>
            <c:strRef>
              <c:f>'potental real gdp'!$C$30</c:f>
              <c:strCache>
                <c:ptCount val="1"/>
                <c:pt idx="0">
                  <c:v>Actual GDP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'potental real gdp'!$A$31:$A$50</c:f>
              <c:numCache>
                <c:formatCode>yyyy\-mm</c:formatCode>
                <c:ptCount val="20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  <c:pt idx="12">
                  <c:v>44197</c:v>
                </c:pt>
                <c:pt idx="13">
                  <c:v>44287</c:v>
                </c:pt>
                <c:pt idx="14">
                  <c:v>44378</c:v>
                </c:pt>
                <c:pt idx="15">
                  <c:v>44470</c:v>
                </c:pt>
                <c:pt idx="16">
                  <c:v>44562</c:v>
                </c:pt>
                <c:pt idx="17">
                  <c:v>44652</c:v>
                </c:pt>
                <c:pt idx="18">
                  <c:v>44743</c:v>
                </c:pt>
                <c:pt idx="19">
                  <c:v>44835</c:v>
                </c:pt>
              </c:numCache>
            </c:numRef>
          </c:cat>
          <c:val>
            <c:numRef>
              <c:f>'potental real gdp'!$C$31:$C$50</c:f>
              <c:numCache>
                <c:formatCode>General</c:formatCode>
                <c:ptCount val="20"/>
                <c:pt idx="0">
                  <c:v>20155.486000000001</c:v>
                </c:pt>
                <c:pt idx="1">
                  <c:v>20470.197</c:v>
                </c:pt>
                <c:pt idx="2">
                  <c:v>20687.277999999998</c:v>
                </c:pt>
                <c:pt idx="3">
                  <c:v>20819.269</c:v>
                </c:pt>
                <c:pt idx="4">
                  <c:v>21013.084999999999</c:v>
                </c:pt>
                <c:pt idx="5">
                  <c:v>21272.448</c:v>
                </c:pt>
                <c:pt idx="6">
                  <c:v>21531.839</c:v>
                </c:pt>
                <c:pt idx="7">
                  <c:v>21706.531999999999</c:v>
                </c:pt>
                <c:pt idx="8">
                  <c:v>21538.031999999999</c:v>
                </c:pt>
                <c:pt idx="9">
                  <c:v>19636.731</c:v>
                </c:pt>
                <c:pt idx="10">
                  <c:v>21362.428</c:v>
                </c:pt>
                <c:pt idx="11">
                  <c:v>21704.705999999998</c:v>
                </c:pt>
                <c:pt idx="12">
                  <c:v>22313.85</c:v>
                </c:pt>
                <c:pt idx="13">
                  <c:v>23046.934000000001</c:v>
                </c:pt>
                <c:pt idx="14">
                  <c:v>23550.42</c:v>
                </c:pt>
                <c:pt idx="15">
                  <c:v>24349.120999999999</c:v>
                </c:pt>
                <c:pt idx="16">
                  <c:v>24740.48</c:v>
                </c:pt>
                <c:pt idx="17">
                  <c:v>25248.475999999999</c:v>
                </c:pt>
                <c:pt idx="18">
                  <c:v>25723.940999999999</c:v>
                </c:pt>
                <c:pt idx="19">
                  <c:v>26144.955999999998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E7-8745-A740-EFADEDC17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9044879"/>
        <c:axId val="1641664607"/>
      </c:lineChart>
      <c:dateAx>
        <c:axId val="1639044879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64607"/>
        <c:crosses val="autoZero"/>
        <c:auto val="1"/>
        <c:lblOffset val="100"/>
        <c:baseTimeUnit val="months"/>
      </c:dateAx>
      <c:valAx>
        <c:axId val="1641664607"/>
        <c:scaling>
          <c:orientation val="minMax"/>
          <c:max val="26000"/>
          <c:min val="1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04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L.A. County Residential Permit Units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Multifamily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0</c:formatCode>
                <c:ptCount val="16"/>
                <c:pt idx="0">
                  <c:v>12854</c:v>
                </c:pt>
                <c:pt idx="1">
                  <c:v>10165</c:v>
                </c:pt>
                <c:pt idx="2">
                  <c:v>3522</c:v>
                </c:pt>
                <c:pt idx="3">
                  <c:v>5029</c:v>
                </c:pt>
                <c:pt idx="4">
                  <c:v>8098</c:v>
                </c:pt>
                <c:pt idx="5">
                  <c:v>8910</c:v>
                </c:pt>
                <c:pt idx="6">
                  <c:v>12624</c:v>
                </c:pt>
                <c:pt idx="7">
                  <c:v>14349</c:v>
                </c:pt>
                <c:pt idx="8">
                  <c:v>18638</c:v>
                </c:pt>
                <c:pt idx="9">
                  <c:v>17086</c:v>
                </c:pt>
                <c:pt idx="10">
                  <c:v>16451</c:v>
                </c:pt>
                <c:pt idx="11">
                  <c:v>16633</c:v>
                </c:pt>
                <c:pt idx="12">
                  <c:v>15804</c:v>
                </c:pt>
                <c:pt idx="13">
                  <c:v>14056</c:v>
                </c:pt>
                <c:pt idx="14">
                  <c:v>16204</c:v>
                </c:pt>
                <c:pt idx="15">
                  <c:v>18008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8-7342-9A5C-E7959B55E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Single-family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Sheet1!$C$2:$C$17</c:f>
              <c:numCache>
                <c:formatCode>0</c:formatCode>
                <c:ptCount val="16"/>
                <c:pt idx="0">
                  <c:v>7509</c:v>
                </c:pt>
                <c:pt idx="1">
                  <c:v>3539</c:v>
                </c:pt>
                <c:pt idx="2">
                  <c:v>2131</c:v>
                </c:pt>
                <c:pt idx="3">
                  <c:v>2439</c:v>
                </c:pt>
                <c:pt idx="4">
                  <c:v>2370</c:v>
                </c:pt>
                <c:pt idx="5">
                  <c:v>2804</c:v>
                </c:pt>
                <c:pt idx="6">
                  <c:v>3614</c:v>
                </c:pt>
                <c:pt idx="7">
                  <c:v>4358</c:v>
                </c:pt>
                <c:pt idx="8">
                  <c:v>4297</c:v>
                </c:pt>
                <c:pt idx="9">
                  <c:v>4671</c:v>
                </c:pt>
                <c:pt idx="10">
                  <c:v>5559</c:v>
                </c:pt>
                <c:pt idx="11">
                  <c:v>5721</c:v>
                </c:pt>
                <c:pt idx="12">
                  <c:v>5558</c:v>
                </c:pt>
                <c:pt idx="13">
                  <c:v>6195</c:v>
                </c:pt>
                <c:pt idx="14">
                  <c:v>7216</c:v>
                </c:pt>
                <c:pt idx="15">
                  <c:v>8023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8-7342-9A5C-E7959B55E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7533344"/>
        <c:axId val="737534992"/>
      </c:barChart>
      <c:catAx>
        <c:axId val="7375333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534992"/>
        <c:crosses val="autoZero"/>
        <c:auto val="1"/>
        <c:lblAlgn val="ctr"/>
        <c:lblOffset val="100"/>
        <c:noMultiLvlLbl val="0"/>
      </c:catAx>
      <c:valAx>
        <c:axId val="73753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Units</a:t>
                </a:r>
                <a:r>
                  <a:rPr lang="en-US" baseline="0" dirty="0"/>
                  <a:t> (000s)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53334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'Growth %'!$B$4</c:f>
              <c:strCache>
                <c:ptCount val="1"/>
                <c:pt idx="0">
                  <c:v>Assessed Value ($000s)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'Growth %'!$A$5:$A$17</c:f>
              <c:strCache>
                <c:ptCount val="1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  <c:pt idx="8">
                  <c:v>2023-24</c:v>
                </c:pt>
                <c:pt idx="9">
                  <c:v>2024-25</c:v>
                </c:pt>
                <c:pt idx="10">
                  <c:v>2025-26</c:v>
                </c:pt>
                <c:pt idx="11">
                  <c:v>2026-27</c:v>
                </c:pt>
                <c:pt idx="12">
                  <c:v>2027-28</c:v>
                </c:pt>
              </c:strCache>
            </c:strRef>
          </c:cat>
          <c:val>
            <c:numRef>
              <c:f>'Growth %'!$B$5:$B$17</c:f>
              <c:numCache>
                <c:formatCode>0.0%</c:formatCode>
                <c:ptCount val="13"/>
                <c:pt idx="0">
                  <c:v>6.1335009449915212E-2</c:v>
                </c:pt>
                <c:pt idx="1">
                  <c:v>5.5829153170109391E-2</c:v>
                </c:pt>
                <c:pt idx="2">
                  <c:v>6.0350981349930333E-2</c:v>
                </c:pt>
                <c:pt idx="3">
                  <c:v>6.621081396281725E-2</c:v>
                </c:pt>
                <c:pt idx="4">
                  <c:v>6.2526883943698541E-2</c:v>
                </c:pt>
                <c:pt idx="5">
                  <c:v>5.9746643982130587E-2</c:v>
                </c:pt>
                <c:pt idx="6">
                  <c:v>3.7009888338044084E-2</c:v>
                </c:pt>
                <c:pt idx="7">
                  <c:v>6.6500000000223602E-2</c:v>
                </c:pt>
                <c:pt idx="8">
                  <c:v>2.6656127294817367E-2</c:v>
                </c:pt>
                <c:pt idx="9">
                  <c:v>5.0877415900717482E-2</c:v>
                </c:pt>
                <c:pt idx="10">
                  <c:v>4.7052576354324138E-2</c:v>
                </c:pt>
                <c:pt idx="11">
                  <c:v>4.7712871358853048E-2</c:v>
                </c:pt>
                <c:pt idx="12">
                  <c:v>5.1423592142080921E-2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C-AA4C-9615-76A09D654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28772464"/>
        <c:axId val="1128791648"/>
      </c:barChart>
      <c:catAx>
        <c:axId val="112877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91648"/>
        <c:crosses val="autoZero"/>
        <c:auto val="1"/>
        <c:lblAlgn val="ctr"/>
        <c:lblOffset val="100"/>
        <c:noMultiLvlLbl val="0"/>
      </c:catAx>
      <c:valAx>
        <c:axId val="11287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7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'Growth %'!$D$4</c:f>
              <c:strCache>
                <c:ptCount val="1"/>
                <c:pt idx="0">
                  <c:v>California Taxable Sales ($000s)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'Growth %'!$A$5:$A$17</c:f>
              <c:strCache>
                <c:ptCount val="1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  <c:pt idx="8">
                  <c:v>2023-24</c:v>
                </c:pt>
                <c:pt idx="9">
                  <c:v>2024-25</c:v>
                </c:pt>
                <c:pt idx="10">
                  <c:v>2025-26</c:v>
                </c:pt>
                <c:pt idx="11">
                  <c:v>2026-27</c:v>
                </c:pt>
                <c:pt idx="12">
                  <c:v>2027-28</c:v>
                </c:pt>
              </c:strCache>
            </c:strRef>
          </c:cat>
          <c:val>
            <c:numRef>
              <c:f>'Growth %'!$D$5:$D$17</c:f>
              <c:numCache>
                <c:formatCode>0.0%</c:formatCode>
                <c:ptCount val="13"/>
                <c:pt idx="0">
                  <c:v>3.137874104385574E-2</c:v>
                </c:pt>
                <c:pt idx="1">
                  <c:v>2.6341697321009105E-2</c:v>
                </c:pt>
                <c:pt idx="2">
                  <c:v>4.1283693017429623E-2</c:v>
                </c:pt>
                <c:pt idx="3">
                  <c:v>3.8456403787332061E-2</c:v>
                </c:pt>
                <c:pt idx="4">
                  <c:v>-1.9136010018179772E-2</c:v>
                </c:pt>
                <c:pt idx="5">
                  <c:v>0.12234237907384449</c:v>
                </c:pt>
                <c:pt idx="6">
                  <c:v>0.16235089169089933</c:v>
                </c:pt>
                <c:pt idx="7">
                  <c:v>8.9583061635494232E-2</c:v>
                </c:pt>
                <c:pt idx="8">
                  <c:v>4.5854438096284866E-2</c:v>
                </c:pt>
                <c:pt idx="9">
                  <c:v>2.8188794851303101E-2</c:v>
                </c:pt>
                <c:pt idx="10">
                  <c:v>2.3094629868865013E-2</c:v>
                </c:pt>
                <c:pt idx="11">
                  <c:v>2.1003702655434608E-2</c:v>
                </c:pt>
                <c:pt idx="12">
                  <c:v>1.7559394240379333E-2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1-7942-BE85-C024B3EA4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28772464"/>
        <c:axId val="1128791648"/>
      </c:barChart>
      <c:catAx>
        <c:axId val="112877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91648"/>
        <c:crosses val="autoZero"/>
        <c:auto val="1"/>
        <c:lblAlgn val="ctr"/>
        <c:lblOffset val="100"/>
        <c:noMultiLvlLbl val="0"/>
      </c:catAx>
      <c:valAx>
        <c:axId val="11287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7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'Growth %'!$C$4</c:f>
              <c:strCache>
                <c:ptCount val="1"/>
                <c:pt idx="0">
                  <c:v>Documentary Transfer Tax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'Growth %'!$A$5:$A$17</c:f>
              <c:strCache>
                <c:ptCount val="1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  <c:pt idx="8">
                  <c:v>2023-24</c:v>
                </c:pt>
                <c:pt idx="9">
                  <c:v>2024-25</c:v>
                </c:pt>
                <c:pt idx="10">
                  <c:v>2025-26</c:v>
                </c:pt>
                <c:pt idx="11">
                  <c:v>2026-27</c:v>
                </c:pt>
                <c:pt idx="12">
                  <c:v>2027-28</c:v>
                </c:pt>
              </c:strCache>
            </c:strRef>
          </c:cat>
          <c:val>
            <c:numRef>
              <c:f>'Growth %'!$C$5:$C$17</c:f>
              <c:numCache>
                <c:formatCode>0.0%</c:formatCode>
                <c:ptCount val="13"/>
                <c:pt idx="0">
                  <c:v>6.4279803300364202E-2</c:v>
                </c:pt>
                <c:pt idx="1">
                  <c:v>0.11689982555515632</c:v>
                </c:pt>
                <c:pt idx="2">
                  <c:v>-1.8225119065590989E-2</c:v>
                </c:pt>
                <c:pt idx="3">
                  <c:v>-5.7789494963544685E-2</c:v>
                </c:pt>
                <c:pt idx="4">
                  <c:v>-5.1519218300161262E-2</c:v>
                </c:pt>
                <c:pt idx="5">
                  <c:v>0.32353897225315209</c:v>
                </c:pt>
                <c:pt idx="6">
                  <c:v>0.50394828478777676</c:v>
                </c:pt>
                <c:pt idx="7">
                  <c:v>-6.1212298656397768E-2</c:v>
                </c:pt>
                <c:pt idx="8">
                  <c:v>-3.6080824342173412E-2</c:v>
                </c:pt>
                <c:pt idx="9">
                  <c:v>4.9741944705797181E-2</c:v>
                </c:pt>
                <c:pt idx="10">
                  <c:v>5.4878698570574702E-2</c:v>
                </c:pt>
                <c:pt idx="11">
                  <c:v>5.2033332527489318E-2</c:v>
                </c:pt>
                <c:pt idx="12">
                  <c:v>2.3463417159554689E-2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A-FC48-8515-1AB8AB8F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28772464"/>
        <c:axId val="1128791648"/>
      </c:barChart>
      <c:catAx>
        <c:axId val="112877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91648"/>
        <c:crosses val="autoZero"/>
        <c:auto val="1"/>
        <c:lblAlgn val="ctr"/>
        <c:lblOffset val="100"/>
        <c:noMultiLvlLbl val="0"/>
      </c:catAx>
      <c:valAx>
        <c:axId val="11287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7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Federal Reserve Balance Sheet</a:t>
            </a:r>
          </a:p>
          <a:p>
            <a:pPr>
              <a:defRPr/>
            </a:pPr>
            <a:r>
              <a:rPr lang="en-US" dirty="0"/>
              <a:t>Holdings</a:t>
            </a:r>
            <a:r>
              <a:rPr lang="en-US" baseline="0" dirty="0"/>
              <a:t> of Government Debt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Graph'!$A$12:$A$1019</c:f>
              <c:numCache>
                <c:formatCode>yyyy\-mm\-dd</c:formatCode>
                <c:ptCount val="1008"/>
                <c:pt idx="0">
                  <c:v>37608</c:v>
                </c:pt>
                <c:pt idx="1">
                  <c:v>37615</c:v>
                </c:pt>
                <c:pt idx="2">
                  <c:v>37622</c:v>
                </c:pt>
                <c:pt idx="3">
                  <c:v>37629</c:v>
                </c:pt>
                <c:pt idx="4">
                  <c:v>37636</c:v>
                </c:pt>
                <c:pt idx="5">
                  <c:v>37643</c:v>
                </c:pt>
                <c:pt idx="6">
                  <c:v>37650</c:v>
                </c:pt>
                <c:pt idx="7">
                  <c:v>37657</c:v>
                </c:pt>
                <c:pt idx="8">
                  <c:v>37664</c:v>
                </c:pt>
                <c:pt idx="9">
                  <c:v>37671</c:v>
                </c:pt>
                <c:pt idx="10">
                  <c:v>37678</c:v>
                </c:pt>
                <c:pt idx="11">
                  <c:v>37685</c:v>
                </c:pt>
                <c:pt idx="12">
                  <c:v>37692</c:v>
                </c:pt>
                <c:pt idx="13">
                  <c:v>37699</c:v>
                </c:pt>
                <c:pt idx="14">
                  <c:v>37706</c:v>
                </c:pt>
                <c:pt idx="15">
                  <c:v>37713</c:v>
                </c:pt>
                <c:pt idx="16">
                  <c:v>37720</c:v>
                </c:pt>
                <c:pt idx="17">
                  <c:v>37727</c:v>
                </c:pt>
                <c:pt idx="18">
                  <c:v>37734</c:v>
                </c:pt>
                <c:pt idx="19">
                  <c:v>37741</c:v>
                </c:pt>
                <c:pt idx="20">
                  <c:v>37748</c:v>
                </c:pt>
                <c:pt idx="21">
                  <c:v>37755</c:v>
                </c:pt>
                <c:pt idx="22">
                  <c:v>37762</c:v>
                </c:pt>
                <c:pt idx="23">
                  <c:v>37769</c:v>
                </c:pt>
                <c:pt idx="24">
                  <c:v>37776</c:v>
                </c:pt>
                <c:pt idx="25">
                  <c:v>37783</c:v>
                </c:pt>
                <c:pt idx="26">
                  <c:v>37790</c:v>
                </c:pt>
                <c:pt idx="27">
                  <c:v>37797</c:v>
                </c:pt>
                <c:pt idx="28">
                  <c:v>37804</c:v>
                </c:pt>
                <c:pt idx="29">
                  <c:v>37811</c:v>
                </c:pt>
                <c:pt idx="30">
                  <c:v>37818</c:v>
                </c:pt>
                <c:pt idx="31">
                  <c:v>37825</c:v>
                </c:pt>
                <c:pt idx="32">
                  <c:v>37832</c:v>
                </c:pt>
                <c:pt idx="33">
                  <c:v>37839</c:v>
                </c:pt>
                <c:pt idx="34">
                  <c:v>37846</c:v>
                </c:pt>
                <c:pt idx="35">
                  <c:v>37853</c:v>
                </c:pt>
                <c:pt idx="36">
                  <c:v>37860</c:v>
                </c:pt>
                <c:pt idx="37">
                  <c:v>37867</c:v>
                </c:pt>
                <c:pt idx="38">
                  <c:v>37874</c:v>
                </c:pt>
                <c:pt idx="39">
                  <c:v>37881</c:v>
                </c:pt>
                <c:pt idx="40">
                  <c:v>37888</c:v>
                </c:pt>
                <c:pt idx="41">
                  <c:v>37895</c:v>
                </c:pt>
                <c:pt idx="42">
                  <c:v>37902</c:v>
                </c:pt>
                <c:pt idx="43">
                  <c:v>37909</c:v>
                </c:pt>
                <c:pt idx="44">
                  <c:v>37916</c:v>
                </c:pt>
                <c:pt idx="45">
                  <c:v>37923</c:v>
                </c:pt>
                <c:pt idx="46">
                  <c:v>37930</c:v>
                </c:pt>
                <c:pt idx="47">
                  <c:v>37937</c:v>
                </c:pt>
                <c:pt idx="48">
                  <c:v>37944</c:v>
                </c:pt>
                <c:pt idx="49">
                  <c:v>37951</c:v>
                </c:pt>
                <c:pt idx="50">
                  <c:v>37958</c:v>
                </c:pt>
                <c:pt idx="51">
                  <c:v>37965</c:v>
                </c:pt>
                <c:pt idx="52">
                  <c:v>37972</c:v>
                </c:pt>
                <c:pt idx="53">
                  <c:v>37979</c:v>
                </c:pt>
                <c:pt idx="54">
                  <c:v>37986</c:v>
                </c:pt>
                <c:pt idx="55">
                  <c:v>37993</c:v>
                </c:pt>
                <c:pt idx="56">
                  <c:v>38000</c:v>
                </c:pt>
                <c:pt idx="57">
                  <c:v>38007</c:v>
                </c:pt>
                <c:pt idx="58">
                  <c:v>38014</c:v>
                </c:pt>
                <c:pt idx="59">
                  <c:v>38021</c:v>
                </c:pt>
                <c:pt idx="60">
                  <c:v>38028</c:v>
                </c:pt>
                <c:pt idx="61">
                  <c:v>38035</c:v>
                </c:pt>
                <c:pt idx="62">
                  <c:v>38042</c:v>
                </c:pt>
                <c:pt idx="63">
                  <c:v>38049</c:v>
                </c:pt>
                <c:pt idx="64">
                  <c:v>38056</c:v>
                </c:pt>
                <c:pt idx="65">
                  <c:v>38063</c:v>
                </c:pt>
                <c:pt idx="66">
                  <c:v>38070</c:v>
                </c:pt>
                <c:pt idx="67">
                  <c:v>38077</c:v>
                </c:pt>
                <c:pt idx="68">
                  <c:v>38084</c:v>
                </c:pt>
                <c:pt idx="69">
                  <c:v>38091</c:v>
                </c:pt>
                <c:pt idx="70">
                  <c:v>38098</c:v>
                </c:pt>
                <c:pt idx="71">
                  <c:v>38105</c:v>
                </c:pt>
                <c:pt idx="72">
                  <c:v>38112</c:v>
                </c:pt>
                <c:pt idx="73">
                  <c:v>38119</c:v>
                </c:pt>
                <c:pt idx="74">
                  <c:v>38126</c:v>
                </c:pt>
                <c:pt idx="75">
                  <c:v>38133</c:v>
                </c:pt>
                <c:pt idx="76">
                  <c:v>38140</c:v>
                </c:pt>
                <c:pt idx="77">
                  <c:v>38147</c:v>
                </c:pt>
                <c:pt idx="78">
                  <c:v>38154</c:v>
                </c:pt>
                <c:pt idx="79">
                  <c:v>38161</c:v>
                </c:pt>
                <c:pt idx="80">
                  <c:v>38168</c:v>
                </c:pt>
                <c:pt idx="81">
                  <c:v>38175</c:v>
                </c:pt>
                <c:pt idx="82">
                  <c:v>38182</c:v>
                </c:pt>
                <c:pt idx="83">
                  <c:v>38189</c:v>
                </c:pt>
                <c:pt idx="84">
                  <c:v>38196</c:v>
                </c:pt>
                <c:pt idx="85">
                  <c:v>38203</c:v>
                </c:pt>
                <c:pt idx="86">
                  <c:v>38210</c:v>
                </c:pt>
                <c:pt idx="87">
                  <c:v>38217</c:v>
                </c:pt>
                <c:pt idx="88">
                  <c:v>38224</c:v>
                </c:pt>
                <c:pt idx="89">
                  <c:v>38231</c:v>
                </c:pt>
                <c:pt idx="90">
                  <c:v>38238</c:v>
                </c:pt>
                <c:pt idx="91">
                  <c:v>38245</c:v>
                </c:pt>
                <c:pt idx="92">
                  <c:v>38252</c:v>
                </c:pt>
                <c:pt idx="93">
                  <c:v>38259</c:v>
                </c:pt>
                <c:pt idx="94">
                  <c:v>38266</c:v>
                </c:pt>
                <c:pt idx="95">
                  <c:v>38273</c:v>
                </c:pt>
                <c:pt idx="96">
                  <c:v>38280</c:v>
                </c:pt>
                <c:pt idx="97">
                  <c:v>38287</c:v>
                </c:pt>
                <c:pt idx="98">
                  <c:v>38294</c:v>
                </c:pt>
                <c:pt idx="99">
                  <c:v>38301</c:v>
                </c:pt>
                <c:pt idx="100">
                  <c:v>38308</c:v>
                </c:pt>
                <c:pt idx="101">
                  <c:v>38315</c:v>
                </c:pt>
                <c:pt idx="102">
                  <c:v>38322</c:v>
                </c:pt>
                <c:pt idx="103">
                  <c:v>38329</c:v>
                </c:pt>
                <c:pt idx="104">
                  <c:v>38336</c:v>
                </c:pt>
                <c:pt idx="105">
                  <c:v>38343</c:v>
                </c:pt>
                <c:pt idx="106">
                  <c:v>38350</c:v>
                </c:pt>
                <c:pt idx="107">
                  <c:v>38357</c:v>
                </c:pt>
                <c:pt idx="108">
                  <c:v>38364</c:v>
                </c:pt>
                <c:pt idx="109">
                  <c:v>38371</c:v>
                </c:pt>
                <c:pt idx="110">
                  <c:v>38378</c:v>
                </c:pt>
                <c:pt idx="111">
                  <c:v>38385</c:v>
                </c:pt>
                <c:pt idx="112">
                  <c:v>38392</c:v>
                </c:pt>
                <c:pt idx="113">
                  <c:v>38399</c:v>
                </c:pt>
                <c:pt idx="114">
                  <c:v>38406</c:v>
                </c:pt>
                <c:pt idx="115">
                  <c:v>38413</c:v>
                </c:pt>
                <c:pt idx="116">
                  <c:v>38420</c:v>
                </c:pt>
                <c:pt idx="117">
                  <c:v>38427</c:v>
                </c:pt>
                <c:pt idx="118">
                  <c:v>38434</c:v>
                </c:pt>
                <c:pt idx="119">
                  <c:v>38441</c:v>
                </c:pt>
                <c:pt idx="120">
                  <c:v>38448</c:v>
                </c:pt>
                <c:pt idx="121">
                  <c:v>38455</c:v>
                </c:pt>
                <c:pt idx="122">
                  <c:v>38462</c:v>
                </c:pt>
                <c:pt idx="123">
                  <c:v>38469</c:v>
                </c:pt>
                <c:pt idx="124">
                  <c:v>38476</c:v>
                </c:pt>
                <c:pt idx="125">
                  <c:v>38483</c:v>
                </c:pt>
                <c:pt idx="126">
                  <c:v>38490</c:v>
                </c:pt>
                <c:pt idx="127">
                  <c:v>38497</c:v>
                </c:pt>
                <c:pt idx="128">
                  <c:v>38504</c:v>
                </c:pt>
                <c:pt idx="129">
                  <c:v>38511</c:v>
                </c:pt>
                <c:pt idx="130">
                  <c:v>38518</c:v>
                </c:pt>
                <c:pt idx="131">
                  <c:v>38525</c:v>
                </c:pt>
                <c:pt idx="132">
                  <c:v>38532</c:v>
                </c:pt>
                <c:pt idx="133">
                  <c:v>38539</c:v>
                </c:pt>
                <c:pt idx="134">
                  <c:v>38546</c:v>
                </c:pt>
                <c:pt idx="135">
                  <c:v>38553</c:v>
                </c:pt>
                <c:pt idx="136">
                  <c:v>38560</c:v>
                </c:pt>
                <c:pt idx="137">
                  <c:v>38567</c:v>
                </c:pt>
                <c:pt idx="138">
                  <c:v>38574</c:v>
                </c:pt>
                <c:pt idx="139">
                  <c:v>38581</c:v>
                </c:pt>
                <c:pt idx="140">
                  <c:v>38588</c:v>
                </c:pt>
                <c:pt idx="141">
                  <c:v>38595</c:v>
                </c:pt>
                <c:pt idx="142">
                  <c:v>38602</c:v>
                </c:pt>
                <c:pt idx="143">
                  <c:v>38609</c:v>
                </c:pt>
                <c:pt idx="144">
                  <c:v>38616</c:v>
                </c:pt>
                <c:pt idx="145">
                  <c:v>38623</c:v>
                </c:pt>
                <c:pt idx="146">
                  <c:v>38630</c:v>
                </c:pt>
                <c:pt idx="147">
                  <c:v>38637</c:v>
                </c:pt>
                <c:pt idx="148">
                  <c:v>38644</c:v>
                </c:pt>
                <c:pt idx="149">
                  <c:v>38651</c:v>
                </c:pt>
                <c:pt idx="150">
                  <c:v>38658</c:v>
                </c:pt>
                <c:pt idx="151">
                  <c:v>38665</c:v>
                </c:pt>
                <c:pt idx="152">
                  <c:v>38672</c:v>
                </c:pt>
                <c:pt idx="153">
                  <c:v>38679</c:v>
                </c:pt>
                <c:pt idx="154">
                  <c:v>38686</c:v>
                </c:pt>
                <c:pt idx="155">
                  <c:v>38693</c:v>
                </c:pt>
                <c:pt idx="156">
                  <c:v>38700</c:v>
                </c:pt>
                <c:pt idx="157">
                  <c:v>38707</c:v>
                </c:pt>
                <c:pt idx="158">
                  <c:v>38714</c:v>
                </c:pt>
                <c:pt idx="159">
                  <c:v>38721</c:v>
                </c:pt>
                <c:pt idx="160">
                  <c:v>38728</c:v>
                </c:pt>
                <c:pt idx="161">
                  <c:v>38735</c:v>
                </c:pt>
                <c:pt idx="162">
                  <c:v>38742</c:v>
                </c:pt>
                <c:pt idx="163">
                  <c:v>38749</c:v>
                </c:pt>
                <c:pt idx="164">
                  <c:v>38756</c:v>
                </c:pt>
                <c:pt idx="165">
                  <c:v>38763</c:v>
                </c:pt>
                <c:pt idx="166">
                  <c:v>38770</c:v>
                </c:pt>
                <c:pt idx="167">
                  <c:v>38777</c:v>
                </c:pt>
                <c:pt idx="168">
                  <c:v>38784</c:v>
                </c:pt>
                <c:pt idx="169">
                  <c:v>38791</c:v>
                </c:pt>
                <c:pt idx="170">
                  <c:v>38798</c:v>
                </c:pt>
                <c:pt idx="171">
                  <c:v>38805</c:v>
                </c:pt>
                <c:pt idx="172">
                  <c:v>38812</c:v>
                </c:pt>
                <c:pt idx="173">
                  <c:v>38819</c:v>
                </c:pt>
                <c:pt idx="174">
                  <c:v>38826</c:v>
                </c:pt>
                <c:pt idx="175">
                  <c:v>38833</c:v>
                </c:pt>
                <c:pt idx="176">
                  <c:v>38840</c:v>
                </c:pt>
                <c:pt idx="177">
                  <c:v>38847</c:v>
                </c:pt>
                <c:pt idx="178">
                  <c:v>38854</c:v>
                </c:pt>
                <c:pt idx="179">
                  <c:v>38861</c:v>
                </c:pt>
                <c:pt idx="180">
                  <c:v>38868</c:v>
                </c:pt>
                <c:pt idx="181">
                  <c:v>38875</c:v>
                </c:pt>
                <c:pt idx="182">
                  <c:v>38882</c:v>
                </c:pt>
                <c:pt idx="183">
                  <c:v>38889</c:v>
                </c:pt>
                <c:pt idx="184">
                  <c:v>38896</c:v>
                </c:pt>
                <c:pt idx="185">
                  <c:v>38903</c:v>
                </c:pt>
                <c:pt idx="186">
                  <c:v>38910</c:v>
                </c:pt>
                <c:pt idx="187">
                  <c:v>38917</c:v>
                </c:pt>
                <c:pt idx="188">
                  <c:v>38924</c:v>
                </c:pt>
                <c:pt idx="189">
                  <c:v>38931</c:v>
                </c:pt>
                <c:pt idx="190">
                  <c:v>38938</c:v>
                </c:pt>
                <c:pt idx="191">
                  <c:v>38945</c:v>
                </c:pt>
                <c:pt idx="192">
                  <c:v>38952</c:v>
                </c:pt>
                <c:pt idx="193">
                  <c:v>38959</c:v>
                </c:pt>
                <c:pt idx="194">
                  <c:v>38966</c:v>
                </c:pt>
                <c:pt idx="195">
                  <c:v>38973</c:v>
                </c:pt>
                <c:pt idx="196">
                  <c:v>38980</c:v>
                </c:pt>
                <c:pt idx="197">
                  <c:v>38987</c:v>
                </c:pt>
                <c:pt idx="198">
                  <c:v>38994</c:v>
                </c:pt>
                <c:pt idx="199">
                  <c:v>39001</c:v>
                </c:pt>
                <c:pt idx="200">
                  <c:v>39008</c:v>
                </c:pt>
                <c:pt idx="201">
                  <c:v>39015</c:v>
                </c:pt>
                <c:pt idx="202">
                  <c:v>39022</c:v>
                </c:pt>
                <c:pt idx="203">
                  <c:v>39029</c:v>
                </c:pt>
                <c:pt idx="204">
                  <c:v>39036</c:v>
                </c:pt>
                <c:pt idx="205">
                  <c:v>39043</c:v>
                </c:pt>
                <c:pt idx="206">
                  <c:v>39050</c:v>
                </c:pt>
                <c:pt idx="207">
                  <c:v>39057</c:v>
                </c:pt>
                <c:pt idx="208">
                  <c:v>39064</c:v>
                </c:pt>
                <c:pt idx="209">
                  <c:v>39071</c:v>
                </c:pt>
                <c:pt idx="210">
                  <c:v>39078</c:v>
                </c:pt>
                <c:pt idx="211">
                  <c:v>39085</c:v>
                </c:pt>
                <c:pt idx="212">
                  <c:v>39092</c:v>
                </c:pt>
                <c:pt idx="213">
                  <c:v>39099</c:v>
                </c:pt>
                <c:pt idx="214">
                  <c:v>39106</c:v>
                </c:pt>
                <c:pt idx="215">
                  <c:v>39113</c:v>
                </c:pt>
                <c:pt idx="216">
                  <c:v>39120</c:v>
                </c:pt>
                <c:pt idx="217">
                  <c:v>39127</c:v>
                </c:pt>
                <c:pt idx="218">
                  <c:v>39134</c:v>
                </c:pt>
                <c:pt idx="219">
                  <c:v>39141</c:v>
                </c:pt>
                <c:pt idx="220">
                  <c:v>39148</c:v>
                </c:pt>
                <c:pt idx="221">
                  <c:v>39155</c:v>
                </c:pt>
                <c:pt idx="222">
                  <c:v>39162</c:v>
                </c:pt>
                <c:pt idx="223">
                  <c:v>39169</c:v>
                </c:pt>
                <c:pt idx="224">
                  <c:v>39176</c:v>
                </c:pt>
                <c:pt idx="225">
                  <c:v>39183</c:v>
                </c:pt>
                <c:pt idx="226">
                  <c:v>39190</c:v>
                </c:pt>
                <c:pt idx="227">
                  <c:v>39197</c:v>
                </c:pt>
                <c:pt idx="228">
                  <c:v>39204</c:v>
                </c:pt>
                <c:pt idx="229">
                  <c:v>39211</c:v>
                </c:pt>
                <c:pt idx="230">
                  <c:v>39218</c:v>
                </c:pt>
                <c:pt idx="231">
                  <c:v>39225</c:v>
                </c:pt>
                <c:pt idx="232">
                  <c:v>39232</c:v>
                </c:pt>
                <c:pt idx="233">
                  <c:v>39239</c:v>
                </c:pt>
                <c:pt idx="234">
                  <c:v>39246</c:v>
                </c:pt>
                <c:pt idx="235">
                  <c:v>39253</c:v>
                </c:pt>
                <c:pt idx="236">
                  <c:v>39260</c:v>
                </c:pt>
                <c:pt idx="237">
                  <c:v>39267</c:v>
                </c:pt>
                <c:pt idx="238">
                  <c:v>39274</c:v>
                </c:pt>
                <c:pt idx="239">
                  <c:v>39281</c:v>
                </c:pt>
                <c:pt idx="240">
                  <c:v>39288</c:v>
                </c:pt>
                <c:pt idx="241">
                  <c:v>39295</c:v>
                </c:pt>
                <c:pt idx="242">
                  <c:v>39302</c:v>
                </c:pt>
                <c:pt idx="243">
                  <c:v>39309</c:v>
                </c:pt>
                <c:pt idx="244">
                  <c:v>39316</c:v>
                </c:pt>
                <c:pt idx="245">
                  <c:v>39323</c:v>
                </c:pt>
                <c:pt idx="246">
                  <c:v>39330</c:v>
                </c:pt>
                <c:pt idx="247">
                  <c:v>39337</c:v>
                </c:pt>
                <c:pt idx="248">
                  <c:v>39344</c:v>
                </c:pt>
                <c:pt idx="249">
                  <c:v>39351</c:v>
                </c:pt>
                <c:pt idx="250">
                  <c:v>39358</c:v>
                </c:pt>
                <c:pt idx="251">
                  <c:v>39365</c:v>
                </c:pt>
                <c:pt idx="252">
                  <c:v>39372</c:v>
                </c:pt>
                <c:pt idx="253">
                  <c:v>39379</c:v>
                </c:pt>
                <c:pt idx="254">
                  <c:v>39386</c:v>
                </c:pt>
                <c:pt idx="255">
                  <c:v>39393</c:v>
                </c:pt>
                <c:pt idx="256">
                  <c:v>39400</c:v>
                </c:pt>
                <c:pt idx="257">
                  <c:v>39407</c:v>
                </c:pt>
                <c:pt idx="258">
                  <c:v>39414</c:v>
                </c:pt>
                <c:pt idx="259">
                  <c:v>39421</c:v>
                </c:pt>
                <c:pt idx="260">
                  <c:v>39428</c:v>
                </c:pt>
                <c:pt idx="261">
                  <c:v>39435</c:v>
                </c:pt>
                <c:pt idx="262">
                  <c:v>39442</c:v>
                </c:pt>
                <c:pt idx="263">
                  <c:v>39449</c:v>
                </c:pt>
                <c:pt idx="264">
                  <c:v>39456</c:v>
                </c:pt>
                <c:pt idx="265">
                  <c:v>39463</c:v>
                </c:pt>
                <c:pt idx="266">
                  <c:v>39470</c:v>
                </c:pt>
                <c:pt idx="267">
                  <c:v>39477</c:v>
                </c:pt>
                <c:pt idx="268">
                  <c:v>39484</c:v>
                </c:pt>
                <c:pt idx="269">
                  <c:v>39491</c:v>
                </c:pt>
                <c:pt idx="270">
                  <c:v>39498</c:v>
                </c:pt>
                <c:pt idx="271">
                  <c:v>39505</c:v>
                </c:pt>
                <c:pt idx="272">
                  <c:v>39512</c:v>
                </c:pt>
                <c:pt idx="273">
                  <c:v>39519</c:v>
                </c:pt>
                <c:pt idx="274">
                  <c:v>39526</c:v>
                </c:pt>
                <c:pt idx="275">
                  <c:v>39533</c:v>
                </c:pt>
                <c:pt idx="276">
                  <c:v>39540</c:v>
                </c:pt>
                <c:pt idx="277">
                  <c:v>39547</c:v>
                </c:pt>
                <c:pt idx="278">
                  <c:v>39554</c:v>
                </c:pt>
                <c:pt idx="279">
                  <c:v>39561</c:v>
                </c:pt>
                <c:pt idx="280">
                  <c:v>39568</c:v>
                </c:pt>
                <c:pt idx="281">
                  <c:v>39575</c:v>
                </c:pt>
                <c:pt idx="282">
                  <c:v>39582</c:v>
                </c:pt>
                <c:pt idx="283">
                  <c:v>39589</c:v>
                </c:pt>
                <c:pt idx="284">
                  <c:v>39596</c:v>
                </c:pt>
                <c:pt idx="285">
                  <c:v>39603</c:v>
                </c:pt>
                <c:pt idx="286">
                  <c:v>39610</c:v>
                </c:pt>
                <c:pt idx="287">
                  <c:v>39617</c:v>
                </c:pt>
                <c:pt idx="288">
                  <c:v>39624</c:v>
                </c:pt>
                <c:pt idx="289">
                  <c:v>39631</c:v>
                </c:pt>
                <c:pt idx="290">
                  <c:v>39638</c:v>
                </c:pt>
                <c:pt idx="291">
                  <c:v>39645</c:v>
                </c:pt>
                <c:pt idx="292">
                  <c:v>39652</c:v>
                </c:pt>
                <c:pt idx="293">
                  <c:v>39659</c:v>
                </c:pt>
                <c:pt idx="294">
                  <c:v>39666</c:v>
                </c:pt>
                <c:pt idx="295">
                  <c:v>39673</c:v>
                </c:pt>
                <c:pt idx="296">
                  <c:v>39680</c:v>
                </c:pt>
                <c:pt idx="297">
                  <c:v>39687</c:v>
                </c:pt>
                <c:pt idx="298">
                  <c:v>39694</c:v>
                </c:pt>
                <c:pt idx="299">
                  <c:v>39701</c:v>
                </c:pt>
                <c:pt idx="300">
                  <c:v>39708</c:v>
                </c:pt>
                <c:pt idx="301">
                  <c:v>39715</c:v>
                </c:pt>
                <c:pt idx="302">
                  <c:v>39722</c:v>
                </c:pt>
                <c:pt idx="303">
                  <c:v>39729</c:v>
                </c:pt>
                <c:pt idx="304">
                  <c:v>39736</c:v>
                </c:pt>
                <c:pt idx="305">
                  <c:v>39743</c:v>
                </c:pt>
                <c:pt idx="306">
                  <c:v>39750</c:v>
                </c:pt>
                <c:pt idx="307">
                  <c:v>39757</c:v>
                </c:pt>
                <c:pt idx="308">
                  <c:v>39764</c:v>
                </c:pt>
                <c:pt idx="309">
                  <c:v>39771</c:v>
                </c:pt>
                <c:pt idx="310">
                  <c:v>39778</c:v>
                </c:pt>
                <c:pt idx="311">
                  <c:v>39785</c:v>
                </c:pt>
                <c:pt idx="312">
                  <c:v>39792</c:v>
                </c:pt>
                <c:pt idx="313">
                  <c:v>39799</c:v>
                </c:pt>
                <c:pt idx="314">
                  <c:v>39806</c:v>
                </c:pt>
                <c:pt idx="315">
                  <c:v>39813</c:v>
                </c:pt>
                <c:pt idx="316">
                  <c:v>39820</c:v>
                </c:pt>
                <c:pt idx="317">
                  <c:v>39827</c:v>
                </c:pt>
                <c:pt idx="318">
                  <c:v>39834</c:v>
                </c:pt>
                <c:pt idx="319">
                  <c:v>39841</c:v>
                </c:pt>
                <c:pt idx="320">
                  <c:v>39848</c:v>
                </c:pt>
                <c:pt idx="321">
                  <c:v>39855</c:v>
                </c:pt>
                <c:pt idx="322">
                  <c:v>39862</c:v>
                </c:pt>
                <c:pt idx="323">
                  <c:v>39869</c:v>
                </c:pt>
                <c:pt idx="324">
                  <c:v>39876</c:v>
                </c:pt>
                <c:pt idx="325">
                  <c:v>39883</c:v>
                </c:pt>
                <c:pt idx="326">
                  <c:v>39890</c:v>
                </c:pt>
                <c:pt idx="327">
                  <c:v>39897</c:v>
                </c:pt>
                <c:pt idx="328">
                  <c:v>39904</c:v>
                </c:pt>
                <c:pt idx="329">
                  <c:v>39911</c:v>
                </c:pt>
                <c:pt idx="330">
                  <c:v>39918</c:v>
                </c:pt>
                <c:pt idx="331">
                  <c:v>39925</c:v>
                </c:pt>
                <c:pt idx="332">
                  <c:v>39932</c:v>
                </c:pt>
                <c:pt idx="333">
                  <c:v>39939</c:v>
                </c:pt>
                <c:pt idx="334">
                  <c:v>39946</c:v>
                </c:pt>
                <c:pt idx="335">
                  <c:v>39953</c:v>
                </c:pt>
                <c:pt idx="336">
                  <c:v>39960</c:v>
                </c:pt>
                <c:pt idx="337">
                  <c:v>39967</c:v>
                </c:pt>
                <c:pt idx="338">
                  <c:v>39974</c:v>
                </c:pt>
                <c:pt idx="339">
                  <c:v>39981</c:v>
                </c:pt>
                <c:pt idx="340">
                  <c:v>39988</c:v>
                </c:pt>
                <c:pt idx="341">
                  <c:v>39995</c:v>
                </c:pt>
                <c:pt idx="342">
                  <c:v>40002</c:v>
                </c:pt>
                <c:pt idx="343">
                  <c:v>40009</c:v>
                </c:pt>
                <c:pt idx="344">
                  <c:v>40016</c:v>
                </c:pt>
                <c:pt idx="345">
                  <c:v>40023</c:v>
                </c:pt>
                <c:pt idx="346">
                  <c:v>40030</c:v>
                </c:pt>
                <c:pt idx="347">
                  <c:v>40037</c:v>
                </c:pt>
                <c:pt idx="348">
                  <c:v>40044</c:v>
                </c:pt>
                <c:pt idx="349">
                  <c:v>40051</c:v>
                </c:pt>
                <c:pt idx="350">
                  <c:v>40058</c:v>
                </c:pt>
                <c:pt idx="351">
                  <c:v>40065</c:v>
                </c:pt>
                <c:pt idx="352">
                  <c:v>40072</c:v>
                </c:pt>
                <c:pt idx="353">
                  <c:v>40079</c:v>
                </c:pt>
                <c:pt idx="354">
                  <c:v>40086</c:v>
                </c:pt>
                <c:pt idx="355">
                  <c:v>40093</c:v>
                </c:pt>
                <c:pt idx="356">
                  <c:v>40100</c:v>
                </c:pt>
                <c:pt idx="357">
                  <c:v>40107</c:v>
                </c:pt>
                <c:pt idx="358">
                  <c:v>40114</c:v>
                </c:pt>
                <c:pt idx="359">
                  <c:v>40121</c:v>
                </c:pt>
                <c:pt idx="360">
                  <c:v>40128</c:v>
                </c:pt>
                <c:pt idx="361">
                  <c:v>40135</c:v>
                </c:pt>
                <c:pt idx="362">
                  <c:v>40142</c:v>
                </c:pt>
                <c:pt idx="363">
                  <c:v>40149</c:v>
                </c:pt>
                <c:pt idx="364">
                  <c:v>40156</c:v>
                </c:pt>
                <c:pt idx="365">
                  <c:v>40163</c:v>
                </c:pt>
                <c:pt idx="366">
                  <c:v>40170</c:v>
                </c:pt>
                <c:pt idx="367">
                  <c:v>40177</c:v>
                </c:pt>
                <c:pt idx="368">
                  <c:v>40184</c:v>
                </c:pt>
                <c:pt idx="369">
                  <c:v>40191</c:v>
                </c:pt>
                <c:pt idx="370">
                  <c:v>40198</c:v>
                </c:pt>
                <c:pt idx="371">
                  <c:v>40205</c:v>
                </c:pt>
                <c:pt idx="372">
                  <c:v>40212</c:v>
                </c:pt>
                <c:pt idx="373">
                  <c:v>40219</c:v>
                </c:pt>
                <c:pt idx="374">
                  <c:v>40226</c:v>
                </c:pt>
                <c:pt idx="375">
                  <c:v>40233</c:v>
                </c:pt>
                <c:pt idx="376">
                  <c:v>40240</c:v>
                </c:pt>
                <c:pt idx="377">
                  <c:v>40247</c:v>
                </c:pt>
                <c:pt idx="378">
                  <c:v>40254</c:v>
                </c:pt>
                <c:pt idx="379">
                  <c:v>40261</c:v>
                </c:pt>
                <c:pt idx="380">
                  <c:v>40268</c:v>
                </c:pt>
                <c:pt idx="381">
                  <c:v>40275</c:v>
                </c:pt>
                <c:pt idx="382">
                  <c:v>40282</c:v>
                </c:pt>
                <c:pt idx="383">
                  <c:v>40289</c:v>
                </c:pt>
                <c:pt idx="384">
                  <c:v>40296</c:v>
                </c:pt>
                <c:pt idx="385">
                  <c:v>40303</c:v>
                </c:pt>
                <c:pt idx="386">
                  <c:v>40310</c:v>
                </c:pt>
                <c:pt idx="387">
                  <c:v>40317</c:v>
                </c:pt>
                <c:pt idx="388">
                  <c:v>40324</c:v>
                </c:pt>
                <c:pt idx="389">
                  <c:v>40331</c:v>
                </c:pt>
                <c:pt idx="390">
                  <c:v>40338</c:v>
                </c:pt>
                <c:pt idx="391">
                  <c:v>40345</c:v>
                </c:pt>
                <c:pt idx="392">
                  <c:v>40352</c:v>
                </c:pt>
                <c:pt idx="393">
                  <c:v>40359</c:v>
                </c:pt>
                <c:pt idx="394">
                  <c:v>40366</c:v>
                </c:pt>
                <c:pt idx="395">
                  <c:v>40373</c:v>
                </c:pt>
                <c:pt idx="396">
                  <c:v>40380</c:v>
                </c:pt>
                <c:pt idx="397">
                  <c:v>40387</c:v>
                </c:pt>
                <c:pt idx="398">
                  <c:v>40394</c:v>
                </c:pt>
                <c:pt idx="399">
                  <c:v>40401</c:v>
                </c:pt>
                <c:pt idx="400">
                  <c:v>40408</c:v>
                </c:pt>
                <c:pt idx="401">
                  <c:v>40415</c:v>
                </c:pt>
                <c:pt idx="402">
                  <c:v>40422</c:v>
                </c:pt>
                <c:pt idx="403">
                  <c:v>40429</c:v>
                </c:pt>
                <c:pt idx="404">
                  <c:v>40436</c:v>
                </c:pt>
                <c:pt idx="405">
                  <c:v>40443</c:v>
                </c:pt>
                <c:pt idx="406">
                  <c:v>40450</c:v>
                </c:pt>
                <c:pt idx="407">
                  <c:v>40457</c:v>
                </c:pt>
                <c:pt idx="408">
                  <c:v>40464</c:v>
                </c:pt>
                <c:pt idx="409">
                  <c:v>40471</c:v>
                </c:pt>
                <c:pt idx="410">
                  <c:v>40478</c:v>
                </c:pt>
                <c:pt idx="411">
                  <c:v>40485</c:v>
                </c:pt>
                <c:pt idx="412">
                  <c:v>40492</c:v>
                </c:pt>
                <c:pt idx="413">
                  <c:v>40499</c:v>
                </c:pt>
                <c:pt idx="414">
                  <c:v>40506</c:v>
                </c:pt>
                <c:pt idx="415">
                  <c:v>40513</c:v>
                </c:pt>
                <c:pt idx="416">
                  <c:v>40520</c:v>
                </c:pt>
                <c:pt idx="417">
                  <c:v>40527</c:v>
                </c:pt>
                <c:pt idx="418">
                  <c:v>40534</c:v>
                </c:pt>
                <c:pt idx="419">
                  <c:v>40541</c:v>
                </c:pt>
                <c:pt idx="420">
                  <c:v>40548</c:v>
                </c:pt>
                <c:pt idx="421">
                  <c:v>40555</c:v>
                </c:pt>
                <c:pt idx="422">
                  <c:v>40562</c:v>
                </c:pt>
                <c:pt idx="423">
                  <c:v>40569</c:v>
                </c:pt>
                <c:pt idx="424">
                  <c:v>40576</c:v>
                </c:pt>
                <c:pt idx="425">
                  <c:v>40583</c:v>
                </c:pt>
                <c:pt idx="426">
                  <c:v>40590</c:v>
                </c:pt>
                <c:pt idx="427">
                  <c:v>40597</c:v>
                </c:pt>
                <c:pt idx="428">
                  <c:v>40604</c:v>
                </c:pt>
                <c:pt idx="429">
                  <c:v>40611</c:v>
                </c:pt>
                <c:pt idx="430">
                  <c:v>40618</c:v>
                </c:pt>
                <c:pt idx="431">
                  <c:v>40625</c:v>
                </c:pt>
                <c:pt idx="432">
                  <c:v>40632</c:v>
                </c:pt>
                <c:pt idx="433">
                  <c:v>40639</c:v>
                </c:pt>
                <c:pt idx="434">
                  <c:v>40646</c:v>
                </c:pt>
                <c:pt idx="435">
                  <c:v>40653</c:v>
                </c:pt>
                <c:pt idx="436">
                  <c:v>40660</c:v>
                </c:pt>
                <c:pt idx="437">
                  <c:v>40667</c:v>
                </c:pt>
                <c:pt idx="438">
                  <c:v>40674</c:v>
                </c:pt>
                <c:pt idx="439">
                  <c:v>40681</c:v>
                </c:pt>
                <c:pt idx="440">
                  <c:v>40688</c:v>
                </c:pt>
                <c:pt idx="441">
                  <c:v>40695</c:v>
                </c:pt>
                <c:pt idx="442">
                  <c:v>40702</c:v>
                </c:pt>
                <c:pt idx="443">
                  <c:v>40709</c:v>
                </c:pt>
                <c:pt idx="444">
                  <c:v>40716</c:v>
                </c:pt>
                <c:pt idx="445">
                  <c:v>40723</c:v>
                </c:pt>
                <c:pt idx="446">
                  <c:v>40730</c:v>
                </c:pt>
                <c:pt idx="447">
                  <c:v>40737</c:v>
                </c:pt>
                <c:pt idx="448">
                  <c:v>40744</c:v>
                </c:pt>
                <c:pt idx="449">
                  <c:v>40751</c:v>
                </c:pt>
                <c:pt idx="450">
                  <c:v>40758</c:v>
                </c:pt>
                <c:pt idx="451">
                  <c:v>40765</c:v>
                </c:pt>
                <c:pt idx="452">
                  <c:v>40772</c:v>
                </c:pt>
                <c:pt idx="453">
                  <c:v>40779</c:v>
                </c:pt>
                <c:pt idx="454">
                  <c:v>40786</c:v>
                </c:pt>
                <c:pt idx="455">
                  <c:v>40793</c:v>
                </c:pt>
                <c:pt idx="456">
                  <c:v>40800</c:v>
                </c:pt>
                <c:pt idx="457">
                  <c:v>40807</c:v>
                </c:pt>
                <c:pt idx="458">
                  <c:v>40814</c:v>
                </c:pt>
                <c:pt idx="459">
                  <c:v>40821</c:v>
                </c:pt>
                <c:pt idx="460">
                  <c:v>40828</c:v>
                </c:pt>
                <c:pt idx="461">
                  <c:v>40835</c:v>
                </c:pt>
                <c:pt idx="462">
                  <c:v>40842</c:v>
                </c:pt>
                <c:pt idx="463">
                  <c:v>40849</c:v>
                </c:pt>
                <c:pt idx="464">
                  <c:v>40856</c:v>
                </c:pt>
                <c:pt idx="465">
                  <c:v>40863</c:v>
                </c:pt>
                <c:pt idx="466">
                  <c:v>40870</c:v>
                </c:pt>
                <c:pt idx="467">
                  <c:v>40877</c:v>
                </c:pt>
                <c:pt idx="468">
                  <c:v>40884</c:v>
                </c:pt>
                <c:pt idx="469">
                  <c:v>40891</c:v>
                </c:pt>
                <c:pt idx="470">
                  <c:v>40898</c:v>
                </c:pt>
                <c:pt idx="471">
                  <c:v>40905</c:v>
                </c:pt>
                <c:pt idx="472">
                  <c:v>40912</c:v>
                </c:pt>
                <c:pt idx="473">
                  <c:v>40919</c:v>
                </c:pt>
                <c:pt idx="474">
                  <c:v>40926</c:v>
                </c:pt>
                <c:pt idx="475">
                  <c:v>40933</c:v>
                </c:pt>
                <c:pt idx="476">
                  <c:v>40940</c:v>
                </c:pt>
                <c:pt idx="477">
                  <c:v>40947</c:v>
                </c:pt>
                <c:pt idx="478">
                  <c:v>40954</c:v>
                </c:pt>
                <c:pt idx="479">
                  <c:v>40961</c:v>
                </c:pt>
                <c:pt idx="480">
                  <c:v>40968</c:v>
                </c:pt>
                <c:pt idx="481">
                  <c:v>40975</c:v>
                </c:pt>
                <c:pt idx="482">
                  <c:v>40982</c:v>
                </c:pt>
                <c:pt idx="483">
                  <c:v>40989</c:v>
                </c:pt>
                <c:pt idx="484">
                  <c:v>40996</c:v>
                </c:pt>
                <c:pt idx="485">
                  <c:v>41003</c:v>
                </c:pt>
                <c:pt idx="486">
                  <c:v>41010</c:v>
                </c:pt>
                <c:pt idx="487">
                  <c:v>41017</c:v>
                </c:pt>
                <c:pt idx="488">
                  <c:v>41024</c:v>
                </c:pt>
                <c:pt idx="489">
                  <c:v>41031</c:v>
                </c:pt>
                <c:pt idx="490">
                  <c:v>41038</c:v>
                </c:pt>
                <c:pt idx="491">
                  <c:v>41045</c:v>
                </c:pt>
                <c:pt idx="492">
                  <c:v>41052</c:v>
                </c:pt>
                <c:pt idx="493">
                  <c:v>41059</c:v>
                </c:pt>
                <c:pt idx="494">
                  <c:v>41066</c:v>
                </c:pt>
                <c:pt idx="495">
                  <c:v>41073</c:v>
                </c:pt>
                <c:pt idx="496">
                  <c:v>41080</c:v>
                </c:pt>
                <c:pt idx="497">
                  <c:v>41087</c:v>
                </c:pt>
                <c:pt idx="498">
                  <c:v>41094</c:v>
                </c:pt>
                <c:pt idx="499">
                  <c:v>41101</c:v>
                </c:pt>
                <c:pt idx="500">
                  <c:v>41108</c:v>
                </c:pt>
                <c:pt idx="501">
                  <c:v>41115</c:v>
                </c:pt>
                <c:pt idx="502">
                  <c:v>41122</c:v>
                </c:pt>
                <c:pt idx="503">
                  <c:v>41129</c:v>
                </c:pt>
                <c:pt idx="504">
                  <c:v>41136</c:v>
                </c:pt>
                <c:pt idx="505">
                  <c:v>41143</c:v>
                </c:pt>
                <c:pt idx="506">
                  <c:v>41150</c:v>
                </c:pt>
                <c:pt idx="507">
                  <c:v>41157</c:v>
                </c:pt>
                <c:pt idx="508">
                  <c:v>41164</c:v>
                </c:pt>
                <c:pt idx="509">
                  <c:v>41171</c:v>
                </c:pt>
                <c:pt idx="510">
                  <c:v>41178</c:v>
                </c:pt>
                <c:pt idx="511">
                  <c:v>41185</c:v>
                </c:pt>
                <c:pt idx="512">
                  <c:v>41192</c:v>
                </c:pt>
                <c:pt idx="513">
                  <c:v>41199</c:v>
                </c:pt>
                <c:pt idx="514">
                  <c:v>41206</c:v>
                </c:pt>
                <c:pt idx="515">
                  <c:v>41213</c:v>
                </c:pt>
                <c:pt idx="516">
                  <c:v>41220</c:v>
                </c:pt>
                <c:pt idx="517">
                  <c:v>41227</c:v>
                </c:pt>
                <c:pt idx="518">
                  <c:v>41234</c:v>
                </c:pt>
                <c:pt idx="519">
                  <c:v>41241</c:v>
                </c:pt>
                <c:pt idx="520">
                  <c:v>41248</c:v>
                </c:pt>
                <c:pt idx="521">
                  <c:v>41255</c:v>
                </c:pt>
                <c:pt idx="522">
                  <c:v>41262</c:v>
                </c:pt>
                <c:pt idx="523">
                  <c:v>41269</c:v>
                </c:pt>
                <c:pt idx="524">
                  <c:v>41276</c:v>
                </c:pt>
                <c:pt idx="525">
                  <c:v>41283</c:v>
                </c:pt>
                <c:pt idx="526">
                  <c:v>41290</c:v>
                </c:pt>
                <c:pt idx="527">
                  <c:v>41297</c:v>
                </c:pt>
                <c:pt idx="528">
                  <c:v>41304</c:v>
                </c:pt>
                <c:pt idx="529">
                  <c:v>41311</c:v>
                </c:pt>
                <c:pt idx="530">
                  <c:v>41318</c:v>
                </c:pt>
                <c:pt idx="531">
                  <c:v>41325</c:v>
                </c:pt>
                <c:pt idx="532">
                  <c:v>41332</c:v>
                </c:pt>
                <c:pt idx="533">
                  <c:v>41339</c:v>
                </c:pt>
                <c:pt idx="534">
                  <c:v>41346</c:v>
                </c:pt>
                <c:pt idx="535">
                  <c:v>41353</c:v>
                </c:pt>
                <c:pt idx="536">
                  <c:v>41360</c:v>
                </c:pt>
                <c:pt idx="537">
                  <c:v>41367</c:v>
                </c:pt>
                <c:pt idx="538">
                  <c:v>41374</c:v>
                </c:pt>
                <c:pt idx="539">
                  <c:v>41381</c:v>
                </c:pt>
                <c:pt idx="540">
                  <c:v>41388</c:v>
                </c:pt>
                <c:pt idx="541">
                  <c:v>41395</c:v>
                </c:pt>
                <c:pt idx="542">
                  <c:v>41402</c:v>
                </c:pt>
                <c:pt idx="543">
                  <c:v>41409</c:v>
                </c:pt>
                <c:pt idx="544">
                  <c:v>41416</c:v>
                </c:pt>
                <c:pt idx="545">
                  <c:v>41423</c:v>
                </c:pt>
                <c:pt idx="546">
                  <c:v>41430</c:v>
                </c:pt>
                <c:pt idx="547">
                  <c:v>41437</c:v>
                </c:pt>
                <c:pt idx="548">
                  <c:v>41444</c:v>
                </c:pt>
                <c:pt idx="549">
                  <c:v>41451</c:v>
                </c:pt>
                <c:pt idx="550">
                  <c:v>41458</c:v>
                </c:pt>
                <c:pt idx="551">
                  <c:v>41465</c:v>
                </c:pt>
                <c:pt idx="552">
                  <c:v>41472</c:v>
                </c:pt>
                <c:pt idx="553">
                  <c:v>41479</c:v>
                </c:pt>
                <c:pt idx="554">
                  <c:v>41486</c:v>
                </c:pt>
                <c:pt idx="555">
                  <c:v>41493</c:v>
                </c:pt>
                <c:pt idx="556">
                  <c:v>41500</c:v>
                </c:pt>
                <c:pt idx="557">
                  <c:v>41507</c:v>
                </c:pt>
                <c:pt idx="558">
                  <c:v>41514</c:v>
                </c:pt>
                <c:pt idx="559">
                  <c:v>41521</c:v>
                </c:pt>
                <c:pt idx="560">
                  <c:v>41528</c:v>
                </c:pt>
                <c:pt idx="561">
                  <c:v>41535</c:v>
                </c:pt>
                <c:pt idx="562">
                  <c:v>41542</c:v>
                </c:pt>
                <c:pt idx="563">
                  <c:v>41549</c:v>
                </c:pt>
                <c:pt idx="564">
                  <c:v>41556</c:v>
                </c:pt>
                <c:pt idx="565">
                  <c:v>41563</c:v>
                </c:pt>
                <c:pt idx="566">
                  <c:v>41570</c:v>
                </c:pt>
                <c:pt idx="567">
                  <c:v>41577</c:v>
                </c:pt>
                <c:pt idx="568">
                  <c:v>41584</c:v>
                </c:pt>
                <c:pt idx="569">
                  <c:v>41591</c:v>
                </c:pt>
                <c:pt idx="570">
                  <c:v>41598</c:v>
                </c:pt>
                <c:pt idx="571">
                  <c:v>41605</c:v>
                </c:pt>
                <c:pt idx="572">
                  <c:v>41612</c:v>
                </c:pt>
                <c:pt idx="573">
                  <c:v>41619</c:v>
                </c:pt>
                <c:pt idx="574">
                  <c:v>41626</c:v>
                </c:pt>
                <c:pt idx="575">
                  <c:v>41633</c:v>
                </c:pt>
                <c:pt idx="576">
                  <c:v>41640</c:v>
                </c:pt>
                <c:pt idx="577">
                  <c:v>41647</c:v>
                </c:pt>
                <c:pt idx="578">
                  <c:v>41654</c:v>
                </c:pt>
                <c:pt idx="579">
                  <c:v>41661</c:v>
                </c:pt>
                <c:pt idx="580">
                  <c:v>41668</c:v>
                </c:pt>
                <c:pt idx="581">
                  <c:v>41675</c:v>
                </c:pt>
                <c:pt idx="582">
                  <c:v>41682</c:v>
                </c:pt>
                <c:pt idx="583">
                  <c:v>41689</c:v>
                </c:pt>
                <c:pt idx="584">
                  <c:v>41696</c:v>
                </c:pt>
                <c:pt idx="585">
                  <c:v>41703</c:v>
                </c:pt>
                <c:pt idx="586">
                  <c:v>41710</c:v>
                </c:pt>
                <c:pt idx="587">
                  <c:v>41717</c:v>
                </c:pt>
                <c:pt idx="588">
                  <c:v>41724</c:v>
                </c:pt>
                <c:pt idx="589">
                  <c:v>41731</c:v>
                </c:pt>
                <c:pt idx="590">
                  <c:v>41738</c:v>
                </c:pt>
                <c:pt idx="591">
                  <c:v>41745</c:v>
                </c:pt>
                <c:pt idx="592">
                  <c:v>41752</c:v>
                </c:pt>
                <c:pt idx="593">
                  <c:v>41759</c:v>
                </c:pt>
                <c:pt idx="594">
                  <c:v>41766</c:v>
                </c:pt>
                <c:pt idx="595">
                  <c:v>41773</c:v>
                </c:pt>
                <c:pt idx="596">
                  <c:v>41780</c:v>
                </c:pt>
                <c:pt idx="597">
                  <c:v>41787</c:v>
                </c:pt>
                <c:pt idx="598">
                  <c:v>41794</c:v>
                </c:pt>
                <c:pt idx="599">
                  <c:v>41801</c:v>
                </c:pt>
                <c:pt idx="600">
                  <c:v>41808</c:v>
                </c:pt>
                <c:pt idx="601">
                  <c:v>41815</c:v>
                </c:pt>
                <c:pt idx="602">
                  <c:v>41822</c:v>
                </c:pt>
                <c:pt idx="603">
                  <c:v>41829</c:v>
                </c:pt>
                <c:pt idx="604">
                  <c:v>41836</c:v>
                </c:pt>
                <c:pt idx="605">
                  <c:v>41843</c:v>
                </c:pt>
                <c:pt idx="606">
                  <c:v>41850</c:v>
                </c:pt>
                <c:pt idx="607">
                  <c:v>41857</c:v>
                </c:pt>
                <c:pt idx="608">
                  <c:v>41864</c:v>
                </c:pt>
                <c:pt idx="609">
                  <c:v>41871</c:v>
                </c:pt>
                <c:pt idx="610">
                  <c:v>41878</c:v>
                </c:pt>
                <c:pt idx="611">
                  <c:v>41885</c:v>
                </c:pt>
                <c:pt idx="612">
                  <c:v>41892</c:v>
                </c:pt>
                <c:pt idx="613">
                  <c:v>41899</c:v>
                </c:pt>
                <c:pt idx="614">
                  <c:v>41906</c:v>
                </c:pt>
                <c:pt idx="615">
                  <c:v>41913</c:v>
                </c:pt>
                <c:pt idx="616">
                  <c:v>41920</c:v>
                </c:pt>
                <c:pt idx="617">
                  <c:v>41927</c:v>
                </c:pt>
                <c:pt idx="618">
                  <c:v>41934</c:v>
                </c:pt>
                <c:pt idx="619">
                  <c:v>41941</c:v>
                </c:pt>
                <c:pt idx="620">
                  <c:v>41948</c:v>
                </c:pt>
                <c:pt idx="621">
                  <c:v>41955</c:v>
                </c:pt>
                <c:pt idx="622">
                  <c:v>41962</c:v>
                </c:pt>
                <c:pt idx="623">
                  <c:v>41969</c:v>
                </c:pt>
                <c:pt idx="624">
                  <c:v>41976</c:v>
                </c:pt>
                <c:pt idx="625">
                  <c:v>41983</c:v>
                </c:pt>
                <c:pt idx="626">
                  <c:v>41990</c:v>
                </c:pt>
                <c:pt idx="627">
                  <c:v>41997</c:v>
                </c:pt>
                <c:pt idx="628">
                  <c:v>42004</c:v>
                </c:pt>
                <c:pt idx="629">
                  <c:v>42011</c:v>
                </c:pt>
                <c:pt idx="630">
                  <c:v>42018</c:v>
                </c:pt>
                <c:pt idx="631">
                  <c:v>42025</c:v>
                </c:pt>
                <c:pt idx="632">
                  <c:v>42032</c:v>
                </c:pt>
                <c:pt idx="633">
                  <c:v>42039</c:v>
                </c:pt>
                <c:pt idx="634">
                  <c:v>42046</c:v>
                </c:pt>
                <c:pt idx="635">
                  <c:v>42053</c:v>
                </c:pt>
                <c:pt idx="636">
                  <c:v>42060</c:v>
                </c:pt>
                <c:pt idx="637">
                  <c:v>42067</c:v>
                </c:pt>
                <c:pt idx="638">
                  <c:v>42074</c:v>
                </c:pt>
                <c:pt idx="639">
                  <c:v>42081</c:v>
                </c:pt>
                <c:pt idx="640">
                  <c:v>42088</c:v>
                </c:pt>
                <c:pt idx="641">
                  <c:v>42095</c:v>
                </c:pt>
                <c:pt idx="642">
                  <c:v>42102</c:v>
                </c:pt>
                <c:pt idx="643">
                  <c:v>42109</c:v>
                </c:pt>
                <c:pt idx="644">
                  <c:v>42116</c:v>
                </c:pt>
                <c:pt idx="645">
                  <c:v>42123</c:v>
                </c:pt>
                <c:pt idx="646">
                  <c:v>42130</c:v>
                </c:pt>
                <c:pt idx="647">
                  <c:v>42137</c:v>
                </c:pt>
                <c:pt idx="648">
                  <c:v>42144</c:v>
                </c:pt>
                <c:pt idx="649">
                  <c:v>42151</c:v>
                </c:pt>
                <c:pt idx="650">
                  <c:v>42158</c:v>
                </c:pt>
                <c:pt idx="651">
                  <c:v>42165</c:v>
                </c:pt>
                <c:pt idx="652">
                  <c:v>42172</c:v>
                </c:pt>
                <c:pt idx="653">
                  <c:v>42179</c:v>
                </c:pt>
                <c:pt idx="654">
                  <c:v>42186</c:v>
                </c:pt>
                <c:pt idx="655">
                  <c:v>42193</c:v>
                </c:pt>
                <c:pt idx="656">
                  <c:v>42200</c:v>
                </c:pt>
                <c:pt idx="657">
                  <c:v>42207</c:v>
                </c:pt>
                <c:pt idx="658">
                  <c:v>42214</c:v>
                </c:pt>
                <c:pt idx="659">
                  <c:v>42221</c:v>
                </c:pt>
                <c:pt idx="660">
                  <c:v>42228</c:v>
                </c:pt>
                <c:pt idx="661">
                  <c:v>42235</c:v>
                </c:pt>
                <c:pt idx="662">
                  <c:v>42242</c:v>
                </c:pt>
                <c:pt idx="663">
                  <c:v>42249</c:v>
                </c:pt>
                <c:pt idx="664">
                  <c:v>42256</c:v>
                </c:pt>
                <c:pt idx="665">
                  <c:v>42263</c:v>
                </c:pt>
                <c:pt idx="666">
                  <c:v>42270</c:v>
                </c:pt>
                <c:pt idx="667">
                  <c:v>42277</c:v>
                </c:pt>
                <c:pt idx="668">
                  <c:v>42284</c:v>
                </c:pt>
                <c:pt idx="669">
                  <c:v>42291</c:v>
                </c:pt>
                <c:pt idx="670">
                  <c:v>42298</c:v>
                </c:pt>
                <c:pt idx="671">
                  <c:v>42305</c:v>
                </c:pt>
                <c:pt idx="672">
                  <c:v>42312</c:v>
                </c:pt>
                <c:pt idx="673">
                  <c:v>42319</c:v>
                </c:pt>
                <c:pt idx="674">
                  <c:v>42326</c:v>
                </c:pt>
                <c:pt idx="675">
                  <c:v>42333</c:v>
                </c:pt>
                <c:pt idx="676">
                  <c:v>42340</c:v>
                </c:pt>
                <c:pt idx="677">
                  <c:v>42347</c:v>
                </c:pt>
                <c:pt idx="678">
                  <c:v>42354</c:v>
                </c:pt>
                <c:pt idx="679">
                  <c:v>42361</c:v>
                </c:pt>
                <c:pt idx="680">
                  <c:v>42368</c:v>
                </c:pt>
                <c:pt idx="681">
                  <c:v>42375</c:v>
                </c:pt>
                <c:pt idx="682">
                  <c:v>42382</c:v>
                </c:pt>
                <c:pt idx="683">
                  <c:v>42389</c:v>
                </c:pt>
                <c:pt idx="684">
                  <c:v>42396</c:v>
                </c:pt>
                <c:pt idx="685">
                  <c:v>42403</c:v>
                </c:pt>
                <c:pt idx="686">
                  <c:v>42410</c:v>
                </c:pt>
                <c:pt idx="687">
                  <c:v>42417</c:v>
                </c:pt>
                <c:pt idx="688">
                  <c:v>42424</c:v>
                </c:pt>
                <c:pt idx="689">
                  <c:v>42431</c:v>
                </c:pt>
                <c:pt idx="690">
                  <c:v>42438</c:v>
                </c:pt>
                <c:pt idx="691">
                  <c:v>42445</c:v>
                </c:pt>
                <c:pt idx="692">
                  <c:v>42452</c:v>
                </c:pt>
                <c:pt idx="693">
                  <c:v>42459</c:v>
                </c:pt>
                <c:pt idx="694">
                  <c:v>42466</c:v>
                </c:pt>
                <c:pt idx="695">
                  <c:v>42473</c:v>
                </c:pt>
                <c:pt idx="696">
                  <c:v>42480</c:v>
                </c:pt>
                <c:pt idx="697">
                  <c:v>42487</c:v>
                </c:pt>
                <c:pt idx="698">
                  <c:v>42494</c:v>
                </c:pt>
                <c:pt idx="699">
                  <c:v>42501</c:v>
                </c:pt>
                <c:pt idx="700">
                  <c:v>42508</c:v>
                </c:pt>
                <c:pt idx="701">
                  <c:v>42515</c:v>
                </c:pt>
                <c:pt idx="702">
                  <c:v>42522</c:v>
                </c:pt>
                <c:pt idx="703">
                  <c:v>42529</c:v>
                </c:pt>
                <c:pt idx="704">
                  <c:v>42536</c:v>
                </c:pt>
                <c:pt idx="705">
                  <c:v>42543</c:v>
                </c:pt>
                <c:pt idx="706">
                  <c:v>42550</c:v>
                </c:pt>
                <c:pt idx="707">
                  <c:v>42557</c:v>
                </c:pt>
                <c:pt idx="708">
                  <c:v>42564</c:v>
                </c:pt>
                <c:pt idx="709">
                  <c:v>42571</c:v>
                </c:pt>
                <c:pt idx="710">
                  <c:v>42578</c:v>
                </c:pt>
                <c:pt idx="711">
                  <c:v>42585</c:v>
                </c:pt>
                <c:pt idx="712">
                  <c:v>42592</c:v>
                </c:pt>
                <c:pt idx="713">
                  <c:v>42599</c:v>
                </c:pt>
                <c:pt idx="714">
                  <c:v>42606</c:v>
                </c:pt>
                <c:pt idx="715">
                  <c:v>42613</c:v>
                </c:pt>
                <c:pt idx="716">
                  <c:v>42620</c:v>
                </c:pt>
                <c:pt idx="717">
                  <c:v>42627</c:v>
                </c:pt>
                <c:pt idx="718">
                  <c:v>42634</c:v>
                </c:pt>
                <c:pt idx="719">
                  <c:v>42641</c:v>
                </c:pt>
                <c:pt idx="720">
                  <c:v>42648</c:v>
                </c:pt>
                <c:pt idx="721">
                  <c:v>42655</c:v>
                </c:pt>
                <c:pt idx="722">
                  <c:v>42662</c:v>
                </c:pt>
                <c:pt idx="723">
                  <c:v>42669</c:v>
                </c:pt>
                <c:pt idx="724">
                  <c:v>42676</c:v>
                </c:pt>
                <c:pt idx="725">
                  <c:v>42683</c:v>
                </c:pt>
                <c:pt idx="726">
                  <c:v>42690</c:v>
                </c:pt>
                <c:pt idx="727">
                  <c:v>42697</c:v>
                </c:pt>
                <c:pt idx="728">
                  <c:v>42704</c:v>
                </c:pt>
                <c:pt idx="729">
                  <c:v>42711</c:v>
                </c:pt>
                <c:pt idx="730">
                  <c:v>42718</c:v>
                </c:pt>
                <c:pt idx="731">
                  <c:v>42725</c:v>
                </c:pt>
                <c:pt idx="732">
                  <c:v>42732</c:v>
                </c:pt>
                <c:pt idx="733">
                  <c:v>42739</c:v>
                </c:pt>
                <c:pt idx="734">
                  <c:v>42746</c:v>
                </c:pt>
                <c:pt idx="735">
                  <c:v>42753</c:v>
                </c:pt>
                <c:pt idx="736">
                  <c:v>42760</c:v>
                </c:pt>
                <c:pt idx="737">
                  <c:v>42767</c:v>
                </c:pt>
                <c:pt idx="738">
                  <c:v>42774</c:v>
                </c:pt>
                <c:pt idx="739">
                  <c:v>42781</c:v>
                </c:pt>
                <c:pt idx="740">
                  <c:v>42788</c:v>
                </c:pt>
                <c:pt idx="741">
                  <c:v>42795</c:v>
                </c:pt>
                <c:pt idx="742">
                  <c:v>42802</c:v>
                </c:pt>
                <c:pt idx="743">
                  <c:v>42809</c:v>
                </c:pt>
                <c:pt idx="744">
                  <c:v>42816</c:v>
                </c:pt>
                <c:pt idx="745">
                  <c:v>42823</c:v>
                </c:pt>
                <c:pt idx="746">
                  <c:v>42830</c:v>
                </c:pt>
                <c:pt idx="747">
                  <c:v>42837</c:v>
                </c:pt>
                <c:pt idx="748">
                  <c:v>42844</c:v>
                </c:pt>
                <c:pt idx="749">
                  <c:v>42851</c:v>
                </c:pt>
                <c:pt idx="750">
                  <c:v>42858</c:v>
                </c:pt>
                <c:pt idx="751">
                  <c:v>42865</c:v>
                </c:pt>
                <c:pt idx="752">
                  <c:v>42872</c:v>
                </c:pt>
                <c:pt idx="753">
                  <c:v>42879</c:v>
                </c:pt>
                <c:pt idx="754">
                  <c:v>42886</c:v>
                </c:pt>
                <c:pt idx="755">
                  <c:v>42893</c:v>
                </c:pt>
                <c:pt idx="756">
                  <c:v>42900</c:v>
                </c:pt>
                <c:pt idx="757">
                  <c:v>42907</c:v>
                </c:pt>
                <c:pt idx="758">
                  <c:v>42914</c:v>
                </c:pt>
                <c:pt idx="759">
                  <c:v>42921</c:v>
                </c:pt>
                <c:pt idx="760">
                  <c:v>42928</c:v>
                </c:pt>
                <c:pt idx="761">
                  <c:v>42935</c:v>
                </c:pt>
                <c:pt idx="762">
                  <c:v>42942</c:v>
                </c:pt>
                <c:pt idx="763">
                  <c:v>42949</c:v>
                </c:pt>
                <c:pt idx="764">
                  <c:v>42956</c:v>
                </c:pt>
                <c:pt idx="765">
                  <c:v>42963</c:v>
                </c:pt>
                <c:pt idx="766">
                  <c:v>42970</c:v>
                </c:pt>
                <c:pt idx="767">
                  <c:v>42977</c:v>
                </c:pt>
                <c:pt idx="768">
                  <c:v>42984</c:v>
                </c:pt>
                <c:pt idx="769">
                  <c:v>42991</c:v>
                </c:pt>
                <c:pt idx="770">
                  <c:v>42998</c:v>
                </c:pt>
                <c:pt idx="771">
                  <c:v>43005</c:v>
                </c:pt>
                <c:pt idx="772">
                  <c:v>43012</c:v>
                </c:pt>
                <c:pt idx="773">
                  <c:v>43019</c:v>
                </c:pt>
                <c:pt idx="774">
                  <c:v>43026</c:v>
                </c:pt>
                <c:pt idx="775">
                  <c:v>43033</c:v>
                </c:pt>
                <c:pt idx="776">
                  <c:v>43040</c:v>
                </c:pt>
                <c:pt idx="777">
                  <c:v>43047</c:v>
                </c:pt>
                <c:pt idx="778">
                  <c:v>43054</c:v>
                </c:pt>
                <c:pt idx="779">
                  <c:v>43061</c:v>
                </c:pt>
                <c:pt idx="780">
                  <c:v>43068</c:v>
                </c:pt>
                <c:pt idx="781">
                  <c:v>43075</c:v>
                </c:pt>
                <c:pt idx="782">
                  <c:v>43082</c:v>
                </c:pt>
                <c:pt idx="783">
                  <c:v>43089</c:v>
                </c:pt>
                <c:pt idx="784">
                  <c:v>43096</c:v>
                </c:pt>
                <c:pt idx="785">
                  <c:v>43103</c:v>
                </c:pt>
                <c:pt idx="786">
                  <c:v>43110</c:v>
                </c:pt>
                <c:pt idx="787">
                  <c:v>43117</c:v>
                </c:pt>
                <c:pt idx="788">
                  <c:v>43124</c:v>
                </c:pt>
                <c:pt idx="789">
                  <c:v>43131</c:v>
                </c:pt>
                <c:pt idx="790">
                  <c:v>43138</c:v>
                </c:pt>
                <c:pt idx="791">
                  <c:v>43145</c:v>
                </c:pt>
                <c:pt idx="792">
                  <c:v>43152</c:v>
                </c:pt>
                <c:pt idx="793">
                  <c:v>43159</c:v>
                </c:pt>
                <c:pt idx="794">
                  <c:v>43166</c:v>
                </c:pt>
                <c:pt idx="795">
                  <c:v>43173</c:v>
                </c:pt>
                <c:pt idx="796">
                  <c:v>43180</c:v>
                </c:pt>
                <c:pt idx="797">
                  <c:v>43187</c:v>
                </c:pt>
                <c:pt idx="798">
                  <c:v>43194</c:v>
                </c:pt>
                <c:pt idx="799">
                  <c:v>43201</c:v>
                </c:pt>
                <c:pt idx="800">
                  <c:v>43208</c:v>
                </c:pt>
                <c:pt idx="801">
                  <c:v>43215</c:v>
                </c:pt>
                <c:pt idx="802">
                  <c:v>43222</c:v>
                </c:pt>
                <c:pt idx="803">
                  <c:v>43229</c:v>
                </c:pt>
                <c:pt idx="804">
                  <c:v>43236</c:v>
                </c:pt>
                <c:pt idx="805">
                  <c:v>43243</c:v>
                </c:pt>
                <c:pt idx="806">
                  <c:v>43250</c:v>
                </c:pt>
                <c:pt idx="807">
                  <c:v>43257</c:v>
                </c:pt>
                <c:pt idx="808">
                  <c:v>43264</c:v>
                </c:pt>
                <c:pt idx="809">
                  <c:v>43271</c:v>
                </c:pt>
                <c:pt idx="810">
                  <c:v>43278</c:v>
                </c:pt>
                <c:pt idx="811">
                  <c:v>43285</c:v>
                </c:pt>
                <c:pt idx="812">
                  <c:v>43292</c:v>
                </c:pt>
                <c:pt idx="813">
                  <c:v>43299</c:v>
                </c:pt>
                <c:pt idx="814">
                  <c:v>43306</c:v>
                </c:pt>
                <c:pt idx="815">
                  <c:v>43313</c:v>
                </c:pt>
                <c:pt idx="816">
                  <c:v>43320</c:v>
                </c:pt>
                <c:pt idx="817">
                  <c:v>43327</c:v>
                </c:pt>
                <c:pt idx="818">
                  <c:v>43334</c:v>
                </c:pt>
                <c:pt idx="819">
                  <c:v>43341</c:v>
                </c:pt>
                <c:pt idx="820">
                  <c:v>43348</c:v>
                </c:pt>
                <c:pt idx="821">
                  <c:v>43355</c:v>
                </c:pt>
                <c:pt idx="822">
                  <c:v>43362</c:v>
                </c:pt>
                <c:pt idx="823">
                  <c:v>43369</c:v>
                </c:pt>
                <c:pt idx="824">
                  <c:v>43376</c:v>
                </c:pt>
                <c:pt idx="825">
                  <c:v>43383</c:v>
                </c:pt>
                <c:pt idx="826">
                  <c:v>43390</c:v>
                </c:pt>
                <c:pt idx="827">
                  <c:v>43397</c:v>
                </c:pt>
                <c:pt idx="828">
                  <c:v>43404</c:v>
                </c:pt>
                <c:pt idx="829">
                  <c:v>43411</c:v>
                </c:pt>
                <c:pt idx="830">
                  <c:v>43418</c:v>
                </c:pt>
                <c:pt idx="831">
                  <c:v>43425</c:v>
                </c:pt>
                <c:pt idx="832">
                  <c:v>43432</c:v>
                </c:pt>
                <c:pt idx="833">
                  <c:v>43439</c:v>
                </c:pt>
                <c:pt idx="834">
                  <c:v>43446</c:v>
                </c:pt>
                <c:pt idx="835">
                  <c:v>43453</c:v>
                </c:pt>
                <c:pt idx="836">
                  <c:v>43460</c:v>
                </c:pt>
                <c:pt idx="837">
                  <c:v>43467</c:v>
                </c:pt>
                <c:pt idx="838">
                  <c:v>43474</c:v>
                </c:pt>
                <c:pt idx="839">
                  <c:v>43481</c:v>
                </c:pt>
                <c:pt idx="840">
                  <c:v>43488</c:v>
                </c:pt>
                <c:pt idx="841">
                  <c:v>43495</c:v>
                </c:pt>
                <c:pt idx="842">
                  <c:v>43502</c:v>
                </c:pt>
                <c:pt idx="843">
                  <c:v>43509</c:v>
                </c:pt>
                <c:pt idx="844">
                  <c:v>43516</c:v>
                </c:pt>
                <c:pt idx="845">
                  <c:v>43523</c:v>
                </c:pt>
                <c:pt idx="846">
                  <c:v>43530</c:v>
                </c:pt>
                <c:pt idx="847">
                  <c:v>43537</c:v>
                </c:pt>
                <c:pt idx="848">
                  <c:v>43544</c:v>
                </c:pt>
                <c:pt idx="849">
                  <c:v>43551</c:v>
                </c:pt>
                <c:pt idx="850">
                  <c:v>43558</c:v>
                </c:pt>
                <c:pt idx="851">
                  <c:v>43565</c:v>
                </c:pt>
                <c:pt idx="852">
                  <c:v>43572</c:v>
                </c:pt>
                <c:pt idx="853">
                  <c:v>43579</c:v>
                </c:pt>
                <c:pt idx="854">
                  <c:v>43586</c:v>
                </c:pt>
                <c:pt idx="855">
                  <c:v>43593</c:v>
                </c:pt>
                <c:pt idx="856">
                  <c:v>43600</c:v>
                </c:pt>
                <c:pt idx="857">
                  <c:v>43607</c:v>
                </c:pt>
                <c:pt idx="858">
                  <c:v>43614</c:v>
                </c:pt>
                <c:pt idx="859">
                  <c:v>43621</c:v>
                </c:pt>
                <c:pt idx="860">
                  <c:v>43628</c:v>
                </c:pt>
                <c:pt idx="861">
                  <c:v>43635</c:v>
                </c:pt>
                <c:pt idx="862">
                  <c:v>43642</c:v>
                </c:pt>
                <c:pt idx="863">
                  <c:v>43649</c:v>
                </c:pt>
                <c:pt idx="864">
                  <c:v>43656</c:v>
                </c:pt>
                <c:pt idx="865">
                  <c:v>43663</c:v>
                </c:pt>
                <c:pt idx="866">
                  <c:v>43670</c:v>
                </c:pt>
                <c:pt idx="867">
                  <c:v>43677</c:v>
                </c:pt>
                <c:pt idx="868">
                  <c:v>43684</c:v>
                </c:pt>
                <c:pt idx="869">
                  <c:v>43691</c:v>
                </c:pt>
                <c:pt idx="870">
                  <c:v>43698</c:v>
                </c:pt>
                <c:pt idx="871">
                  <c:v>43705</c:v>
                </c:pt>
                <c:pt idx="872">
                  <c:v>43712</c:v>
                </c:pt>
                <c:pt idx="873">
                  <c:v>43719</c:v>
                </c:pt>
                <c:pt idx="874">
                  <c:v>43726</c:v>
                </c:pt>
                <c:pt idx="875">
                  <c:v>43733</c:v>
                </c:pt>
                <c:pt idx="876">
                  <c:v>43740</c:v>
                </c:pt>
                <c:pt idx="877">
                  <c:v>43747</c:v>
                </c:pt>
                <c:pt idx="878">
                  <c:v>43754</c:v>
                </c:pt>
                <c:pt idx="879">
                  <c:v>43761</c:v>
                </c:pt>
                <c:pt idx="880">
                  <c:v>43768</c:v>
                </c:pt>
                <c:pt idx="881">
                  <c:v>43775</c:v>
                </c:pt>
                <c:pt idx="882">
                  <c:v>43782</c:v>
                </c:pt>
                <c:pt idx="883">
                  <c:v>43789</c:v>
                </c:pt>
                <c:pt idx="884">
                  <c:v>43796</c:v>
                </c:pt>
                <c:pt idx="885">
                  <c:v>43803</c:v>
                </c:pt>
                <c:pt idx="886">
                  <c:v>43810</c:v>
                </c:pt>
                <c:pt idx="887">
                  <c:v>43817</c:v>
                </c:pt>
                <c:pt idx="888">
                  <c:v>43824</c:v>
                </c:pt>
                <c:pt idx="889">
                  <c:v>43831</c:v>
                </c:pt>
                <c:pt idx="890">
                  <c:v>43838</c:v>
                </c:pt>
                <c:pt idx="891">
                  <c:v>43845</c:v>
                </c:pt>
                <c:pt idx="892">
                  <c:v>43852</c:v>
                </c:pt>
                <c:pt idx="893">
                  <c:v>43859</c:v>
                </c:pt>
                <c:pt idx="894">
                  <c:v>43866</c:v>
                </c:pt>
                <c:pt idx="895">
                  <c:v>43873</c:v>
                </c:pt>
                <c:pt idx="896">
                  <c:v>43880</c:v>
                </c:pt>
                <c:pt idx="897">
                  <c:v>43887</c:v>
                </c:pt>
                <c:pt idx="898">
                  <c:v>43894</c:v>
                </c:pt>
                <c:pt idx="899">
                  <c:v>43901</c:v>
                </c:pt>
                <c:pt idx="900">
                  <c:v>43908</c:v>
                </c:pt>
                <c:pt idx="901">
                  <c:v>43915</c:v>
                </c:pt>
                <c:pt idx="902">
                  <c:v>43922</c:v>
                </c:pt>
                <c:pt idx="903">
                  <c:v>43929</c:v>
                </c:pt>
                <c:pt idx="904">
                  <c:v>43936</c:v>
                </c:pt>
                <c:pt idx="905">
                  <c:v>43943</c:v>
                </c:pt>
                <c:pt idx="906">
                  <c:v>43950</c:v>
                </c:pt>
                <c:pt idx="907">
                  <c:v>43957</c:v>
                </c:pt>
                <c:pt idx="908">
                  <c:v>43964</c:v>
                </c:pt>
                <c:pt idx="909">
                  <c:v>43971</c:v>
                </c:pt>
                <c:pt idx="910">
                  <c:v>43978</c:v>
                </c:pt>
                <c:pt idx="911">
                  <c:v>43985</c:v>
                </c:pt>
                <c:pt idx="912">
                  <c:v>43992</c:v>
                </c:pt>
                <c:pt idx="913">
                  <c:v>43999</c:v>
                </c:pt>
                <c:pt idx="914">
                  <c:v>44006</c:v>
                </c:pt>
                <c:pt idx="915">
                  <c:v>44013</c:v>
                </c:pt>
                <c:pt idx="916">
                  <c:v>44020</c:v>
                </c:pt>
                <c:pt idx="917">
                  <c:v>44027</c:v>
                </c:pt>
                <c:pt idx="918">
                  <c:v>44034</c:v>
                </c:pt>
                <c:pt idx="919">
                  <c:v>44041</c:v>
                </c:pt>
                <c:pt idx="920">
                  <c:v>44048</c:v>
                </c:pt>
                <c:pt idx="921">
                  <c:v>44055</c:v>
                </c:pt>
                <c:pt idx="922">
                  <c:v>44062</c:v>
                </c:pt>
                <c:pt idx="923">
                  <c:v>44069</c:v>
                </c:pt>
                <c:pt idx="924">
                  <c:v>44076</c:v>
                </c:pt>
                <c:pt idx="925">
                  <c:v>44083</c:v>
                </c:pt>
                <c:pt idx="926">
                  <c:v>44090</c:v>
                </c:pt>
                <c:pt idx="927">
                  <c:v>44097</c:v>
                </c:pt>
                <c:pt idx="928">
                  <c:v>44104</c:v>
                </c:pt>
                <c:pt idx="929">
                  <c:v>44111</c:v>
                </c:pt>
                <c:pt idx="930">
                  <c:v>44118</c:v>
                </c:pt>
                <c:pt idx="931">
                  <c:v>44125</c:v>
                </c:pt>
                <c:pt idx="932">
                  <c:v>44132</c:v>
                </c:pt>
                <c:pt idx="933">
                  <c:v>44139</c:v>
                </c:pt>
                <c:pt idx="934">
                  <c:v>44146</c:v>
                </c:pt>
                <c:pt idx="935">
                  <c:v>44153</c:v>
                </c:pt>
                <c:pt idx="936">
                  <c:v>44160</c:v>
                </c:pt>
                <c:pt idx="937">
                  <c:v>44167</c:v>
                </c:pt>
                <c:pt idx="938">
                  <c:v>44174</c:v>
                </c:pt>
                <c:pt idx="939">
                  <c:v>44181</c:v>
                </c:pt>
                <c:pt idx="940">
                  <c:v>44188</c:v>
                </c:pt>
                <c:pt idx="941">
                  <c:v>44195</c:v>
                </c:pt>
                <c:pt idx="942">
                  <c:v>44202</c:v>
                </c:pt>
                <c:pt idx="943">
                  <c:v>44209</c:v>
                </c:pt>
                <c:pt idx="944">
                  <c:v>44216</c:v>
                </c:pt>
                <c:pt idx="945">
                  <c:v>44223</c:v>
                </c:pt>
                <c:pt idx="946">
                  <c:v>44230</c:v>
                </c:pt>
                <c:pt idx="947">
                  <c:v>44237</c:v>
                </c:pt>
                <c:pt idx="948">
                  <c:v>44244</c:v>
                </c:pt>
                <c:pt idx="949">
                  <c:v>44251</c:v>
                </c:pt>
                <c:pt idx="950">
                  <c:v>44258</c:v>
                </c:pt>
                <c:pt idx="951">
                  <c:v>44265</c:v>
                </c:pt>
                <c:pt idx="952">
                  <c:v>44272</c:v>
                </c:pt>
                <c:pt idx="953">
                  <c:v>44279</c:v>
                </c:pt>
                <c:pt idx="954">
                  <c:v>44286</c:v>
                </c:pt>
                <c:pt idx="955">
                  <c:v>44293</c:v>
                </c:pt>
                <c:pt idx="956">
                  <c:v>44300</c:v>
                </c:pt>
                <c:pt idx="957">
                  <c:v>44307</c:v>
                </c:pt>
                <c:pt idx="958">
                  <c:v>44314</c:v>
                </c:pt>
                <c:pt idx="959">
                  <c:v>44321</c:v>
                </c:pt>
                <c:pt idx="960">
                  <c:v>44328</c:v>
                </c:pt>
                <c:pt idx="961">
                  <c:v>44335</c:v>
                </c:pt>
                <c:pt idx="962">
                  <c:v>44342</c:v>
                </c:pt>
                <c:pt idx="963">
                  <c:v>44349</c:v>
                </c:pt>
                <c:pt idx="964">
                  <c:v>44356</c:v>
                </c:pt>
                <c:pt idx="965">
                  <c:v>44363</c:v>
                </c:pt>
                <c:pt idx="966">
                  <c:v>44370</c:v>
                </c:pt>
                <c:pt idx="967">
                  <c:v>44377</c:v>
                </c:pt>
                <c:pt idx="968">
                  <c:v>44384</c:v>
                </c:pt>
                <c:pt idx="969">
                  <c:v>44391</c:v>
                </c:pt>
                <c:pt idx="970">
                  <c:v>44398</c:v>
                </c:pt>
                <c:pt idx="971">
                  <c:v>44405</c:v>
                </c:pt>
                <c:pt idx="972">
                  <c:v>44412</c:v>
                </c:pt>
                <c:pt idx="973">
                  <c:v>44419</c:v>
                </c:pt>
                <c:pt idx="974">
                  <c:v>44426</c:v>
                </c:pt>
                <c:pt idx="975">
                  <c:v>44433</c:v>
                </c:pt>
                <c:pt idx="976">
                  <c:v>44440</c:v>
                </c:pt>
                <c:pt idx="977">
                  <c:v>44447</c:v>
                </c:pt>
                <c:pt idx="978">
                  <c:v>44454</c:v>
                </c:pt>
                <c:pt idx="979">
                  <c:v>44461</c:v>
                </c:pt>
                <c:pt idx="980">
                  <c:v>44468</c:v>
                </c:pt>
                <c:pt idx="981">
                  <c:v>44475</c:v>
                </c:pt>
                <c:pt idx="982">
                  <c:v>44482</c:v>
                </c:pt>
                <c:pt idx="983">
                  <c:v>44489</c:v>
                </c:pt>
                <c:pt idx="984">
                  <c:v>44496</c:v>
                </c:pt>
                <c:pt idx="985">
                  <c:v>44503</c:v>
                </c:pt>
                <c:pt idx="986">
                  <c:v>44510</c:v>
                </c:pt>
                <c:pt idx="987">
                  <c:v>44517</c:v>
                </c:pt>
                <c:pt idx="988">
                  <c:v>44524</c:v>
                </c:pt>
                <c:pt idx="989">
                  <c:v>44531</c:v>
                </c:pt>
                <c:pt idx="990">
                  <c:v>44538</c:v>
                </c:pt>
                <c:pt idx="991">
                  <c:v>44545</c:v>
                </c:pt>
                <c:pt idx="992">
                  <c:v>44552</c:v>
                </c:pt>
                <c:pt idx="993">
                  <c:v>44559</c:v>
                </c:pt>
                <c:pt idx="994">
                  <c:v>44566</c:v>
                </c:pt>
                <c:pt idx="995">
                  <c:v>44573</c:v>
                </c:pt>
                <c:pt idx="996">
                  <c:v>44580</c:v>
                </c:pt>
                <c:pt idx="997">
                  <c:v>44587</c:v>
                </c:pt>
                <c:pt idx="998">
                  <c:v>44594</c:v>
                </c:pt>
                <c:pt idx="999">
                  <c:v>44601</c:v>
                </c:pt>
                <c:pt idx="1000">
                  <c:v>44608</c:v>
                </c:pt>
                <c:pt idx="1001">
                  <c:v>44615</c:v>
                </c:pt>
                <c:pt idx="1002">
                  <c:v>44622</c:v>
                </c:pt>
                <c:pt idx="1003">
                  <c:v>44629</c:v>
                </c:pt>
                <c:pt idx="1004">
                  <c:v>44636</c:v>
                </c:pt>
                <c:pt idx="1005">
                  <c:v>44643</c:v>
                </c:pt>
                <c:pt idx="1006">
                  <c:v>44650</c:v>
                </c:pt>
                <c:pt idx="1007">
                  <c:v>44657</c:v>
                </c:pt>
              </c:numCache>
            </c:numRef>
          </c:cat>
          <c:val>
            <c:numRef>
              <c:f>'FRED Graph'!$B$12:$B$1019</c:f>
              <c:numCache>
                <c:formatCode>0</c:formatCode>
                <c:ptCount val="1008"/>
                <c:pt idx="0">
                  <c:v>719542</c:v>
                </c:pt>
                <c:pt idx="1">
                  <c:v>732059</c:v>
                </c:pt>
                <c:pt idx="2">
                  <c:v>730994</c:v>
                </c:pt>
                <c:pt idx="3">
                  <c:v>723762</c:v>
                </c:pt>
                <c:pt idx="4">
                  <c:v>720074</c:v>
                </c:pt>
                <c:pt idx="5">
                  <c:v>735953</c:v>
                </c:pt>
                <c:pt idx="6">
                  <c:v>712809</c:v>
                </c:pt>
                <c:pt idx="7">
                  <c:v>719643</c:v>
                </c:pt>
                <c:pt idx="8">
                  <c:v>713281</c:v>
                </c:pt>
                <c:pt idx="9">
                  <c:v>730400</c:v>
                </c:pt>
                <c:pt idx="10">
                  <c:v>721980</c:v>
                </c:pt>
                <c:pt idx="11">
                  <c:v>722649</c:v>
                </c:pt>
                <c:pt idx="12">
                  <c:v>717014</c:v>
                </c:pt>
                <c:pt idx="13">
                  <c:v>729923</c:v>
                </c:pt>
                <c:pt idx="14">
                  <c:v>725019</c:v>
                </c:pt>
                <c:pt idx="15">
                  <c:v>732452</c:v>
                </c:pt>
                <c:pt idx="16">
                  <c:v>727826</c:v>
                </c:pt>
                <c:pt idx="17">
                  <c:v>745838</c:v>
                </c:pt>
                <c:pt idx="18">
                  <c:v>732222</c:v>
                </c:pt>
                <c:pt idx="19">
                  <c:v>746294</c:v>
                </c:pt>
                <c:pt idx="20">
                  <c:v>733466</c:v>
                </c:pt>
                <c:pt idx="21">
                  <c:v>740371</c:v>
                </c:pt>
                <c:pt idx="22">
                  <c:v>734699</c:v>
                </c:pt>
                <c:pt idx="23">
                  <c:v>744896</c:v>
                </c:pt>
                <c:pt idx="24">
                  <c:v>731667</c:v>
                </c:pt>
                <c:pt idx="25">
                  <c:v>743236</c:v>
                </c:pt>
                <c:pt idx="26">
                  <c:v>735926</c:v>
                </c:pt>
                <c:pt idx="27">
                  <c:v>744018</c:v>
                </c:pt>
                <c:pt idx="28">
                  <c:v>740126</c:v>
                </c:pt>
                <c:pt idx="29">
                  <c:v>744430</c:v>
                </c:pt>
                <c:pt idx="30">
                  <c:v>737765</c:v>
                </c:pt>
                <c:pt idx="31">
                  <c:v>745665</c:v>
                </c:pt>
                <c:pt idx="32">
                  <c:v>740295</c:v>
                </c:pt>
                <c:pt idx="33">
                  <c:v>734018</c:v>
                </c:pt>
                <c:pt idx="34">
                  <c:v>735386</c:v>
                </c:pt>
                <c:pt idx="35">
                  <c:v>750825</c:v>
                </c:pt>
                <c:pt idx="36">
                  <c:v>740637</c:v>
                </c:pt>
                <c:pt idx="37">
                  <c:v>750461</c:v>
                </c:pt>
                <c:pt idx="38">
                  <c:v>737234</c:v>
                </c:pt>
                <c:pt idx="39">
                  <c:v>743939</c:v>
                </c:pt>
                <c:pt idx="40">
                  <c:v>741193</c:v>
                </c:pt>
                <c:pt idx="41">
                  <c:v>753155</c:v>
                </c:pt>
                <c:pt idx="42">
                  <c:v>737108</c:v>
                </c:pt>
                <c:pt idx="43">
                  <c:v>754229</c:v>
                </c:pt>
                <c:pt idx="44">
                  <c:v>743578</c:v>
                </c:pt>
                <c:pt idx="45">
                  <c:v>747272</c:v>
                </c:pt>
                <c:pt idx="46">
                  <c:v>744116</c:v>
                </c:pt>
                <c:pt idx="47">
                  <c:v>745604</c:v>
                </c:pt>
                <c:pt idx="48">
                  <c:v>744521</c:v>
                </c:pt>
                <c:pt idx="49">
                  <c:v>756964</c:v>
                </c:pt>
                <c:pt idx="50">
                  <c:v>749981</c:v>
                </c:pt>
                <c:pt idx="51">
                  <c:v>756585</c:v>
                </c:pt>
                <c:pt idx="52">
                  <c:v>753919</c:v>
                </c:pt>
                <c:pt idx="53">
                  <c:v>767012</c:v>
                </c:pt>
                <c:pt idx="54">
                  <c:v>771551</c:v>
                </c:pt>
                <c:pt idx="55">
                  <c:v>755829</c:v>
                </c:pt>
                <c:pt idx="56">
                  <c:v>752812</c:v>
                </c:pt>
                <c:pt idx="57">
                  <c:v>775833</c:v>
                </c:pt>
                <c:pt idx="58">
                  <c:v>755279</c:v>
                </c:pt>
                <c:pt idx="59">
                  <c:v>754153</c:v>
                </c:pt>
                <c:pt idx="60">
                  <c:v>750999</c:v>
                </c:pt>
                <c:pt idx="61">
                  <c:v>758759</c:v>
                </c:pt>
                <c:pt idx="62">
                  <c:v>750666</c:v>
                </c:pt>
                <c:pt idx="63">
                  <c:v>754867</c:v>
                </c:pt>
                <c:pt idx="64">
                  <c:v>749950</c:v>
                </c:pt>
                <c:pt idx="65">
                  <c:v>760638</c:v>
                </c:pt>
                <c:pt idx="66">
                  <c:v>751510</c:v>
                </c:pt>
                <c:pt idx="67">
                  <c:v>760725</c:v>
                </c:pt>
                <c:pt idx="68">
                  <c:v>754083</c:v>
                </c:pt>
                <c:pt idx="69">
                  <c:v>763734</c:v>
                </c:pt>
                <c:pt idx="70">
                  <c:v>757984</c:v>
                </c:pt>
                <c:pt idx="71">
                  <c:v>772927</c:v>
                </c:pt>
                <c:pt idx="72">
                  <c:v>758838</c:v>
                </c:pt>
                <c:pt idx="73">
                  <c:v>764835</c:v>
                </c:pt>
                <c:pt idx="74">
                  <c:v>756874</c:v>
                </c:pt>
                <c:pt idx="75">
                  <c:v>771108</c:v>
                </c:pt>
                <c:pt idx="76">
                  <c:v>764090</c:v>
                </c:pt>
                <c:pt idx="77">
                  <c:v>772187</c:v>
                </c:pt>
                <c:pt idx="78">
                  <c:v>761834</c:v>
                </c:pt>
                <c:pt idx="79">
                  <c:v>775261</c:v>
                </c:pt>
                <c:pt idx="80">
                  <c:v>779578</c:v>
                </c:pt>
                <c:pt idx="81">
                  <c:v>778163</c:v>
                </c:pt>
                <c:pt idx="82">
                  <c:v>775536</c:v>
                </c:pt>
                <c:pt idx="83">
                  <c:v>776764</c:v>
                </c:pt>
                <c:pt idx="84">
                  <c:v>773916</c:v>
                </c:pt>
                <c:pt idx="85">
                  <c:v>772085</c:v>
                </c:pt>
                <c:pt idx="86">
                  <c:v>769265</c:v>
                </c:pt>
                <c:pt idx="87">
                  <c:v>767595</c:v>
                </c:pt>
                <c:pt idx="88">
                  <c:v>775437</c:v>
                </c:pt>
                <c:pt idx="89">
                  <c:v>785273</c:v>
                </c:pt>
                <c:pt idx="90">
                  <c:v>788602</c:v>
                </c:pt>
                <c:pt idx="91">
                  <c:v>789128</c:v>
                </c:pt>
                <c:pt idx="92">
                  <c:v>782124</c:v>
                </c:pt>
                <c:pt idx="93">
                  <c:v>786330</c:v>
                </c:pt>
                <c:pt idx="94">
                  <c:v>781777</c:v>
                </c:pt>
                <c:pt idx="95">
                  <c:v>795483</c:v>
                </c:pt>
                <c:pt idx="96">
                  <c:v>784954</c:v>
                </c:pt>
                <c:pt idx="97">
                  <c:v>791336</c:v>
                </c:pt>
                <c:pt idx="98">
                  <c:v>790552</c:v>
                </c:pt>
                <c:pt idx="99">
                  <c:v>800473</c:v>
                </c:pt>
                <c:pt idx="100">
                  <c:v>794090</c:v>
                </c:pt>
                <c:pt idx="101">
                  <c:v>809956</c:v>
                </c:pt>
                <c:pt idx="102">
                  <c:v>807063</c:v>
                </c:pt>
                <c:pt idx="103">
                  <c:v>808495</c:v>
                </c:pt>
                <c:pt idx="104">
                  <c:v>807028</c:v>
                </c:pt>
                <c:pt idx="105">
                  <c:v>811333</c:v>
                </c:pt>
                <c:pt idx="106">
                  <c:v>810944</c:v>
                </c:pt>
                <c:pt idx="107">
                  <c:v>815702</c:v>
                </c:pt>
                <c:pt idx="108">
                  <c:v>798455</c:v>
                </c:pt>
                <c:pt idx="109">
                  <c:v>806960</c:v>
                </c:pt>
                <c:pt idx="110">
                  <c:v>807262</c:v>
                </c:pt>
                <c:pt idx="111">
                  <c:v>804746</c:v>
                </c:pt>
                <c:pt idx="112">
                  <c:v>797299</c:v>
                </c:pt>
                <c:pt idx="113">
                  <c:v>795606</c:v>
                </c:pt>
                <c:pt idx="114">
                  <c:v>804576</c:v>
                </c:pt>
                <c:pt idx="115">
                  <c:v>801252</c:v>
                </c:pt>
                <c:pt idx="116">
                  <c:v>799250</c:v>
                </c:pt>
                <c:pt idx="117">
                  <c:v>807211</c:v>
                </c:pt>
                <c:pt idx="118">
                  <c:v>797094</c:v>
                </c:pt>
                <c:pt idx="119">
                  <c:v>807551</c:v>
                </c:pt>
                <c:pt idx="120">
                  <c:v>797327</c:v>
                </c:pt>
                <c:pt idx="121">
                  <c:v>805707</c:v>
                </c:pt>
                <c:pt idx="122">
                  <c:v>801793</c:v>
                </c:pt>
                <c:pt idx="123">
                  <c:v>809797</c:v>
                </c:pt>
                <c:pt idx="124">
                  <c:v>802412</c:v>
                </c:pt>
                <c:pt idx="125">
                  <c:v>808378</c:v>
                </c:pt>
                <c:pt idx="126">
                  <c:v>801546</c:v>
                </c:pt>
                <c:pt idx="127">
                  <c:v>810160</c:v>
                </c:pt>
                <c:pt idx="128">
                  <c:v>817335</c:v>
                </c:pt>
                <c:pt idx="129">
                  <c:v>814172</c:v>
                </c:pt>
                <c:pt idx="130">
                  <c:v>811198</c:v>
                </c:pt>
                <c:pt idx="131">
                  <c:v>810429</c:v>
                </c:pt>
                <c:pt idx="132">
                  <c:v>810082</c:v>
                </c:pt>
                <c:pt idx="133">
                  <c:v>821556</c:v>
                </c:pt>
                <c:pt idx="134">
                  <c:v>808861</c:v>
                </c:pt>
                <c:pt idx="135">
                  <c:v>816804</c:v>
                </c:pt>
                <c:pt idx="136">
                  <c:v>814259</c:v>
                </c:pt>
                <c:pt idx="137">
                  <c:v>818841</c:v>
                </c:pt>
                <c:pt idx="138">
                  <c:v>808544</c:v>
                </c:pt>
                <c:pt idx="139">
                  <c:v>813774</c:v>
                </c:pt>
                <c:pt idx="140">
                  <c:v>811313</c:v>
                </c:pt>
                <c:pt idx="141">
                  <c:v>823237</c:v>
                </c:pt>
                <c:pt idx="142">
                  <c:v>822500</c:v>
                </c:pt>
                <c:pt idx="143">
                  <c:v>823590</c:v>
                </c:pt>
                <c:pt idx="144">
                  <c:v>812926</c:v>
                </c:pt>
                <c:pt idx="145">
                  <c:v>823771</c:v>
                </c:pt>
                <c:pt idx="146">
                  <c:v>817137</c:v>
                </c:pt>
                <c:pt idx="147">
                  <c:v>826306</c:v>
                </c:pt>
                <c:pt idx="148">
                  <c:v>814281</c:v>
                </c:pt>
                <c:pt idx="149">
                  <c:v>819105</c:v>
                </c:pt>
                <c:pt idx="150">
                  <c:v>814571</c:v>
                </c:pt>
                <c:pt idx="151">
                  <c:v>824991</c:v>
                </c:pt>
                <c:pt idx="152">
                  <c:v>823263</c:v>
                </c:pt>
                <c:pt idx="153">
                  <c:v>833124</c:v>
                </c:pt>
                <c:pt idx="154">
                  <c:v>835059</c:v>
                </c:pt>
                <c:pt idx="155">
                  <c:v>833250</c:v>
                </c:pt>
                <c:pt idx="156">
                  <c:v>830950</c:v>
                </c:pt>
                <c:pt idx="157">
                  <c:v>848317</c:v>
                </c:pt>
                <c:pt idx="158">
                  <c:v>847700</c:v>
                </c:pt>
                <c:pt idx="159">
                  <c:v>851856</c:v>
                </c:pt>
                <c:pt idx="160">
                  <c:v>829357</c:v>
                </c:pt>
                <c:pt idx="161">
                  <c:v>836042</c:v>
                </c:pt>
                <c:pt idx="162">
                  <c:v>828901</c:v>
                </c:pt>
                <c:pt idx="163">
                  <c:v>831808</c:v>
                </c:pt>
                <c:pt idx="164">
                  <c:v>827613</c:v>
                </c:pt>
                <c:pt idx="165">
                  <c:v>835240</c:v>
                </c:pt>
                <c:pt idx="166">
                  <c:v>840555</c:v>
                </c:pt>
                <c:pt idx="167">
                  <c:v>839356</c:v>
                </c:pt>
                <c:pt idx="168">
                  <c:v>839234</c:v>
                </c:pt>
                <c:pt idx="169">
                  <c:v>843010</c:v>
                </c:pt>
                <c:pt idx="170">
                  <c:v>838003</c:v>
                </c:pt>
                <c:pt idx="171">
                  <c:v>833675</c:v>
                </c:pt>
                <c:pt idx="172">
                  <c:v>834589</c:v>
                </c:pt>
                <c:pt idx="173">
                  <c:v>836862</c:v>
                </c:pt>
                <c:pt idx="174">
                  <c:v>836352</c:v>
                </c:pt>
                <c:pt idx="175">
                  <c:v>844572</c:v>
                </c:pt>
                <c:pt idx="176">
                  <c:v>843867</c:v>
                </c:pt>
                <c:pt idx="177">
                  <c:v>838405</c:v>
                </c:pt>
                <c:pt idx="178">
                  <c:v>838153</c:v>
                </c:pt>
                <c:pt idx="179">
                  <c:v>840251</c:v>
                </c:pt>
                <c:pt idx="180">
                  <c:v>851580</c:v>
                </c:pt>
                <c:pt idx="181">
                  <c:v>849074</c:v>
                </c:pt>
                <c:pt idx="182">
                  <c:v>845869</c:v>
                </c:pt>
                <c:pt idx="183">
                  <c:v>844773</c:v>
                </c:pt>
                <c:pt idx="184">
                  <c:v>844436</c:v>
                </c:pt>
                <c:pt idx="185">
                  <c:v>851659</c:v>
                </c:pt>
                <c:pt idx="186">
                  <c:v>844391</c:v>
                </c:pt>
                <c:pt idx="187">
                  <c:v>849894</c:v>
                </c:pt>
                <c:pt idx="188">
                  <c:v>841552</c:v>
                </c:pt>
                <c:pt idx="189">
                  <c:v>850263</c:v>
                </c:pt>
                <c:pt idx="190">
                  <c:v>840006</c:v>
                </c:pt>
                <c:pt idx="191">
                  <c:v>842876</c:v>
                </c:pt>
                <c:pt idx="192">
                  <c:v>837987</c:v>
                </c:pt>
                <c:pt idx="193">
                  <c:v>850925</c:v>
                </c:pt>
                <c:pt idx="194">
                  <c:v>848594</c:v>
                </c:pt>
                <c:pt idx="195">
                  <c:v>840886</c:v>
                </c:pt>
                <c:pt idx="196">
                  <c:v>838192</c:v>
                </c:pt>
                <c:pt idx="197">
                  <c:v>849971</c:v>
                </c:pt>
                <c:pt idx="198">
                  <c:v>842296</c:v>
                </c:pt>
                <c:pt idx="199">
                  <c:v>859339</c:v>
                </c:pt>
                <c:pt idx="200">
                  <c:v>844200</c:v>
                </c:pt>
                <c:pt idx="201">
                  <c:v>852648</c:v>
                </c:pt>
                <c:pt idx="202">
                  <c:v>855536</c:v>
                </c:pt>
                <c:pt idx="203">
                  <c:v>858630</c:v>
                </c:pt>
                <c:pt idx="204">
                  <c:v>855551</c:v>
                </c:pt>
                <c:pt idx="205">
                  <c:v>865126</c:v>
                </c:pt>
                <c:pt idx="206">
                  <c:v>856671</c:v>
                </c:pt>
                <c:pt idx="207">
                  <c:v>862178</c:v>
                </c:pt>
                <c:pt idx="208">
                  <c:v>853851</c:v>
                </c:pt>
                <c:pt idx="209">
                  <c:v>865010</c:v>
                </c:pt>
                <c:pt idx="210">
                  <c:v>869988</c:v>
                </c:pt>
                <c:pt idx="211">
                  <c:v>874626</c:v>
                </c:pt>
                <c:pt idx="212">
                  <c:v>854819</c:v>
                </c:pt>
                <c:pt idx="213">
                  <c:v>859363</c:v>
                </c:pt>
                <c:pt idx="214">
                  <c:v>851755</c:v>
                </c:pt>
                <c:pt idx="215">
                  <c:v>865730</c:v>
                </c:pt>
                <c:pt idx="216">
                  <c:v>855057</c:v>
                </c:pt>
                <c:pt idx="217">
                  <c:v>867199</c:v>
                </c:pt>
                <c:pt idx="218">
                  <c:v>869235</c:v>
                </c:pt>
                <c:pt idx="219">
                  <c:v>877409</c:v>
                </c:pt>
                <c:pt idx="220">
                  <c:v>864505</c:v>
                </c:pt>
                <c:pt idx="221">
                  <c:v>876108</c:v>
                </c:pt>
                <c:pt idx="222">
                  <c:v>863067</c:v>
                </c:pt>
                <c:pt idx="223">
                  <c:v>869803</c:v>
                </c:pt>
                <c:pt idx="224">
                  <c:v>862319</c:v>
                </c:pt>
                <c:pt idx="225">
                  <c:v>865441</c:v>
                </c:pt>
                <c:pt idx="226">
                  <c:v>861335</c:v>
                </c:pt>
                <c:pt idx="227">
                  <c:v>879686</c:v>
                </c:pt>
                <c:pt idx="228">
                  <c:v>890857</c:v>
                </c:pt>
                <c:pt idx="229">
                  <c:v>875270</c:v>
                </c:pt>
                <c:pt idx="230">
                  <c:v>859559</c:v>
                </c:pt>
                <c:pt idx="231">
                  <c:v>873935</c:v>
                </c:pt>
                <c:pt idx="232">
                  <c:v>876986</c:v>
                </c:pt>
                <c:pt idx="233">
                  <c:v>872706</c:v>
                </c:pt>
                <c:pt idx="234">
                  <c:v>864989</c:v>
                </c:pt>
                <c:pt idx="235">
                  <c:v>866089</c:v>
                </c:pt>
                <c:pt idx="236">
                  <c:v>865105</c:v>
                </c:pt>
                <c:pt idx="237">
                  <c:v>876611</c:v>
                </c:pt>
                <c:pt idx="238">
                  <c:v>869407</c:v>
                </c:pt>
                <c:pt idx="239">
                  <c:v>872916</c:v>
                </c:pt>
                <c:pt idx="240">
                  <c:v>863890</c:v>
                </c:pt>
                <c:pt idx="241">
                  <c:v>870261</c:v>
                </c:pt>
                <c:pt idx="242">
                  <c:v>865453</c:v>
                </c:pt>
                <c:pt idx="243">
                  <c:v>864931</c:v>
                </c:pt>
                <c:pt idx="244">
                  <c:v>862775</c:v>
                </c:pt>
                <c:pt idx="245">
                  <c:v>872873</c:v>
                </c:pt>
                <c:pt idx="246">
                  <c:v>871156</c:v>
                </c:pt>
                <c:pt idx="247">
                  <c:v>886314</c:v>
                </c:pt>
                <c:pt idx="248">
                  <c:v>867732</c:v>
                </c:pt>
                <c:pt idx="249">
                  <c:v>889900</c:v>
                </c:pt>
                <c:pt idx="250">
                  <c:v>869051</c:v>
                </c:pt>
                <c:pt idx="251">
                  <c:v>886363</c:v>
                </c:pt>
                <c:pt idx="252">
                  <c:v>869509</c:v>
                </c:pt>
                <c:pt idx="253">
                  <c:v>881395</c:v>
                </c:pt>
                <c:pt idx="254">
                  <c:v>883385</c:v>
                </c:pt>
                <c:pt idx="255">
                  <c:v>885724</c:v>
                </c:pt>
                <c:pt idx="256">
                  <c:v>889537</c:v>
                </c:pt>
                <c:pt idx="257">
                  <c:v>891028</c:v>
                </c:pt>
                <c:pt idx="258">
                  <c:v>879417</c:v>
                </c:pt>
                <c:pt idx="259">
                  <c:v>882764</c:v>
                </c:pt>
                <c:pt idx="260">
                  <c:v>881750</c:v>
                </c:pt>
                <c:pt idx="261">
                  <c:v>887983</c:v>
                </c:pt>
                <c:pt idx="262">
                  <c:v>890662</c:v>
                </c:pt>
                <c:pt idx="263">
                  <c:v>922187</c:v>
                </c:pt>
                <c:pt idx="264">
                  <c:v>880754</c:v>
                </c:pt>
                <c:pt idx="265">
                  <c:v>893581</c:v>
                </c:pt>
                <c:pt idx="266">
                  <c:v>877253</c:v>
                </c:pt>
                <c:pt idx="267">
                  <c:v>900264</c:v>
                </c:pt>
                <c:pt idx="268">
                  <c:v>871022</c:v>
                </c:pt>
                <c:pt idx="269">
                  <c:v>883005</c:v>
                </c:pt>
                <c:pt idx="270">
                  <c:v>878949</c:v>
                </c:pt>
                <c:pt idx="271">
                  <c:v>893825</c:v>
                </c:pt>
                <c:pt idx="272">
                  <c:v>881208</c:v>
                </c:pt>
                <c:pt idx="273">
                  <c:v>896565</c:v>
                </c:pt>
                <c:pt idx="274">
                  <c:v>888646</c:v>
                </c:pt>
                <c:pt idx="275">
                  <c:v>893965</c:v>
                </c:pt>
                <c:pt idx="276">
                  <c:v>883708</c:v>
                </c:pt>
                <c:pt idx="277">
                  <c:v>893029</c:v>
                </c:pt>
                <c:pt idx="278">
                  <c:v>881904</c:v>
                </c:pt>
                <c:pt idx="279">
                  <c:v>885781</c:v>
                </c:pt>
                <c:pt idx="280">
                  <c:v>888131</c:v>
                </c:pt>
                <c:pt idx="281">
                  <c:v>889228</c:v>
                </c:pt>
                <c:pt idx="282">
                  <c:v>880175</c:v>
                </c:pt>
                <c:pt idx="283">
                  <c:v>898487</c:v>
                </c:pt>
                <c:pt idx="284">
                  <c:v>904054</c:v>
                </c:pt>
                <c:pt idx="285">
                  <c:v>895939</c:v>
                </c:pt>
                <c:pt idx="286">
                  <c:v>890610</c:v>
                </c:pt>
                <c:pt idx="287">
                  <c:v>902304</c:v>
                </c:pt>
                <c:pt idx="288">
                  <c:v>892713</c:v>
                </c:pt>
                <c:pt idx="289">
                  <c:v>902962</c:v>
                </c:pt>
                <c:pt idx="290">
                  <c:v>898034</c:v>
                </c:pt>
                <c:pt idx="291">
                  <c:v>910681</c:v>
                </c:pt>
                <c:pt idx="292">
                  <c:v>899665</c:v>
                </c:pt>
                <c:pt idx="293">
                  <c:v>918625</c:v>
                </c:pt>
                <c:pt idx="294">
                  <c:v>901710</c:v>
                </c:pt>
                <c:pt idx="295">
                  <c:v>914632</c:v>
                </c:pt>
                <c:pt idx="296">
                  <c:v>898611</c:v>
                </c:pt>
                <c:pt idx="297">
                  <c:v>909982</c:v>
                </c:pt>
                <c:pt idx="298">
                  <c:v>905253</c:v>
                </c:pt>
                <c:pt idx="299">
                  <c:v>925725</c:v>
                </c:pt>
                <c:pt idx="300">
                  <c:v>995093</c:v>
                </c:pt>
                <c:pt idx="301">
                  <c:v>1211825</c:v>
                </c:pt>
                <c:pt idx="302">
                  <c:v>1503989</c:v>
                </c:pt>
                <c:pt idx="303">
                  <c:v>1591587</c:v>
                </c:pt>
                <c:pt idx="304">
                  <c:v>1770809</c:v>
                </c:pt>
                <c:pt idx="305">
                  <c:v>1802602</c:v>
                </c:pt>
                <c:pt idx="306">
                  <c:v>1969086</c:v>
                </c:pt>
                <c:pt idx="307">
                  <c:v>2074205</c:v>
                </c:pt>
                <c:pt idx="308">
                  <c:v>2212852</c:v>
                </c:pt>
                <c:pt idx="309">
                  <c:v>2187137</c:v>
                </c:pt>
                <c:pt idx="310">
                  <c:v>2106117</c:v>
                </c:pt>
                <c:pt idx="311">
                  <c:v>2136924</c:v>
                </c:pt>
                <c:pt idx="312">
                  <c:v>2250012</c:v>
                </c:pt>
                <c:pt idx="313">
                  <c:v>2254983</c:v>
                </c:pt>
                <c:pt idx="314">
                  <c:v>2232311</c:v>
                </c:pt>
                <c:pt idx="315">
                  <c:v>2239457</c:v>
                </c:pt>
                <c:pt idx="316">
                  <c:v>2121439</c:v>
                </c:pt>
                <c:pt idx="317">
                  <c:v>2049714</c:v>
                </c:pt>
                <c:pt idx="318">
                  <c:v>2037112</c:v>
                </c:pt>
                <c:pt idx="319">
                  <c:v>1927082</c:v>
                </c:pt>
                <c:pt idx="320">
                  <c:v>1851437</c:v>
                </c:pt>
                <c:pt idx="321">
                  <c:v>1843400</c:v>
                </c:pt>
                <c:pt idx="322">
                  <c:v>1915562</c:v>
                </c:pt>
                <c:pt idx="323">
                  <c:v>1916115</c:v>
                </c:pt>
                <c:pt idx="324">
                  <c:v>1901317</c:v>
                </c:pt>
                <c:pt idx="325">
                  <c:v>1899514</c:v>
                </c:pt>
                <c:pt idx="326">
                  <c:v>2066942</c:v>
                </c:pt>
                <c:pt idx="327">
                  <c:v>2071556</c:v>
                </c:pt>
                <c:pt idx="328">
                  <c:v>2078936</c:v>
                </c:pt>
                <c:pt idx="329">
                  <c:v>2088573</c:v>
                </c:pt>
                <c:pt idx="330">
                  <c:v>2186498</c:v>
                </c:pt>
                <c:pt idx="331">
                  <c:v>2196812</c:v>
                </c:pt>
                <c:pt idx="332">
                  <c:v>2066712</c:v>
                </c:pt>
                <c:pt idx="333">
                  <c:v>2079758</c:v>
                </c:pt>
                <c:pt idx="334">
                  <c:v>2196351</c:v>
                </c:pt>
                <c:pt idx="335">
                  <c:v>2181632</c:v>
                </c:pt>
                <c:pt idx="336">
                  <c:v>2080115</c:v>
                </c:pt>
                <c:pt idx="337">
                  <c:v>2077695</c:v>
                </c:pt>
                <c:pt idx="338">
                  <c:v>2052297</c:v>
                </c:pt>
                <c:pt idx="339">
                  <c:v>2072527</c:v>
                </c:pt>
                <c:pt idx="340">
                  <c:v>2025571</c:v>
                </c:pt>
                <c:pt idx="341">
                  <c:v>2005627</c:v>
                </c:pt>
                <c:pt idx="342">
                  <c:v>1992740</c:v>
                </c:pt>
                <c:pt idx="343">
                  <c:v>2072451</c:v>
                </c:pt>
                <c:pt idx="344">
                  <c:v>2039001</c:v>
                </c:pt>
                <c:pt idx="345">
                  <c:v>2000547</c:v>
                </c:pt>
                <c:pt idx="346">
                  <c:v>1989203</c:v>
                </c:pt>
                <c:pt idx="347">
                  <c:v>2014899</c:v>
                </c:pt>
                <c:pt idx="348">
                  <c:v>2060641</c:v>
                </c:pt>
                <c:pt idx="349">
                  <c:v>2074902</c:v>
                </c:pt>
                <c:pt idx="350">
                  <c:v>2083720</c:v>
                </c:pt>
                <c:pt idx="351">
                  <c:v>2087946</c:v>
                </c:pt>
                <c:pt idx="352">
                  <c:v>2139783</c:v>
                </c:pt>
                <c:pt idx="353">
                  <c:v>2158631</c:v>
                </c:pt>
                <c:pt idx="354">
                  <c:v>2141020</c:v>
                </c:pt>
                <c:pt idx="355">
                  <c:v>2138086</c:v>
                </c:pt>
                <c:pt idx="356">
                  <c:v>2192787</c:v>
                </c:pt>
                <c:pt idx="357">
                  <c:v>2201119</c:v>
                </c:pt>
                <c:pt idx="358">
                  <c:v>2161537</c:v>
                </c:pt>
                <c:pt idx="359">
                  <c:v>2165067</c:v>
                </c:pt>
                <c:pt idx="360">
                  <c:v>2135035</c:v>
                </c:pt>
                <c:pt idx="361">
                  <c:v>2208721</c:v>
                </c:pt>
                <c:pt idx="362">
                  <c:v>2206359</c:v>
                </c:pt>
                <c:pt idx="363">
                  <c:v>2204074</c:v>
                </c:pt>
                <c:pt idx="364">
                  <c:v>2186383</c:v>
                </c:pt>
                <c:pt idx="365">
                  <c:v>2235763</c:v>
                </c:pt>
                <c:pt idx="366">
                  <c:v>2235803</c:v>
                </c:pt>
                <c:pt idx="367">
                  <c:v>2234067</c:v>
                </c:pt>
                <c:pt idx="368">
                  <c:v>2235304</c:v>
                </c:pt>
                <c:pt idx="369">
                  <c:v>2291700</c:v>
                </c:pt>
                <c:pt idx="370">
                  <c:v>2251806</c:v>
                </c:pt>
                <c:pt idx="371">
                  <c:v>2246886</c:v>
                </c:pt>
                <c:pt idx="372">
                  <c:v>2249319</c:v>
                </c:pt>
                <c:pt idx="373">
                  <c:v>2256679</c:v>
                </c:pt>
                <c:pt idx="374">
                  <c:v>2277574</c:v>
                </c:pt>
                <c:pt idx="375">
                  <c:v>2286127</c:v>
                </c:pt>
                <c:pt idx="376">
                  <c:v>2280147</c:v>
                </c:pt>
                <c:pt idx="377">
                  <c:v>2282474</c:v>
                </c:pt>
                <c:pt idx="378">
                  <c:v>2307997</c:v>
                </c:pt>
                <c:pt idx="379">
                  <c:v>2313149</c:v>
                </c:pt>
                <c:pt idx="380">
                  <c:v>2307150</c:v>
                </c:pt>
                <c:pt idx="381">
                  <c:v>2307575</c:v>
                </c:pt>
                <c:pt idx="382">
                  <c:v>2339345</c:v>
                </c:pt>
                <c:pt idx="383">
                  <c:v>2337556</c:v>
                </c:pt>
                <c:pt idx="384">
                  <c:v>2330472</c:v>
                </c:pt>
                <c:pt idx="385">
                  <c:v>2326164</c:v>
                </c:pt>
                <c:pt idx="386">
                  <c:v>2336103</c:v>
                </c:pt>
                <c:pt idx="387">
                  <c:v>2350890</c:v>
                </c:pt>
                <c:pt idx="388">
                  <c:v>2334041</c:v>
                </c:pt>
                <c:pt idx="389">
                  <c:v>2336216</c:v>
                </c:pt>
                <c:pt idx="390">
                  <c:v>2331529</c:v>
                </c:pt>
                <c:pt idx="391">
                  <c:v>2344316</c:v>
                </c:pt>
                <c:pt idx="392">
                  <c:v>2344497</c:v>
                </c:pt>
                <c:pt idx="393">
                  <c:v>2330851</c:v>
                </c:pt>
                <c:pt idx="394">
                  <c:v>2332017</c:v>
                </c:pt>
                <c:pt idx="395">
                  <c:v>2340717</c:v>
                </c:pt>
                <c:pt idx="396">
                  <c:v>2332322</c:v>
                </c:pt>
                <c:pt idx="397">
                  <c:v>2325298</c:v>
                </c:pt>
                <c:pt idx="398">
                  <c:v>2326479</c:v>
                </c:pt>
                <c:pt idx="399">
                  <c:v>2327533</c:v>
                </c:pt>
                <c:pt idx="400">
                  <c:v>2313662</c:v>
                </c:pt>
                <c:pt idx="401">
                  <c:v>2301015</c:v>
                </c:pt>
                <c:pt idx="402">
                  <c:v>2301996</c:v>
                </c:pt>
                <c:pt idx="403">
                  <c:v>2305802</c:v>
                </c:pt>
                <c:pt idx="404">
                  <c:v>2296079</c:v>
                </c:pt>
                <c:pt idx="405">
                  <c:v>2307171</c:v>
                </c:pt>
                <c:pt idx="406">
                  <c:v>2298691</c:v>
                </c:pt>
                <c:pt idx="407">
                  <c:v>2308092</c:v>
                </c:pt>
                <c:pt idx="408">
                  <c:v>2309885</c:v>
                </c:pt>
                <c:pt idx="409">
                  <c:v>2305227</c:v>
                </c:pt>
                <c:pt idx="410">
                  <c:v>2295392</c:v>
                </c:pt>
                <c:pt idx="411">
                  <c:v>2300353</c:v>
                </c:pt>
                <c:pt idx="412">
                  <c:v>2312768</c:v>
                </c:pt>
                <c:pt idx="413">
                  <c:v>2314757</c:v>
                </c:pt>
                <c:pt idx="414">
                  <c:v>2346001</c:v>
                </c:pt>
                <c:pt idx="415">
                  <c:v>2346920</c:v>
                </c:pt>
                <c:pt idx="416">
                  <c:v>2382294</c:v>
                </c:pt>
                <c:pt idx="417">
                  <c:v>2385754</c:v>
                </c:pt>
                <c:pt idx="418">
                  <c:v>2427921</c:v>
                </c:pt>
                <c:pt idx="419">
                  <c:v>2420570</c:v>
                </c:pt>
                <c:pt idx="420">
                  <c:v>2436064</c:v>
                </c:pt>
                <c:pt idx="421">
                  <c:v>2468131</c:v>
                </c:pt>
                <c:pt idx="422">
                  <c:v>2425164</c:v>
                </c:pt>
                <c:pt idx="423">
                  <c:v>2443527</c:v>
                </c:pt>
                <c:pt idx="424">
                  <c:v>2469419</c:v>
                </c:pt>
                <c:pt idx="425">
                  <c:v>2500481</c:v>
                </c:pt>
                <c:pt idx="426">
                  <c:v>2508868</c:v>
                </c:pt>
                <c:pt idx="427">
                  <c:v>2533221</c:v>
                </c:pt>
                <c:pt idx="428">
                  <c:v>2545119</c:v>
                </c:pt>
                <c:pt idx="429">
                  <c:v>2577076</c:v>
                </c:pt>
                <c:pt idx="430">
                  <c:v>2583046</c:v>
                </c:pt>
                <c:pt idx="431">
                  <c:v>2601341</c:v>
                </c:pt>
                <c:pt idx="432">
                  <c:v>2622523</c:v>
                </c:pt>
                <c:pt idx="433">
                  <c:v>2648676</c:v>
                </c:pt>
                <c:pt idx="434">
                  <c:v>2665408</c:v>
                </c:pt>
                <c:pt idx="435">
                  <c:v>2685782</c:v>
                </c:pt>
                <c:pt idx="436">
                  <c:v>2690985</c:v>
                </c:pt>
                <c:pt idx="437">
                  <c:v>2718757</c:v>
                </c:pt>
                <c:pt idx="438">
                  <c:v>2744498</c:v>
                </c:pt>
                <c:pt idx="439">
                  <c:v>2758009</c:v>
                </c:pt>
                <c:pt idx="440">
                  <c:v>2774996</c:v>
                </c:pt>
                <c:pt idx="441">
                  <c:v>2788723</c:v>
                </c:pt>
                <c:pt idx="442">
                  <c:v>2811206</c:v>
                </c:pt>
                <c:pt idx="443">
                  <c:v>2827549</c:v>
                </c:pt>
                <c:pt idx="444">
                  <c:v>2856403</c:v>
                </c:pt>
                <c:pt idx="445">
                  <c:v>2865251</c:v>
                </c:pt>
                <c:pt idx="446">
                  <c:v>2870103</c:v>
                </c:pt>
                <c:pt idx="447">
                  <c:v>2878074</c:v>
                </c:pt>
                <c:pt idx="448">
                  <c:v>2871301</c:v>
                </c:pt>
                <c:pt idx="449">
                  <c:v>2863576</c:v>
                </c:pt>
                <c:pt idx="450">
                  <c:v>2867215</c:v>
                </c:pt>
                <c:pt idx="451">
                  <c:v>2872423</c:v>
                </c:pt>
                <c:pt idx="452">
                  <c:v>2857906</c:v>
                </c:pt>
                <c:pt idx="453">
                  <c:v>2859433</c:v>
                </c:pt>
                <c:pt idx="454">
                  <c:v>2853888</c:v>
                </c:pt>
                <c:pt idx="455">
                  <c:v>2858660</c:v>
                </c:pt>
                <c:pt idx="456">
                  <c:v>2863540</c:v>
                </c:pt>
                <c:pt idx="457">
                  <c:v>2857747</c:v>
                </c:pt>
                <c:pt idx="458">
                  <c:v>2850921</c:v>
                </c:pt>
                <c:pt idx="459">
                  <c:v>2859701</c:v>
                </c:pt>
                <c:pt idx="460">
                  <c:v>2860822</c:v>
                </c:pt>
                <c:pt idx="461">
                  <c:v>2852390</c:v>
                </c:pt>
                <c:pt idx="462">
                  <c:v>2845685</c:v>
                </c:pt>
                <c:pt idx="463">
                  <c:v>2822034</c:v>
                </c:pt>
                <c:pt idx="464">
                  <c:v>2839786</c:v>
                </c:pt>
                <c:pt idx="465">
                  <c:v>2831576</c:v>
                </c:pt>
                <c:pt idx="466">
                  <c:v>2821980</c:v>
                </c:pt>
                <c:pt idx="467">
                  <c:v>2814235</c:v>
                </c:pt>
                <c:pt idx="468">
                  <c:v>2820691</c:v>
                </c:pt>
                <c:pt idx="469">
                  <c:v>2902488</c:v>
                </c:pt>
                <c:pt idx="470">
                  <c:v>2916085</c:v>
                </c:pt>
                <c:pt idx="471">
                  <c:v>2926095</c:v>
                </c:pt>
                <c:pt idx="472">
                  <c:v>2917689</c:v>
                </c:pt>
                <c:pt idx="473">
                  <c:v>2899149</c:v>
                </c:pt>
                <c:pt idx="474">
                  <c:v>2919423</c:v>
                </c:pt>
                <c:pt idx="475">
                  <c:v>2919545</c:v>
                </c:pt>
                <c:pt idx="476">
                  <c:v>2924947</c:v>
                </c:pt>
                <c:pt idx="477">
                  <c:v>2928275</c:v>
                </c:pt>
                <c:pt idx="478">
                  <c:v>2937893</c:v>
                </c:pt>
                <c:pt idx="479">
                  <c:v>2932813</c:v>
                </c:pt>
                <c:pt idx="480">
                  <c:v>2925722</c:v>
                </c:pt>
                <c:pt idx="481">
                  <c:v>2884747</c:v>
                </c:pt>
                <c:pt idx="482">
                  <c:v>2893560</c:v>
                </c:pt>
                <c:pt idx="483">
                  <c:v>2892646</c:v>
                </c:pt>
                <c:pt idx="484">
                  <c:v>2878137</c:v>
                </c:pt>
                <c:pt idx="485">
                  <c:v>2865478</c:v>
                </c:pt>
                <c:pt idx="486">
                  <c:v>2867200</c:v>
                </c:pt>
                <c:pt idx="487">
                  <c:v>2875470</c:v>
                </c:pt>
                <c:pt idx="488">
                  <c:v>2866561</c:v>
                </c:pt>
                <c:pt idx="489">
                  <c:v>2864280</c:v>
                </c:pt>
                <c:pt idx="490">
                  <c:v>2864150</c:v>
                </c:pt>
                <c:pt idx="491">
                  <c:v>2850984</c:v>
                </c:pt>
                <c:pt idx="492">
                  <c:v>2859495</c:v>
                </c:pt>
                <c:pt idx="493">
                  <c:v>2842654</c:v>
                </c:pt>
                <c:pt idx="494">
                  <c:v>2852018</c:v>
                </c:pt>
                <c:pt idx="495">
                  <c:v>2869071</c:v>
                </c:pt>
                <c:pt idx="496">
                  <c:v>2870846</c:v>
                </c:pt>
                <c:pt idx="497">
                  <c:v>2863547</c:v>
                </c:pt>
                <c:pt idx="498">
                  <c:v>2865858</c:v>
                </c:pt>
                <c:pt idx="499">
                  <c:v>2866279</c:v>
                </c:pt>
                <c:pt idx="500">
                  <c:v>2855807</c:v>
                </c:pt>
                <c:pt idx="501">
                  <c:v>2846757</c:v>
                </c:pt>
                <c:pt idx="502">
                  <c:v>2851118</c:v>
                </c:pt>
                <c:pt idx="503">
                  <c:v>2856181</c:v>
                </c:pt>
                <c:pt idx="504">
                  <c:v>2833317</c:v>
                </c:pt>
                <c:pt idx="505">
                  <c:v>2825661</c:v>
                </c:pt>
                <c:pt idx="506">
                  <c:v>2812806</c:v>
                </c:pt>
                <c:pt idx="507">
                  <c:v>2822169</c:v>
                </c:pt>
                <c:pt idx="508">
                  <c:v>2823448</c:v>
                </c:pt>
                <c:pt idx="509">
                  <c:v>2821574</c:v>
                </c:pt>
                <c:pt idx="510">
                  <c:v>2804457</c:v>
                </c:pt>
                <c:pt idx="511">
                  <c:v>2808512</c:v>
                </c:pt>
                <c:pt idx="512">
                  <c:v>2811623</c:v>
                </c:pt>
                <c:pt idx="513">
                  <c:v>2846920</c:v>
                </c:pt>
                <c:pt idx="514">
                  <c:v>2840964</c:v>
                </c:pt>
                <c:pt idx="515">
                  <c:v>2823137</c:v>
                </c:pt>
                <c:pt idx="516">
                  <c:v>2830791</c:v>
                </c:pt>
                <c:pt idx="517">
                  <c:v>2877244</c:v>
                </c:pt>
                <c:pt idx="518">
                  <c:v>2871161</c:v>
                </c:pt>
                <c:pt idx="519">
                  <c:v>2851362</c:v>
                </c:pt>
                <c:pt idx="520">
                  <c:v>2859807</c:v>
                </c:pt>
                <c:pt idx="521">
                  <c:v>2917260</c:v>
                </c:pt>
                <c:pt idx="522">
                  <c:v>2920231</c:v>
                </c:pt>
                <c:pt idx="523">
                  <c:v>2907300</c:v>
                </c:pt>
                <c:pt idx="524">
                  <c:v>2917189</c:v>
                </c:pt>
                <c:pt idx="525">
                  <c:v>2928728</c:v>
                </c:pt>
                <c:pt idx="526">
                  <c:v>2963812</c:v>
                </c:pt>
                <c:pt idx="527">
                  <c:v>3011697</c:v>
                </c:pt>
                <c:pt idx="528">
                  <c:v>3008704</c:v>
                </c:pt>
                <c:pt idx="529">
                  <c:v>3014975</c:v>
                </c:pt>
                <c:pt idx="530">
                  <c:v>3074225</c:v>
                </c:pt>
                <c:pt idx="531">
                  <c:v>3095150</c:v>
                </c:pt>
                <c:pt idx="532">
                  <c:v>3090600</c:v>
                </c:pt>
                <c:pt idx="533">
                  <c:v>3108805</c:v>
                </c:pt>
                <c:pt idx="534">
                  <c:v>3165396</c:v>
                </c:pt>
                <c:pt idx="535">
                  <c:v>3206888</c:v>
                </c:pt>
                <c:pt idx="536">
                  <c:v>3202256</c:v>
                </c:pt>
                <c:pt idx="537">
                  <c:v>3215432</c:v>
                </c:pt>
                <c:pt idx="538">
                  <c:v>3227762</c:v>
                </c:pt>
                <c:pt idx="539">
                  <c:v>3295109</c:v>
                </c:pt>
                <c:pt idx="540">
                  <c:v>3318649</c:v>
                </c:pt>
                <c:pt idx="541">
                  <c:v>3317194</c:v>
                </c:pt>
                <c:pt idx="542">
                  <c:v>3324615</c:v>
                </c:pt>
                <c:pt idx="543">
                  <c:v>3354269</c:v>
                </c:pt>
                <c:pt idx="544">
                  <c:v>3398713</c:v>
                </c:pt>
                <c:pt idx="545">
                  <c:v>3385128</c:v>
                </c:pt>
                <c:pt idx="546">
                  <c:v>3400183</c:v>
                </c:pt>
                <c:pt idx="547">
                  <c:v>3410842</c:v>
                </c:pt>
                <c:pt idx="548">
                  <c:v>3470530</c:v>
                </c:pt>
                <c:pt idx="549">
                  <c:v>3478672</c:v>
                </c:pt>
                <c:pt idx="550">
                  <c:v>3492742</c:v>
                </c:pt>
                <c:pt idx="551">
                  <c:v>3504095</c:v>
                </c:pt>
                <c:pt idx="552">
                  <c:v>3537861</c:v>
                </c:pt>
                <c:pt idx="553">
                  <c:v>3574574</c:v>
                </c:pt>
                <c:pt idx="554">
                  <c:v>3571797</c:v>
                </c:pt>
                <c:pt idx="555">
                  <c:v>3585359</c:v>
                </c:pt>
                <c:pt idx="556">
                  <c:v>3646323</c:v>
                </c:pt>
                <c:pt idx="557">
                  <c:v>3645668</c:v>
                </c:pt>
                <c:pt idx="558">
                  <c:v>3644456</c:v>
                </c:pt>
                <c:pt idx="559">
                  <c:v>3654182</c:v>
                </c:pt>
                <c:pt idx="560">
                  <c:v>3662035</c:v>
                </c:pt>
                <c:pt idx="561">
                  <c:v>3722192</c:v>
                </c:pt>
                <c:pt idx="562">
                  <c:v>3734018</c:v>
                </c:pt>
                <c:pt idx="563">
                  <c:v>3747387</c:v>
                </c:pt>
                <c:pt idx="564">
                  <c:v>3758663</c:v>
                </c:pt>
                <c:pt idx="565">
                  <c:v>3813599</c:v>
                </c:pt>
                <c:pt idx="566">
                  <c:v>3839033</c:v>
                </c:pt>
                <c:pt idx="567">
                  <c:v>3843396</c:v>
                </c:pt>
                <c:pt idx="568">
                  <c:v>3851623</c:v>
                </c:pt>
                <c:pt idx="569">
                  <c:v>3907424</c:v>
                </c:pt>
                <c:pt idx="570">
                  <c:v>3906620</c:v>
                </c:pt>
                <c:pt idx="571">
                  <c:v>3925876</c:v>
                </c:pt>
                <c:pt idx="572">
                  <c:v>3932626</c:v>
                </c:pt>
                <c:pt idx="573">
                  <c:v>3993955</c:v>
                </c:pt>
                <c:pt idx="574">
                  <c:v>4008062</c:v>
                </c:pt>
                <c:pt idx="575">
                  <c:v>4032575</c:v>
                </c:pt>
                <c:pt idx="576">
                  <c:v>4023640</c:v>
                </c:pt>
                <c:pt idx="577">
                  <c:v>4028185</c:v>
                </c:pt>
                <c:pt idx="578">
                  <c:v>4071528</c:v>
                </c:pt>
                <c:pt idx="579">
                  <c:v>4097914</c:v>
                </c:pt>
                <c:pt idx="580">
                  <c:v>4102138</c:v>
                </c:pt>
                <c:pt idx="581">
                  <c:v>4109285</c:v>
                </c:pt>
                <c:pt idx="582">
                  <c:v>4119474</c:v>
                </c:pt>
                <c:pt idx="583">
                  <c:v>4149224</c:v>
                </c:pt>
                <c:pt idx="584">
                  <c:v>4159972</c:v>
                </c:pt>
                <c:pt idx="585">
                  <c:v>4171762</c:v>
                </c:pt>
                <c:pt idx="586">
                  <c:v>4181361</c:v>
                </c:pt>
                <c:pt idx="587">
                  <c:v>4222081</c:v>
                </c:pt>
                <c:pt idx="588">
                  <c:v>4226971</c:v>
                </c:pt>
                <c:pt idx="589">
                  <c:v>4236441</c:v>
                </c:pt>
                <c:pt idx="590">
                  <c:v>4244188</c:v>
                </c:pt>
                <c:pt idx="591">
                  <c:v>4283967</c:v>
                </c:pt>
                <c:pt idx="592">
                  <c:v>4296339</c:v>
                </c:pt>
                <c:pt idx="593">
                  <c:v>4296049</c:v>
                </c:pt>
                <c:pt idx="594">
                  <c:v>4303143</c:v>
                </c:pt>
                <c:pt idx="595">
                  <c:v>4336649</c:v>
                </c:pt>
                <c:pt idx="596">
                  <c:v>4327560</c:v>
                </c:pt>
                <c:pt idx="597">
                  <c:v>4322654</c:v>
                </c:pt>
                <c:pt idx="598">
                  <c:v>4330917</c:v>
                </c:pt>
                <c:pt idx="599">
                  <c:v>4340904</c:v>
                </c:pt>
                <c:pt idx="600">
                  <c:v>4368168</c:v>
                </c:pt>
                <c:pt idx="601">
                  <c:v>4368348</c:v>
                </c:pt>
                <c:pt idx="602">
                  <c:v>4377031</c:v>
                </c:pt>
                <c:pt idx="603">
                  <c:v>4383401</c:v>
                </c:pt>
                <c:pt idx="604">
                  <c:v>4398201</c:v>
                </c:pt>
                <c:pt idx="605">
                  <c:v>4410746</c:v>
                </c:pt>
                <c:pt idx="606">
                  <c:v>4406637</c:v>
                </c:pt>
                <c:pt idx="607">
                  <c:v>4410111</c:v>
                </c:pt>
                <c:pt idx="608">
                  <c:v>4431923</c:v>
                </c:pt>
                <c:pt idx="609">
                  <c:v>4412924</c:v>
                </c:pt>
                <c:pt idx="610">
                  <c:v>4413736</c:v>
                </c:pt>
                <c:pt idx="611">
                  <c:v>4415587</c:v>
                </c:pt>
                <c:pt idx="612">
                  <c:v>4421408</c:v>
                </c:pt>
                <c:pt idx="613">
                  <c:v>4449588</c:v>
                </c:pt>
                <c:pt idx="614">
                  <c:v>4459050</c:v>
                </c:pt>
                <c:pt idx="615">
                  <c:v>4450260</c:v>
                </c:pt>
                <c:pt idx="616">
                  <c:v>4455403</c:v>
                </c:pt>
                <c:pt idx="617">
                  <c:v>4474360</c:v>
                </c:pt>
                <c:pt idx="618">
                  <c:v>4481616</c:v>
                </c:pt>
                <c:pt idx="619">
                  <c:v>4486754</c:v>
                </c:pt>
                <c:pt idx="620">
                  <c:v>4486585</c:v>
                </c:pt>
                <c:pt idx="621">
                  <c:v>4488895</c:v>
                </c:pt>
                <c:pt idx="622">
                  <c:v>4492759</c:v>
                </c:pt>
                <c:pt idx="623">
                  <c:v>4485931</c:v>
                </c:pt>
                <c:pt idx="624">
                  <c:v>4486190</c:v>
                </c:pt>
                <c:pt idx="625">
                  <c:v>4488865</c:v>
                </c:pt>
                <c:pt idx="626">
                  <c:v>4502247</c:v>
                </c:pt>
                <c:pt idx="627">
                  <c:v>4509462</c:v>
                </c:pt>
                <c:pt idx="628">
                  <c:v>4497660</c:v>
                </c:pt>
                <c:pt idx="629">
                  <c:v>4499524</c:v>
                </c:pt>
                <c:pt idx="630">
                  <c:v>4516077</c:v>
                </c:pt>
                <c:pt idx="631">
                  <c:v>4512936</c:v>
                </c:pt>
                <c:pt idx="632">
                  <c:v>4500064</c:v>
                </c:pt>
                <c:pt idx="633">
                  <c:v>4500348</c:v>
                </c:pt>
                <c:pt idx="634">
                  <c:v>4501685</c:v>
                </c:pt>
                <c:pt idx="635">
                  <c:v>4496851</c:v>
                </c:pt>
                <c:pt idx="636">
                  <c:v>4486725</c:v>
                </c:pt>
                <c:pt idx="637">
                  <c:v>4487583</c:v>
                </c:pt>
                <c:pt idx="638">
                  <c:v>4489279</c:v>
                </c:pt>
                <c:pt idx="639">
                  <c:v>4495888</c:v>
                </c:pt>
                <c:pt idx="640">
                  <c:v>4480603</c:v>
                </c:pt>
                <c:pt idx="641">
                  <c:v>4481799</c:v>
                </c:pt>
                <c:pt idx="642">
                  <c:v>4483419</c:v>
                </c:pt>
                <c:pt idx="643">
                  <c:v>4485366</c:v>
                </c:pt>
                <c:pt idx="644">
                  <c:v>4489695</c:v>
                </c:pt>
                <c:pt idx="645">
                  <c:v>4471499</c:v>
                </c:pt>
                <c:pt idx="646">
                  <c:v>4472703</c:v>
                </c:pt>
                <c:pt idx="647">
                  <c:v>4501188</c:v>
                </c:pt>
                <c:pt idx="648">
                  <c:v>4480384</c:v>
                </c:pt>
                <c:pt idx="649">
                  <c:v>4463981</c:v>
                </c:pt>
                <c:pt idx="650">
                  <c:v>4465360</c:v>
                </c:pt>
                <c:pt idx="651">
                  <c:v>4468005</c:v>
                </c:pt>
                <c:pt idx="652">
                  <c:v>4487817</c:v>
                </c:pt>
                <c:pt idx="653">
                  <c:v>4495055</c:v>
                </c:pt>
                <c:pt idx="654">
                  <c:v>4479130</c:v>
                </c:pt>
                <c:pt idx="655">
                  <c:v>4481289</c:v>
                </c:pt>
                <c:pt idx="656">
                  <c:v>4493605</c:v>
                </c:pt>
                <c:pt idx="657">
                  <c:v>4500503</c:v>
                </c:pt>
                <c:pt idx="658">
                  <c:v>4485480</c:v>
                </c:pt>
                <c:pt idx="659">
                  <c:v>4486329</c:v>
                </c:pt>
                <c:pt idx="660">
                  <c:v>4489250</c:v>
                </c:pt>
                <c:pt idx="661">
                  <c:v>4487208</c:v>
                </c:pt>
                <c:pt idx="662">
                  <c:v>4475105</c:v>
                </c:pt>
                <c:pt idx="663">
                  <c:v>4475886</c:v>
                </c:pt>
                <c:pt idx="664">
                  <c:v>4478213</c:v>
                </c:pt>
                <c:pt idx="665">
                  <c:v>4487809</c:v>
                </c:pt>
                <c:pt idx="666">
                  <c:v>4497484</c:v>
                </c:pt>
                <c:pt idx="667">
                  <c:v>4484111</c:v>
                </c:pt>
                <c:pt idx="668">
                  <c:v>4486185</c:v>
                </c:pt>
                <c:pt idx="669">
                  <c:v>4504704</c:v>
                </c:pt>
                <c:pt idx="670">
                  <c:v>4501372</c:v>
                </c:pt>
                <c:pt idx="671">
                  <c:v>4489339</c:v>
                </c:pt>
                <c:pt idx="672">
                  <c:v>4489702</c:v>
                </c:pt>
                <c:pt idx="673">
                  <c:v>4492012</c:v>
                </c:pt>
                <c:pt idx="674">
                  <c:v>4486721</c:v>
                </c:pt>
                <c:pt idx="675">
                  <c:v>4477088</c:v>
                </c:pt>
                <c:pt idx="676">
                  <c:v>4478069</c:v>
                </c:pt>
                <c:pt idx="677">
                  <c:v>4480436</c:v>
                </c:pt>
                <c:pt idx="678">
                  <c:v>4489593</c:v>
                </c:pt>
                <c:pt idx="679">
                  <c:v>4496523</c:v>
                </c:pt>
                <c:pt idx="680">
                  <c:v>4486587</c:v>
                </c:pt>
                <c:pt idx="681">
                  <c:v>4486606</c:v>
                </c:pt>
                <c:pt idx="682">
                  <c:v>4501695</c:v>
                </c:pt>
                <c:pt idx="683">
                  <c:v>4488840</c:v>
                </c:pt>
                <c:pt idx="684">
                  <c:v>4482349</c:v>
                </c:pt>
                <c:pt idx="685">
                  <c:v>4483495</c:v>
                </c:pt>
                <c:pt idx="686">
                  <c:v>4486278</c:v>
                </c:pt>
                <c:pt idx="687">
                  <c:v>4483629</c:v>
                </c:pt>
                <c:pt idx="688">
                  <c:v>4489796</c:v>
                </c:pt>
                <c:pt idx="689">
                  <c:v>4478485</c:v>
                </c:pt>
                <c:pt idx="690">
                  <c:v>4481083</c:v>
                </c:pt>
                <c:pt idx="691">
                  <c:v>4486333</c:v>
                </c:pt>
                <c:pt idx="692">
                  <c:v>4492857</c:v>
                </c:pt>
                <c:pt idx="693">
                  <c:v>4482840</c:v>
                </c:pt>
                <c:pt idx="694">
                  <c:v>4484069</c:v>
                </c:pt>
                <c:pt idx="695">
                  <c:v>4499729</c:v>
                </c:pt>
                <c:pt idx="696">
                  <c:v>4490131</c:v>
                </c:pt>
                <c:pt idx="697">
                  <c:v>4474665</c:v>
                </c:pt>
                <c:pt idx="698">
                  <c:v>4477270</c:v>
                </c:pt>
                <c:pt idx="699">
                  <c:v>4478411</c:v>
                </c:pt>
                <c:pt idx="700">
                  <c:v>4473741</c:v>
                </c:pt>
                <c:pt idx="701">
                  <c:v>4461111</c:v>
                </c:pt>
                <c:pt idx="702">
                  <c:v>4461393</c:v>
                </c:pt>
                <c:pt idx="703">
                  <c:v>4463542</c:v>
                </c:pt>
                <c:pt idx="704">
                  <c:v>4472817</c:v>
                </c:pt>
                <c:pt idx="705">
                  <c:v>4482009</c:v>
                </c:pt>
                <c:pt idx="706">
                  <c:v>4466482</c:v>
                </c:pt>
                <c:pt idx="707">
                  <c:v>4470605</c:v>
                </c:pt>
                <c:pt idx="708">
                  <c:v>4472202</c:v>
                </c:pt>
                <c:pt idx="709">
                  <c:v>4480973</c:v>
                </c:pt>
                <c:pt idx="710">
                  <c:v>4464498</c:v>
                </c:pt>
                <c:pt idx="711">
                  <c:v>4466793</c:v>
                </c:pt>
                <c:pt idx="712">
                  <c:v>4468929</c:v>
                </c:pt>
                <c:pt idx="713">
                  <c:v>4466476</c:v>
                </c:pt>
                <c:pt idx="714">
                  <c:v>4473840</c:v>
                </c:pt>
                <c:pt idx="715">
                  <c:v>4457907</c:v>
                </c:pt>
                <c:pt idx="716">
                  <c:v>4459394</c:v>
                </c:pt>
                <c:pt idx="717">
                  <c:v>4481635</c:v>
                </c:pt>
                <c:pt idx="718">
                  <c:v>4473032</c:v>
                </c:pt>
                <c:pt idx="719">
                  <c:v>4452002</c:v>
                </c:pt>
                <c:pt idx="720">
                  <c:v>4459407</c:v>
                </c:pt>
                <c:pt idx="721">
                  <c:v>4457698</c:v>
                </c:pt>
                <c:pt idx="722">
                  <c:v>4467382</c:v>
                </c:pt>
                <c:pt idx="723">
                  <c:v>4454326</c:v>
                </c:pt>
                <c:pt idx="724">
                  <c:v>4453087</c:v>
                </c:pt>
                <c:pt idx="725">
                  <c:v>4455087</c:v>
                </c:pt>
                <c:pt idx="726">
                  <c:v>4453633</c:v>
                </c:pt>
                <c:pt idx="727">
                  <c:v>4465782</c:v>
                </c:pt>
                <c:pt idx="728">
                  <c:v>4446307</c:v>
                </c:pt>
                <c:pt idx="729">
                  <c:v>4448618</c:v>
                </c:pt>
                <c:pt idx="730">
                  <c:v>4470973</c:v>
                </c:pt>
                <c:pt idx="731">
                  <c:v>4469089</c:v>
                </c:pt>
                <c:pt idx="732">
                  <c:v>4451451</c:v>
                </c:pt>
                <c:pt idx="733">
                  <c:v>4453101</c:v>
                </c:pt>
                <c:pt idx="734">
                  <c:v>4452509</c:v>
                </c:pt>
                <c:pt idx="735">
                  <c:v>4460758</c:v>
                </c:pt>
                <c:pt idx="736">
                  <c:v>4452838</c:v>
                </c:pt>
                <c:pt idx="737">
                  <c:v>4453881</c:v>
                </c:pt>
                <c:pt idx="738">
                  <c:v>4456236</c:v>
                </c:pt>
                <c:pt idx="739">
                  <c:v>4454676</c:v>
                </c:pt>
                <c:pt idx="740">
                  <c:v>4468702</c:v>
                </c:pt>
                <c:pt idx="741">
                  <c:v>4458018</c:v>
                </c:pt>
                <c:pt idx="742">
                  <c:v>4459840</c:v>
                </c:pt>
                <c:pt idx="743">
                  <c:v>4469577</c:v>
                </c:pt>
                <c:pt idx="744">
                  <c:v>4478236</c:v>
                </c:pt>
                <c:pt idx="745">
                  <c:v>4469618</c:v>
                </c:pt>
                <c:pt idx="746">
                  <c:v>4474634</c:v>
                </c:pt>
                <c:pt idx="747">
                  <c:v>4484492</c:v>
                </c:pt>
                <c:pt idx="748">
                  <c:v>4479270</c:v>
                </c:pt>
                <c:pt idx="749">
                  <c:v>4470142</c:v>
                </c:pt>
                <c:pt idx="750">
                  <c:v>4471246</c:v>
                </c:pt>
                <c:pt idx="751">
                  <c:v>4473459</c:v>
                </c:pt>
                <c:pt idx="752">
                  <c:v>4467108</c:v>
                </c:pt>
                <c:pt idx="753">
                  <c:v>4470852</c:v>
                </c:pt>
                <c:pt idx="754">
                  <c:v>4459914</c:v>
                </c:pt>
                <c:pt idx="755">
                  <c:v>4462443</c:v>
                </c:pt>
                <c:pt idx="756">
                  <c:v>4476269</c:v>
                </c:pt>
                <c:pt idx="757">
                  <c:v>4474257</c:v>
                </c:pt>
                <c:pt idx="758">
                  <c:v>4463347</c:v>
                </c:pt>
                <c:pt idx="759">
                  <c:v>4467272</c:v>
                </c:pt>
                <c:pt idx="760">
                  <c:v>4466702</c:v>
                </c:pt>
                <c:pt idx="761">
                  <c:v>4476903</c:v>
                </c:pt>
                <c:pt idx="762">
                  <c:v>4465284</c:v>
                </c:pt>
                <c:pt idx="763">
                  <c:v>4466846</c:v>
                </c:pt>
                <c:pt idx="764">
                  <c:v>4469083</c:v>
                </c:pt>
                <c:pt idx="765">
                  <c:v>4462871</c:v>
                </c:pt>
                <c:pt idx="766">
                  <c:v>4463837</c:v>
                </c:pt>
                <c:pt idx="767">
                  <c:v>4452360</c:v>
                </c:pt>
                <c:pt idx="768">
                  <c:v>4453474</c:v>
                </c:pt>
                <c:pt idx="769">
                  <c:v>4471174</c:v>
                </c:pt>
                <c:pt idx="770">
                  <c:v>4458576</c:v>
                </c:pt>
                <c:pt idx="771">
                  <c:v>4455661</c:v>
                </c:pt>
                <c:pt idx="772">
                  <c:v>4460422</c:v>
                </c:pt>
                <c:pt idx="773">
                  <c:v>4459415</c:v>
                </c:pt>
                <c:pt idx="774">
                  <c:v>4469723</c:v>
                </c:pt>
                <c:pt idx="775">
                  <c:v>4461117</c:v>
                </c:pt>
                <c:pt idx="776">
                  <c:v>4455887</c:v>
                </c:pt>
                <c:pt idx="777">
                  <c:v>4458552</c:v>
                </c:pt>
                <c:pt idx="778">
                  <c:v>4448289</c:v>
                </c:pt>
                <c:pt idx="779">
                  <c:v>4450615</c:v>
                </c:pt>
                <c:pt idx="780">
                  <c:v>4438592</c:v>
                </c:pt>
                <c:pt idx="781">
                  <c:v>4437148</c:v>
                </c:pt>
                <c:pt idx="782">
                  <c:v>4452726</c:v>
                </c:pt>
                <c:pt idx="783">
                  <c:v>4447470</c:v>
                </c:pt>
                <c:pt idx="784">
                  <c:v>4448680</c:v>
                </c:pt>
                <c:pt idx="785">
                  <c:v>4443718</c:v>
                </c:pt>
                <c:pt idx="786">
                  <c:v>4446062</c:v>
                </c:pt>
                <c:pt idx="787">
                  <c:v>4439145</c:v>
                </c:pt>
                <c:pt idx="788">
                  <c:v>4441317</c:v>
                </c:pt>
                <c:pt idx="789">
                  <c:v>4419225</c:v>
                </c:pt>
                <c:pt idx="790">
                  <c:v>4420745</c:v>
                </c:pt>
                <c:pt idx="791">
                  <c:v>4434863</c:v>
                </c:pt>
                <c:pt idx="792">
                  <c:v>4411660</c:v>
                </c:pt>
                <c:pt idx="793">
                  <c:v>4393401</c:v>
                </c:pt>
                <c:pt idx="794">
                  <c:v>4396097</c:v>
                </c:pt>
                <c:pt idx="795">
                  <c:v>4407258</c:v>
                </c:pt>
                <c:pt idx="796">
                  <c:v>4401222</c:v>
                </c:pt>
                <c:pt idx="797">
                  <c:v>4392198</c:v>
                </c:pt>
                <c:pt idx="798">
                  <c:v>4386104</c:v>
                </c:pt>
                <c:pt idx="799">
                  <c:v>4383684</c:v>
                </c:pt>
                <c:pt idx="800">
                  <c:v>4385903</c:v>
                </c:pt>
                <c:pt idx="801">
                  <c:v>4372886</c:v>
                </c:pt>
                <c:pt idx="802">
                  <c:v>4356129</c:v>
                </c:pt>
                <c:pt idx="803">
                  <c:v>4358207</c:v>
                </c:pt>
                <c:pt idx="804">
                  <c:v>4337609</c:v>
                </c:pt>
                <c:pt idx="805">
                  <c:v>4337301</c:v>
                </c:pt>
                <c:pt idx="806">
                  <c:v>4327519</c:v>
                </c:pt>
                <c:pt idx="807">
                  <c:v>4319191</c:v>
                </c:pt>
                <c:pt idx="808">
                  <c:v>4324906</c:v>
                </c:pt>
                <c:pt idx="809">
                  <c:v>4315896</c:v>
                </c:pt>
                <c:pt idx="810">
                  <c:v>4305491</c:v>
                </c:pt>
                <c:pt idx="811">
                  <c:v>4289764</c:v>
                </c:pt>
                <c:pt idx="812">
                  <c:v>4291201</c:v>
                </c:pt>
                <c:pt idx="813">
                  <c:v>4291615</c:v>
                </c:pt>
                <c:pt idx="814">
                  <c:v>4277681</c:v>
                </c:pt>
                <c:pt idx="815">
                  <c:v>4255653</c:v>
                </c:pt>
                <c:pt idx="816">
                  <c:v>4258030</c:v>
                </c:pt>
                <c:pt idx="817">
                  <c:v>4228924</c:v>
                </c:pt>
                <c:pt idx="818">
                  <c:v>4228818</c:v>
                </c:pt>
                <c:pt idx="819">
                  <c:v>4218914</c:v>
                </c:pt>
                <c:pt idx="820">
                  <c:v>4208496</c:v>
                </c:pt>
                <c:pt idx="821">
                  <c:v>4210812</c:v>
                </c:pt>
                <c:pt idx="822">
                  <c:v>4208059</c:v>
                </c:pt>
                <c:pt idx="823">
                  <c:v>4192909</c:v>
                </c:pt>
                <c:pt idx="824">
                  <c:v>4174704</c:v>
                </c:pt>
                <c:pt idx="825">
                  <c:v>4176906</c:v>
                </c:pt>
                <c:pt idx="826">
                  <c:v>4175446</c:v>
                </c:pt>
                <c:pt idx="827">
                  <c:v>4173070</c:v>
                </c:pt>
                <c:pt idx="828">
                  <c:v>4139731</c:v>
                </c:pt>
                <c:pt idx="829">
                  <c:v>4141936</c:v>
                </c:pt>
                <c:pt idx="830">
                  <c:v>4145892</c:v>
                </c:pt>
                <c:pt idx="831">
                  <c:v>4106198</c:v>
                </c:pt>
                <c:pt idx="832">
                  <c:v>4097170</c:v>
                </c:pt>
                <c:pt idx="833">
                  <c:v>4086044</c:v>
                </c:pt>
                <c:pt idx="834">
                  <c:v>4088314</c:v>
                </c:pt>
                <c:pt idx="835">
                  <c:v>4084274</c:v>
                </c:pt>
                <c:pt idx="836">
                  <c:v>4075636</c:v>
                </c:pt>
                <c:pt idx="837">
                  <c:v>4058378</c:v>
                </c:pt>
                <c:pt idx="838">
                  <c:v>4056563</c:v>
                </c:pt>
                <c:pt idx="839">
                  <c:v>4050044</c:v>
                </c:pt>
                <c:pt idx="840">
                  <c:v>4047052</c:v>
                </c:pt>
                <c:pt idx="841">
                  <c:v>4039678</c:v>
                </c:pt>
                <c:pt idx="842">
                  <c:v>4026350</c:v>
                </c:pt>
                <c:pt idx="843">
                  <c:v>4028431</c:v>
                </c:pt>
                <c:pt idx="844">
                  <c:v>3981420</c:v>
                </c:pt>
                <c:pt idx="845">
                  <c:v>3974590</c:v>
                </c:pt>
                <c:pt idx="846">
                  <c:v>3969134</c:v>
                </c:pt>
                <c:pt idx="847">
                  <c:v>3971559</c:v>
                </c:pt>
                <c:pt idx="848">
                  <c:v>3962748</c:v>
                </c:pt>
                <c:pt idx="849">
                  <c:v>3955617</c:v>
                </c:pt>
                <c:pt idx="850">
                  <c:v>3935509</c:v>
                </c:pt>
                <c:pt idx="851">
                  <c:v>3936784</c:v>
                </c:pt>
                <c:pt idx="852">
                  <c:v>3931827</c:v>
                </c:pt>
                <c:pt idx="853">
                  <c:v>3928273</c:v>
                </c:pt>
                <c:pt idx="854">
                  <c:v>3889691</c:v>
                </c:pt>
                <c:pt idx="855">
                  <c:v>3892216</c:v>
                </c:pt>
                <c:pt idx="856">
                  <c:v>3864749</c:v>
                </c:pt>
                <c:pt idx="857">
                  <c:v>3860435</c:v>
                </c:pt>
                <c:pt idx="858">
                  <c:v>3851444</c:v>
                </c:pt>
                <c:pt idx="859">
                  <c:v>3847645</c:v>
                </c:pt>
                <c:pt idx="860">
                  <c:v>3849955</c:v>
                </c:pt>
                <c:pt idx="861">
                  <c:v>3844016</c:v>
                </c:pt>
                <c:pt idx="862">
                  <c:v>3826817</c:v>
                </c:pt>
                <c:pt idx="863">
                  <c:v>3813198</c:v>
                </c:pt>
                <c:pt idx="864">
                  <c:v>3815038</c:v>
                </c:pt>
                <c:pt idx="865">
                  <c:v>3808110</c:v>
                </c:pt>
                <c:pt idx="866">
                  <c:v>3803436</c:v>
                </c:pt>
                <c:pt idx="867">
                  <c:v>3779102</c:v>
                </c:pt>
                <c:pt idx="868">
                  <c:v>3781543</c:v>
                </c:pt>
                <c:pt idx="869">
                  <c:v>3786018</c:v>
                </c:pt>
                <c:pt idx="870">
                  <c:v>3764866</c:v>
                </c:pt>
                <c:pt idx="871">
                  <c:v>3759946</c:v>
                </c:pt>
                <c:pt idx="872">
                  <c:v>3761508</c:v>
                </c:pt>
                <c:pt idx="873">
                  <c:v>3769673</c:v>
                </c:pt>
                <c:pt idx="874">
                  <c:v>3844695</c:v>
                </c:pt>
                <c:pt idx="875">
                  <c:v>3857715</c:v>
                </c:pt>
                <c:pt idx="876">
                  <c:v>3945831</c:v>
                </c:pt>
                <c:pt idx="877">
                  <c:v>3949955</c:v>
                </c:pt>
                <c:pt idx="878">
                  <c:v>3966471</c:v>
                </c:pt>
                <c:pt idx="879">
                  <c:v>3968700</c:v>
                </c:pt>
                <c:pt idx="880">
                  <c:v>4019823</c:v>
                </c:pt>
                <c:pt idx="881">
                  <c:v>4039443</c:v>
                </c:pt>
                <c:pt idx="882">
                  <c:v>4047882</c:v>
                </c:pt>
                <c:pt idx="883">
                  <c:v>4030249</c:v>
                </c:pt>
                <c:pt idx="884">
                  <c:v>4052875</c:v>
                </c:pt>
                <c:pt idx="885">
                  <c:v>4065696</c:v>
                </c:pt>
                <c:pt idx="886">
                  <c:v>4095491</c:v>
                </c:pt>
                <c:pt idx="887">
                  <c:v>4137052</c:v>
                </c:pt>
                <c:pt idx="888">
                  <c:v>4165591</c:v>
                </c:pt>
                <c:pt idx="889">
                  <c:v>4173626</c:v>
                </c:pt>
                <c:pt idx="890">
                  <c:v>4149544</c:v>
                </c:pt>
                <c:pt idx="891">
                  <c:v>4175850</c:v>
                </c:pt>
                <c:pt idx="892">
                  <c:v>4145912</c:v>
                </c:pt>
                <c:pt idx="893">
                  <c:v>4151630</c:v>
                </c:pt>
                <c:pt idx="894">
                  <c:v>4166707</c:v>
                </c:pt>
                <c:pt idx="895">
                  <c:v>4182689</c:v>
                </c:pt>
                <c:pt idx="896">
                  <c:v>4171570</c:v>
                </c:pt>
                <c:pt idx="897">
                  <c:v>4158637</c:v>
                </c:pt>
                <c:pt idx="898">
                  <c:v>4241507</c:v>
                </c:pt>
                <c:pt idx="899">
                  <c:v>4311911</c:v>
                </c:pt>
                <c:pt idx="900">
                  <c:v>4668212</c:v>
                </c:pt>
                <c:pt idx="901">
                  <c:v>5254278</c:v>
                </c:pt>
                <c:pt idx="902">
                  <c:v>5811607</c:v>
                </c:pt>
                <c:pt idx="903">
                  <c:v>6083141</c:v>
                </c:pt>
                <c:pt idx="904">
                  <c:v>6367887</c:v>
                </c:pt>
                <c:pt idx="905">
                  <c:v>6573136</c:v>
                </c:pt>
                <c:pt idx="906">
                  <c:v>6655929</c:v>
                </c:pt>
                <c:pt idx="907">
                  <c:v>6721420</c:v>
                </c:pt>
                <c:pt idx="908">
                  <c:v>6934227</c:v>
                </c:pt>
                <c:pt idx="909">
                  <c:v>7037258</c:v>
                </c:pt>
                <c:pt idx="910">
                  <c:v>7097316</c:v>
                </c:pt>
                <c:pt idx="911">
                  <c:v>7165217</c:v>
                </c:pt>
                <c:pt idx="912">
                  <c:v>7168936</c:v>
                </c:pt>
                <c:pt idx="913">
                  <c:v>7094690</c:v>
                </c:pt>
                <c:pt idx="914">
                  <c:v>7082302</c:v>
                </c:pt>
                <c:pt idx="915">
                  <c:v>7009040</c:v>
                </c:pt>
                <c:pt idx="916">
                  <c:v>6920716</c:v>
                </c:pt>
                <c:pt idx="917">
                  <c:v>6958604</c:v>
                </c:pt>
                <c:pt idx="918">
                  <c:v>6964755</c:v>
                </c:pt>
                <c:pt idx="919">
                  <c:v>6949032</c:v>
                </c:pt>
                <c:pt idx="920">
                  <c:v>6945237</c:v>
                </c:pt>
                <c:pt idx="921">
                  <c:v>6957277</c:v>
                </c:pt>
                <c:pt idx="922">
                  <c:v>7010637</c:v>
                </c:pt>
                <c:pt idx="923">
                  <c:v>6990418</c:v>
                </c:pt>
                <c:pt idx="924">
                  <c:v>7017492</c:v>
                </c:pt>
                <c:pt idx="925">
                  <c:v>7010614</c:v>
                </c:pt>
                <c:pt idx="926">
                  <c:v>7064475</c:v>
                </c:pt>
                <c:pt idx="927">
                  <c:v>7093161</c:v>
                </c:pt>
                <c:pt idx="928">
                  <c:v>7056129</c:v>
                </c:pt>
                <c:pt idx="929">
                  <c:v>7074649</c:v>
                </c:pt>
                <c:pt idx="930">
                  <c:v>7151426</c:v>
                </c:pt>
                <c:pt idx="931">
                  <c:v>7177265</c:v>
                </c:pt>
                <c:pt idx="932">
                  <c:v>7146306</c:v>
                </c:pt>
                <c:pt idx="933">
                  <c:v>7157479</c:v>
                </c:pt>
                <c:pt idx="934">
                  <c:v>7175417</c:v>
                </c:pt>
                <c:pt idx="935">
                  <c:v>7243080</c:v>
                </c:pt>
                <c:pt idx="936">
                  <c:v>7216480</c:v>
                </c:pt>
                <c:pt idx="937">
                  <c:v>7222414</c:v>
                </c:pt>
                <c:pt idx="938">
                  <c:v>7242658</c:v>
                </c:pt>
                <c:pt idx="939">
                  <c:v>7362592</c:v>
                </c:pt>
                <c:pt idx="940">
                  <c:v>7404039</c:v>
                </c:pt>
                <c:pt idx="941">
                  <c:v>7363351</c:v>
                </c:pt>
                <c:pt idx="942">
                  <c:v>7334809</c:v>
                </c:pt>
                <c:pt idx="943">
                  <c:v>7333968</c:v>
                </c:pt>
                <c:pt idx="944">
                  <c:v>7414942</c:v>
                </c:pt>
                <c:pt idx="945">
                  <c:v>7404926</c:v>
                </c:pt>
                <c:pt idx="946">
                  <c:v>7410598</c:v>
                </c:pt>
                <c:pt idx="947">
                  <c:v>7442225</c:v>
                </c:pt>
                <c:pt idx="948">
                  <c:v>7557402</c:v>
                </c:pt>
                <c:pt idx="949">
                  <c:v>7590111</c:v>
                </c:pt>
                <c:pt idx="950">
                  <c:v>7557524</c:v>
                </c:pt>
                <c:pt idx="951">
                  <c:v>7579901</c:v>
                </c:pt>
                <c:pt idx="952">
                  <c:v>7693506</c:v>
                </c:pt>
                <c:pt idx="953">
                  <c:v>7719622</c:v>
                </c:pt>
                <c:pt idx="954">
                  <c:v>7688988</c:v>
                </c:pt>
                <c:pt idx="955">
                  <c:v>7708882</c:v>
                </c:pt>
                <c:pt idx="956">
                  <c:v>7793104</c:v>
                </c:pt>
                <c:pt idx="957">
                  <c:v>7820948</c:v>
                </c:pt>
                <c:pt idx="958">
                  <c:v>7780962</c:v>
                </c:pt>
                <c:pt idx="959">
                  <c:v>7810486</c:v>
                </c:pt>
                <c:pt idx="960">
                  <c:v>7830663</c:v>
                </c:pt>
                <c:pt idx="961">
                  <c:v>7922883</c:v>
                </c:pt>
                <c:pt idx="962">
                  <c:v>7903541</c:v>
                </c:pt>
                <c:pt idx="963">
                  <c:v>7935703</c:v>
                </c:pt>
                <c:pt idx="964">
                  <c:v>7952327</c:v>
                </c:pt>
                <c:pt idx="965">
                  <c:v>8064257</c:v>
                </c:pt>
                <c:pt idx="966">
                  <c:v>8101945</c:v>
                </c:pt>
                <c:pt idx="967">
                  <c:v>8078544</c:v>
                </c:pt>
                <c:pt idx="968">
                  <c:v>8097773</c:v>
                </c:pt>
                <c:pt idx="969">
                  <c:v>8201651</c:v>
                </c:pt>
                <c:pt idx="970">
                  <c:v>8240530</c:v>
                </c:pt>
                <c:pt idx="971">
                  <c:v>8221473</c:v>
                </c:pt>
                <c:pt idx="972">
                  <c:v>8235073</c:v>
                </c:pt>
                <c:pt idx="973">
                  <c:v>8257159</c:v>
                </c:pt>
                <c:pt idx="974">
                  <c:v>8342598</c:v>
                </c:pt>
                <c:pt idx="975">
                  <c:v>8332743</c:v>
                </c:pt>
                <c:pt idx="976">
                  <c:v>8349173</c:v>
                </c:pt>
                <c:pt idx="977">
                  <c:v>8357314</c:v>
                </c:pt>
                <c:pt idx="978">
                  <c:v>8448770</c:v>
                </c:pt>
                <c:pt idx="979">
                  <c:v>8489824</c:v>
                </c:pt>
                <c:pt idx="980">
                  <c:v>8447981</c:v>
                </c:pt>
                <c:pt idx="981">
                  <c:v>8464032</c:v>
                </c:pt>
                <c:pt idx="982">
                  <c:v>8480942</c:v>
                </c:pt>
                <c:pt idx="983">
                  <c:v>8564943</c:v>
                </c:pt>
                <c:pt idx="984">
                  <c:v>8556181</c:v>
                </c:pt>
                <c:pt idx="985">
                  <c:v>8574871</c:v>
                </c:pt>
                <c:pt idx="986">
                  <c:v>8663117</c:v>
                </c:pt>
                <c:pt idx="987">
                  <c:v>8674970</c:v>
                </c:pt>
                <c:pt idx="988">
                  <c:v>8681771</c:v>
                </c:pt>
                <c:pt idx="989">
                  <c:v>8650402</c:v>
                </c:pt>
                <c:pt idx="990">
                  <c:v>8664524</c:v>
                </c:pt>
                <c:pt idx="991">
                  <c:v>8756666</c:v>
                </c:pt>
                <c:pt idx="992">
                  <c:v>8790495</c:v>
                </c:pt>
                <c:pt idx="993">
                  <c:v>8757460</c:v>
                </c:pt>
                <c:pt idx="994">
                  <c:v>8765721</c:v>
                </c:pt>
                <c:pt idx="995">
                  <c:v>8788278</c:v>
                </c:pt>
                <c:pt idx="996">
                  <c:v>8867834</c:v>
                </c:pt>
                <c:pt idx="997">
                  <c:v>8860485</c:v>
                </c:pt>
                <c:pt idx="998">
                  <c:v>8873211</c:v>
                </c:pt>
                <c:pt idx="999">
                  <c:v>8878009</c:v>
                </c:pt>
                <c:pt idx="1000">
                  <c:v>8911033</c:v>
                </c:pt>
                <c:pt idx="1001">
                  <c:v>8928129</c:v>
                </c:pt>
                <c:pt idx="1002">
                  <c:v>8904455</c:v>
                </c:pt>
                <c:pt idx="1003">
                  <c:v>8910748</c:v>
                </c:pt>
                <c:pt idx="1004">
                  <c:v>8954306</c:v>
                </c:pt>
                <c:pt idx="1005">
                  <c:v>8962474</c:v>
                </c:pt>
                <c:pt idx="1006">
                  <c:v>8937142</c:v>
                </c:pt>
                <c:pt idx="1007">
                  <c:v>8937592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A-CD4C-B358-4B4DC1EAE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9080415"/>
        <c:axId val="1869289023"/>
      </c:lineChart>
      <c:dateAx>
        <c:axId val="186908041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289023"/>
        <c:crosses val="autoZero"/>
        <c:auto val="1"/>
        <c:lblOffset val="100"/>
        <c:baseTimeUnit val="days"/>
      </c:dateAx>
      <c:valAx>
        <c:axId val="186928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080415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Trillions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 Loan Charge-Off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'FRED Graph'!$C$36:$C$159</c:f>
              <c:numCache>
                <c:formatCode>mmm\-yy</c:formatCode>
                <c:ptCount val="124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  <c:pt idx="113">
                  <c:v>43556</c:v>
                </c:pt>
                <c:pt idx="114">
                  <c:v>43647</c:v>
                </c:pt>
                <c:pt idx="115">
                  <c:v>43739</c:v>
                </c:pt>
                <c:pt idx="116">
                  <c:v>43831</c:v>
                </c:pt>
                <c:pt idx="117">
                  <c:v>43922</c:v>
                </c:pt>
                <c:pt idx="118">
                  <c:v>44013</c:v>
                </c:pt>
                <c:pt idx="119">
                  <c:v>44105</c:v>
                </c:pt>
                <c:pt idx="120">
                  <c:v>44197</c:v>
                </c:pt>
                <c:pt idx="121">
                  <c:v>44287</c:v>
                </c:pt>
                <c:pt idx="122">
                  <c:v>44378</c:v>
                </c:pt>
                <c:pt idx="123">
                  <c:v>44470</c:v>
                </c:pt>
              </c:numCache>
            </c:numRef>
          </c:cat>
          <c:val>
            <c:numRef>
              <c:f>'FRED Graph'!$D$36:$D$159</c:f>
              <c:numCache>
                <c:formatCode>0.00</c:formatCode>
                <c:ptCount val="124"/>
                <c:pt idx="0">
                  <c:v>1.46</c:v>
                </c:pt>
                <c:pt idx="1">
                  <c:v>1.69</c:v>
                </c:pt>
                <c:pt idx="2">
                  <c:v>1.79</c:v>
                </c:pt>
                <c:pt idx="3">
                  <c:v>1.52</c:v>
                </c:pt>
                <c:pt idx="4">
                  <c:v>1.51</c:v>
                </c:pt>
                <c:pt idx="5">
                  <c:v>1.2</c:v>
                </c:pt>
                <c:pt idx="6">
                  <c:v>1.41</c:v>
                </c:pt>
                <c:pt idx="7">
                  <c:v>1.1599999999999999</c:v>
                </c:pt>
                <c:pt idx="8">
                  <c:v>1.02</c:v>
                </c:pt>
                <c:pt idx="9">
                  <c:v>0.9</c:v>
                </c:pt>
                <c:pt idx="10">
                  <c:v>0.8</c:v>
                </c:pt>
                <c:pt idx="11">
                  <c:v>0.76</c:v>
                </c:pt>
                <c:pt idx="12">
                  <c:v>0.56999999999999995</c:v>
                </c:pt>
                <c:pt idx="13">
                  <c:v>0.59</c:v>
                </c:pt>
                <c:pt idx="14">
                  <c:v>0.45</c:v>
                </c:pt>
                <c:pt idx="15">
                  <c:v>0.47</c:v>
                </c:pt>
                <c:pt idx="16">
                  <c:v>0.44</c:v>
                </c:pt>
                <c:pt idx="17">
                  <c:v>0.46</c:v>
                </c:pt>
                <c:pt idx="18">
                  <c:v>0.54</c:v>
                </c:pt>
                <c:pt idx="19">
                  <c:v>0.54</c:v>
                </c:pt>
                <c:pt idx="20">
                  <c:v>0.62</c:v>
                </c:pt>
                <c:pt idx="21">
                  <c:v>0.59</c:v>
                </c:pt>
                <c:pt idx="22">
                  <c:v>0.57999999999999996</c:v>
                </c:pt>
                <c:pt idx="23">
                  <c:v>0.56999999999999995</c:v>
                </c:pt>
                <c:pt idx="24">
                  <c:v>0.63</c:v>
                </c:pt>
                <c:pt idx="25">
                  <c:v>0.65</c:v>
                </c:pt>
                <c:pt idx="26">
                  <c:v>0.66</c:v>
                </c:pt>
                <c:pt idx="27">
                  <c:v>0.61</c:v>
                </c:pt>
                <c:pt idx="28">
                  <c:v>0.64</c:v>
                </c:pt>
                <c:pt idx="29">
                  <c:v>0.64</c:v>
                </c:pt>
                <c:pt idx="30">
                  <c:v>0.69</c:v>
                </c:pt>
                <c:pt idx="31">
                  <c:v>0.62</c:v>
                </c:pt>
                <c:pt idx="32">
                  <c:v>0.63</c:v>
                </c:pt>
                <c:pt idx="33">
                  <c:v>0.57999999999999996</c:v>
                </c:pt>
                <c:pt idx="34">
                  <c:v>0.57999999999999996</c:v>
                </c:pt>
                <c:pt idx="35">
                  <c:v>0.62</c:v>
                </c:pt>
                <c:pt idx="36">
                  <c:v>0.59</c:v>
                </c:pt>
                <c:pt idx="37">
                  <c:v>0.61</c:v>
                </c:pt>
                <c:pt idx="38">
                  <c:v>0.61</c:v>
                </c:pt>
                <c:pt idx="39">
                  <c:v>0.79</c:v>
                </c:pt>
                <c:pt idx="40">
                  <c:v>0.76</c:v>
                </c:pt>
                <c:pt idx="41">
                  <c:v>0.86</c:v>
                </c:pt>
                <c:pt idx="42">
                  <c:v>0.98</c:v>
                </c:pt>
                <c:pt idx="43">
                  <c:v>1.1200000000000001</c:v>
                </c:pt>
                <c:pt idx="44">
                  <c:v>1.1499999999999999</c:v>
                </c:pt>
                <c:pt idx="45">
                  <c:v>1.1200000000000001</c:v>
                </c:pt>
                <c:pt idx="46">
                  <c:v>1.1299999999999999</c:v>
                </c:pt>
                <c:pt idx="47">
                  <c:v>0.91</c:v>
                </c:pt>
                <c:pt idx="48">
                  <c:v>0.93</c:v>
                </c:pt>
                <c:pt idx="49">
                  <c:v>0.91</c:v>
                </c:pt>
                <c:pt idx="50">
                  <c:v>0.81</c:v>
                </c:pt>
                <c:pt idx="51">
                  <c:v>0.78</c:v>
                </c:pt>
                <c:pt idx="52">
                  <c:v>0.69</c:v>
                </c:pt>
                <c:pt idx="53">
                  <c:v>0.62</c:v>
                </c:pt>
                <c:pt idx="54">
                  <c:v>0.55000000000000004</c:v>
                </c:pt>
                <c:pt idx="55">
                  <c:v>0.55000000000000004</c:v>
                </c:pt>
                <c:pt idx="56">
                  <c:v>0.51</c:v>
                </c:pt>
                <c:pt idx="57">
                  <c:v>0.47</c:v>
                </c:pt>
                <c:pt idx="58">
                  <c:v>0.59</c:v>
                </c:pt>
                <c:pt idx="59">
                  <c:v>0.56999999999999995</c:v>
                </c:pt>
                <c:pt idx="60">
                  <c:v>0.36</c:v>
                </c:pt>
                <c:pt idx="61">
                  <c:v>0.39</c:v>
                </c:pt>
                <c:pt idx="62">
                  <c:v>0.43</c:v>
                </c:pt>
                <c:pt idx="63">
                  <c:v>0.44</c:v>
                </c:pt>
                <c:pt idx="64">
                  <c:v>0.49</c:v>
                </c:pt>
                <c:pt idx="65">
                  <c:v>0.52</c:v>
                </c:pt>
                <c:pt idx="66">
                  <c:v>0.59</c:v>
                </c:pt>
                <c:pt idx="67">
                  <c:v>0.79</c:v>
                </c:pt>
                <c:pt idx="68">
                  <c:v>0.98</c:v>
                </c:pt>
                <c:pt idx="69">
                  <c:v>1.28</c:v>
                </c:pt>
                <c:pt idx="70">
                  <c:v>1.56</c:v>
                </c:pt>
                <c:pt idx="71">
                  <c:v>1.89</c:v>
                </c:pt>
                <c:pt idx="72">
                  <c:v>2.0699999999999998</c:v>
                </c:pt>
                <c:pt idx="73">
                  <c:v>2.71</c:v>
                </c:pt>
                <c:pt idx="74">
                  <c:v>2.89</c:v>
                </c:pt>
                <c:pt idx="75">
                  <c:v>2.91</c:v>
                </c:pt>
                <c:pt idx="76">
                  <c:v>3.02</c:v>
                </c:pt>
                <c:pt idx="77">
                  <c:v>2.9</c:v>
                </c:pt>
                <c:pt idx="78">
                  <c:v>2.5299999999999998</c:v>
                </c:pt>
                <c:pt idx="79">
                  <c:v>2.23</c:v>
                </c:pt>
                <c:pt idx="80">
                  <c:v>1.98</c:v>
                </c:pt>
                <c:pt idx="81">
                  <c:v>1.69</c:v>
                </c:pt>
                <c:pt idx="82">
                  <c:v>1.55</c:v>
                </c:pt>
                <c:pt idx="83">
                  <c:v>1.34</c:v>
                </c:pt>
                <c:pt idx="84">
                  <c:v>1.2</c:v>
                </c:pt>
                <c:pt idx="85">
                  <c:v>1.1399999999999999</c:v>
                </c:pt>
                <c:pt idx="86">
                  <c:v>1.23</c:v>
                </c:pt>
                <c:pt idx="87">
                  <c:v>0.92</c:v>
                </c:pt>
                <c:pt idx="88">
                  <c:v>0.85</c:v>
                </c:pt>
                <c:pt idx="89">
                  <c:v>0.73</c:v>
                </c:pt>
                <c:pt idx="90">
                  <c:v>0.62</c:v>
                </c:pt>
                <c:pt idx="91">
                  <c:v>0.56999999999999995</c:v>
                </c:pt>
                <c:pt idx="92">
                  <c:v>0.53</c:v>
                </c:pt>
                <c:pt idx="93">
                  <c:v>0.5</c:v>
                </c:pt>
                <c:pt idx="94">
                  <c:v>0.47</c:v>
                </c:pt>
                <c:pt idx="95">
                  <c:v>0.44</c:v>
                </c:pt>
                <c:pt idx="96">
                  <c:v>0.43</c:v>
                </c:pt>
                <c:pt idx="97">
                  <c:v>0.41</c:v>
                </c:pt>
                <c:pt idx="98">
                  <c:v>0.41</c:v>
                </c:pt>
                <c:pt idx="99">
                  <c:v>0.44</c:v>
                </c:pt>
                <c:pt idx="100">
                  <c:v>0.45</c:v>
                </c:pt>
                <c:pt idx="101">
                  <c:v>0.45</c:v>
                </c:pt>
                <c:pt idx="102">
                  <c:v>0.45</c:v>
                </c:pt>
                <c:pt idx="103">
                  <c:v>0.47</c:v>
                </c:pt>
                <c:pt idx="104">
                  <c:v>0.47</c:v>
                </c:pt>
                <c:pt idx="105">
                  <c:v>0.46</c:v>
                </c:pt>
                <c:pt idx="106">
                  <c:v>0.47</c:v>
                </c:pt>
                <c:pt idx="107">
                  <c:v>0.49</c:v>
                </c:pt>
                <c:pt idx="108">
                  <c:v>0.46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  <c:pt idx="112">
                  <c:v>0.47</c:v>
                </c:pt>
                <c:pt idx="113">
                  <c:v>0.47</c:v>
                </c:pt>
                <c:pt idx="114">
                  <c:v>0.51</c:v>
                </c:pt>
                <c:pt idx="115">
                  <c:v>0.49</c:v>
                </c:pt>
                <c:pt idx="116">
                  <c:v>0.53</c:v>
                </c:pt>
                <c:pt idx="117">
                  <c:v>0.55000000000000004</c:v>
                </c:pt>
                <c:pt idx="118">
                  <c:v>0.49</c:v>
                </c:pt>
                <c:pt idx="119">
                  <c:v>0.4</c:v>
                </c:pt>
                <c:pt idx="120">
                  <c:v>0.33</c:v>
                </c:pt>
                <c:pt idx="121">
                  <c:v>0.26</c:v>
                </c:pt>
                <c:pt idx="122">
                  <c:v>0.2</c:v>
                </c:pt>
                <c:pt idx="123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4-9743-8A02-F477AF4BF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018031"/>
        <c:axId val="177234271"/>
      </c:lineChart>
      <c:dateAx>
        <c:axId val="17801803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34271"/>
        <c:crosses val="autoZero"/>
        <c:auto val="1"/>
        <c:lblOffset val="100"/>
        <c:baseTimeUnit val="months"/>
      </c:dateAx>
      <c:valAx>
        <c:axId val="17723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18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DE42-F0BF-6A49-A74C-0AEA4D28E514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50512-3248-BC40-8303-6F46F4FF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046E3-C673-414F-BEF6-A4B7893D04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198864" y="656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7095" y="-417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98864" y="656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7095" y="-417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04" y="5499910"/>
            <a:ext cx="1928501" cy="957109"/>
          </a:xfrm>
          <a:prstGeom prst="rect">
            <a:avLst/>
          </a:prstGeom>
          <a:effectLst>
            <a:reflection blurRad="6350" stA="50000" endA="275" endPos="14000" dist="1016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5" y="-31220"/>
            <a:ext cx="12193025" cy="6580020"/>
          </a:xfrm>
          <a:prstGeom prst="rect">
            <a:avLst/>
          </a:prstGeom>
        </p:spPr>
      </p:pic>
      <p:sp>
        <p:nvSpPr>
          <p:cNvPr id="19" name="Rectangle 4"/>
          <p:cNvSpPr/>
          <p:nvPr/>
        </p:nvSpPr>
        <p:spPr>
          <a:xfrm>
            <a:off x="-1025" y="-51837"/>
            <a:ext cx="8443709" cy="6883518"/>
          </a:xfrm>
          <a:custGeom>
            <a:avLst/>
            <a:gdLst>
              <a:gd name="connsiteX0" fmla="*/ 0 w 5667449"/>
              <a:gd name="connsiteY0" fmla="*/ 0 h 5715000"/>
              <a:gd name="connsiteX1" fmla="*/ 5667449 w 5667449"/>
              <a:gd name="connsiteY1" fmla="*/ 0 h 5715000"/>
              <a:gd name="connsiteX2" fmla="*/ 5667449 w 5667449"/>
              <a:gd name="connsiteY2" fmla="*/ 5715000 h 5715000"/>
              <a:gd name="connsiteX3" fmla="*/ 0 w 5667449"/>
              <a:gd name="connsiteY3" fmla="*/ 5715000 h 5715000"/>
              <a:gd name="connsiteX4" fmla="*/ 0 w 5667449"/>
              <a:gd name="connsiteY4" fmla="*/ 0 h 5715000"/>
              <a:gd name="connsiteX0" fmla="*/ 0 w 5667449"/>
              <a:gd name="connsiteY0" fmla="*/ 21265 h 5736265"/>
              <a:gd name="connsiteX1" fmla="*/ 3392082 w 5667449"/>
              <a:gd name="connsiteY1" fmla="*/ 0 h 5736265"/>
              <a:gd name="connsiteX2" fmla="*/ 5667449 w 5667449"/>
              <a:gd name="connsiteY2" fmla="*/ 5736265 h 5736265"/>
              <a:gd name="connsiteX3" fmla="*/ 0 w 5667449"/>
              <a:gd name="connsiteY3" fmla="*/ 5736265 h 5736265"/>
              <a:gd name="connsiteX4" fmla="*/ 0 w 5667449"/>
              <a:gd name="connsiteY4" fmla="*/ 21265 h 5736265"/>
              <a:gd name="connsiteX0" fmla="*/ 0 w 5667449"/>
              <a:gd name="connsiteY0" fmla="*/ 21265 h 5736265"/>
              <a:gd name="connsiteX1" fmla="*/ 4243322 w 5667449"/>
              <a:gd name="connsiteY1" fmla="*/ 0 h 5736265"/>
              <a:gd name="connsiteX2" fmla="*/ 5667449 w 5667449"/>
              <a:gd name="connsiteY2" fmla="*/ 5736265 h 5736265"/>
              <a:gd name="connsiteX3" fmla="*/ 0 w 5667449"/>
              <a:gd name="connsiteY3" fmla="*/ 5736265 h 5736265"/>
              <a:gd name="connsiteX4" fmla="*/ 0 w 5667449"/>
              <a:gd name="connsiteY4" fmla="*/ 21265 h 5736265"/>
              <a:gd name="connsiteX0" fmla="*/ 0 w 6153871"/>
              <a:gd name="connsiteY0" fmla="*/ 21265 h 5736265"/>
              <a:gd name="connsiteX1" fmla="*/ 4243322 w 6153871"/>
              <a:gd name="connsiteY1" fmla="*/ 0 h 5736265"/>
              <a:gd name="connsiteX2" fmla="*/ 6153871 w 6153871"/>
              <a:gd name="connsiteY2" fmla="*/ 5715000 h 5736265"/>
              <a:gd name="connsiteX3" fmla="*/ 0 w 6153871"/>
              <a:gd name="connsiteY3" fmla="*/ 5736265 h 5736265"/>
              <a:gd name="connsiteX4" fmla="*/ 0 w 6153871"/>
              <a:gd name="connsiteY4" fmla="*/ 21265 h 57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71" h="5736265">
                <a:moveTo>
                  <a:pt x="0" y="21265"/>
                </a:moveTo>
                <a:lnTo>
                  <a:pt x="4243322" y="0"/>
                </a:lnTo>
                <a:lnTo>
                  <a:pt x="6153871" y="5715000"/>
                </a:lnTo>
                <a:lnTo>
                  <a:pt x="0" y="5736265"/>
                </a:lnTo>
                <a:lnTo>
                  <a:pt x="0" y="21265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160"/>
          </a:p>
        </p:txBody>
      </p:sp>
      <p:sp>
        <p:nvSpPr>
          <p:cNvPr id="24" name="Rectangle 23"/>
          <p:cNvSpPr/>
          <p:nvPr/>
        </p:nvSpPr>
        <p:spPr>
          <a:xfrm>
            <a:off x="0" y="6490976"/>
            <a:ext cx="12192000" cy="379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TextBox 24"/>
          <p:cNvSpPr txBox="1"/>
          <p:nvPr/>
        </p:nvSpPr>
        <p:spPr>
          <a:xfrm>
            <a:off x="0" y="6517749"/>
            <a:ext cx="12192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>
                <a:solidFill>
                  <a:schemeClr val="bg1"/>
                </a:solidFill>
              </a:rPr>
              <a:t>Beacon Economics        |          </a:t>
            </a:r>
            <a:r>
              <a:rPr lang="en-US" sz="1440" err="1">
                <a:solidFill>
                  <a:schemeClr val="bg1"/>
                </a:solidFill>
              </a:rPr>
              <a:t>beaconecon.com</a:t>
            </a:r>
            <a:endParaRPr lang="en-US" sz="144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47697" y="4975479"/>
            <a:ext cx="6538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Christopher </a:t>
            </a:r>
            <a:r>
              <a:rPr lang="en-US" sz="2000" b="1" i="1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Thornberg</a:t>
            </a:r>
            <a:r>
              <a:rPr lang="en-US" sz="2000" b="1" i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, PhD</a:t>
            </a:r>
          </a:p>
          <a:p>
            <a:r>
              <a:rPr lang="en-US" sz="1600" i="1">
                <a:solidFill>
                  <a:schemeClr val="bg1"/>
                </a:solidFill>
                <a:latin typeface="+mn-lt"/>
              </a:rPr>
              <a:t>Founding Partner, Beacon Economics</a:t>
            </a:r>
            <a:endParaRPr lang="en-US" sz="1600" i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  <a:p>
            <a:r>
              <a:rPr lang="en-US" sz="1600" i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Director, UCR </a:t>
            </a:r>
            <a:r>
              <a:rPr lang="en-US" sz="1600" i="1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SoBA</a:t>
            </a:r>
            <a:r>
              <a:rPr lang="en-US" sz="1600" i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 Center for Economic Forecasting and Development </a:t>
            </a:r>
          </a:p>
          <a:p>
            <a:endParaRPr lang="en-US" sz="2000" i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32" y="446045"/>
            <a:ext cx="2381122" cy="1003071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191000"/>
            <a:ext cx="5959162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000" dirty="0"/>
              <a:t>Date of Presentation Month XX, 20XX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434107"/>
            <a:ext cx="6126163" cy="126159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90121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640">
          <p15:clr>
            <a:srgbClr val="FBAE40"/>
          </p15:clr>
        </p15:guide>
        <p15:guide id="5" pos="408">
          <p15:clr>
            <a:srgbClr val="FBAE40"/>
          </p15:clr>
        </p15:guide>
        <p15:guide id="6" orient="horz" pos="2832">
          <p15:clr>
            <a:srgbClr val="FBAE40"/>
          </p15:clr>
        </p15:guide>
        <p15:guide id="7" orient="horz" pos="2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85900"/>
            <a:ext cx="11315700" cy="4686301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.AppleSystemUIFont" charset="-120"/>
              <a:buChar char="—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.AppleSystemUIFont" charset="-120"/>
              <a:buChar char="—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30" t="15359" r="23256" b="23394"/>
          <a:stretch/>
        </p:blipFill>
        <p:spPr>
          <a:xfrm>
            <a:off x="9860082" y="152400"/>
            <a:ext cx="1972155" cy="1082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021" y="228600"/>
            <a:ext cx="9135979" cy="1024128"/>
          </a:xfrm>
          <a:prstGeom prst="rect">
            <a:avLst/>
          </a:prstGeom>
        </p:spPr>
        <p:txBody>
          <a:bodyPr anchor="ctr"/>
          <a:lstStyle>
            <a:lvl1pPr>
              <a:defRPr sz="36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One Figure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419100" y="228600"/>
            <a:ext cx="192617" cy="1024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6400800"/>
            <a:ext cx="6853570" cy="357251"/>
          </a:xfrm>
          <a:ln>
            <a:noFill/>
          </a:ln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American Community Survey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236" y="6399276"/>
            <a:ext cx="429126" cy="362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EA6B5-C943-504B-B008-87C3604991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97221" y="6440163"/>
            <a:ext cx="152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Beacon Economics</a:t>
            </a:r>
          </a:p>
        </p:txBody>
      </p:sp>
    </p:spTree>
    <p:extLst>
      <p:ext uri="{BB962C8B-B14F-4D97-AF65-F5344CB8AC3E}">
        <p14:creationId xmlns:p14="http://schemas.microsoft.com/office/powerpoint/2010/main" val="104207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792">
          <p15:clr>
            <a:srgbClr val="FBAE40"/>
          </p15:clr>
        </p15:guide>
        <p15:guide id="4" orient="horz" pos="936">
          <p15:clr>
            <a:srgbClr val="FBAE40"/>
          </p15:clr>
        </p15:guide>
        <p15:guide id="5" pos="264">
          <p15:clr>
            <a:srgbClr val="FBAE40"/>
          </p15:clr>
        </p15:guide>
        <p15:guide id="6" pos="7392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pos="480">
          <p15:clr>
            <a:srgbClr val="FBAE40"/>
          </p15:clr>
        </p15:guide>
        <p15:guide id="9" pos="6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057400"/>
            <a:ext cx="10287000" cy="1371601"/>
          </a:xfrm>
          <a:prstGeom prst="rect">
            <a:avLst/>
          </a:prstGeom>
        </p:spPr>
        <p:txBody>
          <a:bodyPr anchor="b"/>
          <a:lstStyle>
            <a:lvl1pPr>
              <a:defRPr b="0" i="0" baseline="0">
                <a:solidFill>
                  <a:schemeClr val="accent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U.S. Economy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419100" y="2057400"/>
            <a:ext cx="2667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419100" y="2057400"/>
            <a:ext cx="2667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236" y="6399276"/>
            <a:ext cx="42912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09EE9A-0418-E049-9CDA-E4411E21D4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97221" y="6440163"/>
            <a:ext cx="152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Beacon Economics</a:t>
            </a:r>
          </a:p>
        </p:txBody>
      </p:sp>
    </p:spTree>
    <p:extLst>
      <p:ext uri="{BB962C8B-B14F-4D97-AF65-F5344CB8AC3E}">
        <p14:creationId xmlns:p14="http://schemas.microsoft.com/office/powerpoint/2010/main" val="72635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s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860082" y="-251485"/>
            <a:ext cx="1930400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021" y="228600"/>
            <a:ext cx="9135979" cy="1024128"/>
          </a:xfrm>
          <a:prstGeom prst="rect">
            <a:avLst/>
          </a:prstGeom>
        </p:spPr>
        <p:txBody>
          <a:bodyPr anchor="ctr"/>
          <a:lstStyle>
            <a:lvl1pPr>
              <a:defRPr sz="36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Two Figures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419100" y="228600"/>
            <a:ext cx="192617" cy="1024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19099" y="6400800"/>
            <a:ext cx="6853571" cy="357251"/>
          </a:xfrm>
          <a:ln>
            <a:noFill/>
          </a:ln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Source Here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236" y="6399276"/>
            <a:ext cx="429126" cy="362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09EE9A-0418-E049-9CDA-E4411E21D4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97221" y="6440163"/>
            <a:ext cx="152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Beacon Economics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32091DE-5EB6-0843-9FFE-1AF4CA951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85900"/>
            <a:ext cx="5562600" cy="4686301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.AppleSystemUIFont" charset="-120"/>
              <a:buChar char="—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.AppleSystemUIFont" charset="-120"/>
              <a:buChar char="—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CFF8622-0CDE-0142-B73F-9EFCB077DF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8184" y="1485900"/>
            <a:ext cx="5526616" cy="4686301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.AppleSystemUIFont" charset="-120"/>
              <a:buChar char="—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.AppleSystemUIFont" charset="-120"/>
              <a:buChar char="—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322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792">
          <p15:clr>
            <a:srgbClr val="FBAE40"/>
          </p15:clr>
        </p15:guide>
        <p15:guide id="4" orient="horz" pos="936">
          <p15:clr>
            <a:srgbClr val="FBAE40"/>
          </p15:clr>
        </p15:guide>
        <p15:guide id="5" pos="264">
          <p15:clr>
            <a:srgbClr val="FBAE40"/>
          </p15:clr>
        </p15:guide>
        <p15:guide id="6" pos="7392">
          <p15:clr>
            <a:srgbClr val="FBAE40"/>
          </p15:clr>
        </p15:guide>
        <p15:guide id="7" orient="horz" pos="2448">
          <p15:clr>
            <a:srgbClr val="FBAE40"/>
          </p15:clr>
        </p15:guide>
        <p15:guide id="8" pos="3768">
          <p15:clr>
            <a:srgbClr val="FBAE40"/>
          </p15:clr>
        </p15:guide>
        <p15:guide id="9" pos="3912">
          <p15:clr>
            <a:srgbClr val="FBAE40"/>
          </p15:clr>
        </p15:guide>
        <p15:guide id="10" orient="horz" pos="4032">
          <p15:clr>
            <a:srgbClr val="FBAE40"/>
          </p15:clr>
        </p15:guide>
        <p15:guide id="11" pos="480">
          <p15:clr>
            <a:srgbClr val="FBAE40"/>
          </p15:clr>
        </p15:guide>
        <p15:guide id="12" pos="6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Figure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85900"/>
            <a:ext cx="11315700" cy="4686301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.AppleSystemUIFont" charset="-120"/>
              <a:buChar char="—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.AppleSystemUIFont" charset="-120"/>
              <a:buChar char="—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1"/>
              </a:buClr>
              <a:buFont typeface=".AppleSystemUIFont" charset="-120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860082" y="-251485"/>
            <a:ext cx="1930400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021" y="228600"/>
            <a:ext cx="9135979" cy="1024128"/>
          </a:xfrm>
          <a:prstGeom prst="rect">
            <a:avLst/>
          </a:prstGeom>
        </p:spPr>
        <p:txBody>
          <a:bodyPr anchor="ctr"/>
          <a:lstStyle>
            <a:lvl1pPr>
              <a:defRPr sz="36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One Figure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419100" y="228600"/>
            <a:ext cx="192617" cy="1024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6400800"/>
            <a:ext cx="6853570" cy="357251"/>
          </a:xfrm>
          <a:ln>
            <a:noFill/>
          </a:ln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Source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236" y="6399276"/>
            <a:ext cx="429126" cy="362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09EE9A-0418-E049-9CDA-E4411E21D4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97221" y="6440163"/>
            <a:ext cx="152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Beacon Economics</a:t>
            </a:r>
          </a:p>
        </p:txBody>
      </p:sp>
    </p:spTree>
    <p:extLst>
      <p:ext uri="{BB962C8B-B14F-4D97-AF65-F5344CB8AC3E}">
        <p14:creationId xmlns:p14="http://schemas.microsoft.com/office/powerpoint/2010/main" val="351527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792">
          <p15:clr>
            <a:srgbClr val="FBAE40"/>
          </p15:clr>
        </p15:guide>
        <p15:guide id="4" orient="horz" pos="936">
          <p15:clr>
            <a:srgbClr val="FBAE40"/>
          </p15:clr>
        </p15:guide>
        <p15:guide id="5" pos="264">
          <p15:clr>
            <a:srgbClr val="FBAE40"/>
          </p15:clr>
        </p15:guide>
        <p15:guide id="6" pos="7392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pos="480">
          <p15:clr>
            <a:srgbClr val="FBAE40"/>
          </p15:clr>
        </p15:guide>
        <p15:guide id="9" pos="62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860082" y="-251485"/>
            <a:ext cx="1930400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021" y="228600"/>
            <a:ext cx="9135979" cy="1024128"/>
          </a:xfrm>
          <a:prstGeom prst="rect">
            <a:avLst/>
          </a:prstGeom>
        </p:spPr>
        <p:txBody>
          <a:bodyPr anchor="ctr"/>
          <a:lstStyle>
            <a:lvl1pPr>
              <a:defRPr sz="36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419100" y="228600"/>
            <a:ext cx="192617" cy="1024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6400800"/>
            <a:ext cx="6853570" cy="357251"/>
          </a:xfrm>
          <a:ln>
            <a:noFill/>
          </a:ln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Source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236" y="6399276"/>
            <a:ext cx="429126" cy="362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09EE9A-0418-E049-9CDA-E4411E21D4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97221" y="6440163"/>
            <a:ext cx="152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Beacon Economics</a:t>
            </a:r>
          </a:p>
        </p:txBody>
      </p:sp>
    </p:spTree>
    <p:extLst>
      <p:ext uri="{BB962C8B-B14F-4D97-AF65-F5344CB8AC3E}">
        <p14:creationId xmlns:p14="http://schemas.microsoft.com/office/powerpoint/2010/main" val="162659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792">
          <p15:clr>
            <a:srgbClr val="FBAE40"/>
          </p15:clr>
        </p15:guide>
        <p15:guide id="4" orient="horz" pos="936">
          <p15:clr>
            <a:srgbClr val="FBAE40"/>
          </p15:clr>
        </p15:guide>
        <p15:guide id="5" pos="264">
          <p15:clr>
            <a:srgbClr val="FBAE40"/>
          </p15:clr>
        </p15:guide>
        <p15:guide id="6" pos="7392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pos="480">
          <p15:clr>
            <a:srgbClr val="FBAE40"/>
          </p15:clr>
        </p15:guide>
        <p15:guide id="9" pos="62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236" y="6399276"/>
            <a:ext cx="42912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09EE9A-0418-E049-9CDA-E4411E21D4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7221" y="6440163"/>
            <a:ext cx="152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Beacon Economics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6400800"/>
            <a:ext cx="6853570" cy="357251"/>
          </a:xfrm>
          <a:ln>
            <a:noFill/>
          </a:ln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14100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73224" y="894787"/>
            <a:ext cx="8293394" cy="2540886"/>
            <a:chOff x="1973224" y="894787"/>
            <a:chExt cx="8293394" cy="2540886"/>
          </a:xfrm>
          <a:effectLst>
            <a:outerShdw sx="1000" sy="1000" algn="ctr" rotWithShape="0">
              <a:srgbClr val="000000"/>
            </a:outerShdw>
          </a:effectLst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2000" y="894787"/>
              <a:ext cx="3166730" cy="253324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224" y="894787"/>
              <a:ext cx="3166730" cy="2533241"/>
            </a:xfrm>
            <a:prstGeom prst="rect">
              <a:avLst/>
            </a:prstGeom>
            <a:effectLst>
              <a:outerShdw blurRad="50800" dist="50800" dir="5400000" algn="ctr" rotWithShape="0">
                <a:schemeClr val="accent1"/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9888" y="902432"/>
              <a:ext cx="3166730" cy="2533241"/>
            </a:xfrm>
            <a:prstGeom prst="rect">
              <a:avLst/>
            </a:prstGeom>
            <a:effectLst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412" y="170881"/>
            <a:ext cx="1901076" cy="1832569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4309730" y="902432"/>
            <a:ext cx="3572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3817" y="6191813"/>
            <a:ext cx="47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Chris@BeaconEcon.com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|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beaconecon.com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ED424B7-3556-9FE8-CB9E-795E83B99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503" y="2254931"/>
            <a:ext cx="3378994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748589" cy="6859373"/>
          </a:xfrm>
          <a:prstGeom prst="rect">
            <a:avLst/>
          </a:prstGeom>
          <a:solidFill>
            <a:srgbClr val="15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501879" y="0"/>
            <a:ext cx="246706" cy="23256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45373" y="4343398"/>
            <a:ext cx="3880827" cy="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V="1">
            <a:off x="1501879" y="2325684"/>
            <a:ext cx="246706" cy="1956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98864" y="656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7095" y="-417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438400" y="2325683"/>
            <a:ext cx="7988968" cy="186531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400" b="0" baseline="0">
                <a:solidFill>
                  <a:schemeClr val="accent6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Economic Outlook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January 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09800" cy="6859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1967099" y="-2"/>
            <a:ext cx="242701" cy="21463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1967099" y="2146385"/>
            <a:ext cx="242701" cy="21970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8864" y="656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7095" y="-417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04" y="5572264"/>
            <a:ext cx="1928501" cy="812400"/>
          </a:xfrm>
          <a:prstGeom prst="rect">
            <a:avLst/>
          </a:prstGeom>
          <a:effectLst>
            <a:reflection blurRad="6350" stA="50000" endA="275" endPos="14000" dist="1016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4495800"/>
            <a:ext cx="7988968" cy="1903413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Speaker Name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7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640">
          <p15:clr>
            <a:srgbClr val="FBAE40"/>
          </p15:clr>
        </p15:guide>
        <p15:guide id="5" pos="1536">
          <p15:clr>
            <a:srgbClr val="FBAE40"/>
          </p15:clr>
        </p15:guide>
        <p15:guide id="6" orient="horz" pos="2832">
          <p15:clr>
            <a:srgbClr val="FBAE40"/>
          </p15:clr>
        </p15:guide>
        <p15:guide id="7" orient="horz" pos="13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9100" y="6400798"/>
            <a:ext cx="11315700" cy="357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015330" y="6432697"/>
            <a:ext cx="0" cy="284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62863" y="3818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97221" y="6440163"/>
            <a:ext cx="152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Beacon Economics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236" y="6399276"/>
            <a:ext cx="429126" cy="362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09EE9A-0418-E049-9CDA-E4411E21D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727" r:id="rId9"/>
    <p:sldLayoutId id="21474837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pleSymbols" charset="0"/>
        <a:buChar char="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pleSymbols" charset="0"/>
        <a:buChar char="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pleSymbols" charset="0"/>
        <a:buChar char="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pleSymbols" charset="0"/>
        <a:buChar char="⏤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work/quotes/6910366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2B6C3-2F85-8B2F-2670-1F1DEDEBD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4061791"/>
            <a:ext cx="5959162" cy="304800"/>
          </a:xfrm>
        </p:spPr>
        <p:txBody>
          <a:bodyPr/>
          <a:lstStyle/>
          <a:p>
            <a:r>
              <a:rPr lang="en-US" dirty="0"/>
              <a:t>March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BF505-F9DB-85BF-3295-4866B48FF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0"/>
            <a:ext cx="6902631" cy="1261593"/>
          </a:xfrm>
        </p:spPr>
        <p:txBody>
          <a:bodyPr>
            <a:normAutofit/>
          </a:bodyPr>
          <a:lstStyle/>
          <a:p>
            <a:r>
              <a:rPr lang="en-US" sz="3300" dirty="0"/>
              <a:t>Navigating the Stimulus Hangover</a:t>
            </a:r>
          </a:p>
          <a:p>
            <a:r>
              <a:rPr lang="en-US" sz="3500" i="1" dirty="0"/>
              <a:t>Focus on LA County</a:t>
            </a:r>
          </a:p>
        </p:txBody>
      </p:sp>
      <p:sp>
        <p:nvSpPr>
          <p:cNvPr id="6" name="AutoShape 2" descr="We Bank on Business - California Bank of Commerce">
            <a:extLst>
              <a:ext uri="{FF2B5EF4-FFF2-40B4-BE49-F238E27FC236}">
                <a16:creationId xmlns:a16="http://schemas.microsoft.com/office/drawing/2014/main" id="{D47E720E-91B9-9A55-9573-A047D5EF6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1071-F355-9948-AE6A-A864C012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and Money: Now vs Then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97B6F-2FB6-0901-44B2-D45288AB1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AB2309-1339-3EC1-C2F7-51A46CE4B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895761"/>
              </p:ext>
            </p:extLst>
          </p:nvPr>
        </p:nvGraphicFramePr>
        <p:xfrm>
          <a:off x="1491544" y="1367861"/>
          <a:ext cx="8991798" cy="491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993D33-F704-4C3A-36B7-BC2D850A8F84}"/>
              </a:ext>
            </a:extLst>
          </p:cNvPr>
          <p:cNvSpPr txBox="1"/>
          <p:nvPr/>
        </p:nvSpPr>
        <p:spPr>
          <a:xfrm>
            <a:off x="7675248" y="3105834"/>
            <a:ext cx="159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Bernanke QE $3.5T 08-14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3239F-EE3A-62BB-1AFC-0580B00F7685}"/>
              </a:ext>
            </a:extLst>
          </p:cNvPr>
          <p:cNvSpPr txBox="1"/>
          <p:nvPr/>
        </p:nvSpPr>
        <p:spPr>
          <a:xfrm>
            <a:off x="8818908" y="2078771"/>
            <a:ext cx="129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Powell QE $5T 20-21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9C054-B2AF-DF3A-03AB-8B99CCD2BB09}"/>
              </a:ext>
            </a:extLst>
          </p:cNvPr>
          <p:cNvSpPr txBox="1"/>
          <p:nvPr/>
        </p:nvSpPr>
        <p:spPr>
          <a:xfrm>
            <a:off x="2777311" y="2139731"/>
            <a:ext cx="213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1970’s inflation driver: M1 growth</a:t>
            </a:r>
          </a:p>
        </p:txBody>
      </p:sp>
    </p:spTree>
    <p:extLst>
      <p:ext uri="{BB962C8B-B14F-4D97-AF65-F5344CB8AC3E}">
        <p14:creationId xmlns:p14="http://schemas.microsoft.com/office/powerpoint/2010/main" val="149002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1071-F355-9948-AE6A-A864C012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 and Money: Then vs 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97B6F-2FB6-0901-44B2-D45288AB1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A8BE35-E640-9F63-41B0-C7B68333630F}"/>
              </a:ext>
            </a:extLst>
          </p:cNvPr>
          <p:cNvSpPr txBox="1">
            <a:spLocks/>
          </p:cNvSpPr>
          <p:nvPr/>
        </p:nvSpPr>
        <p:spPr>
          <a:xfrm>
            <a:off x="925995" y="1252728"/>
            <a:ext cx="5839780" cy="44252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b="1" dirty="0"/>
              <a:t>The Problem of Excess Money</a:t>
            </a:r>
            <a:endParaRPr lang="en-US" sz="2400" b="1" u="sng" dirty="0"/>
          </a:p>
          <a:p>
            <a:pPr marL="457200" lvl="1" indent="0">
              <a:buNone/>
            </a:pPr>
            <a:r>
              <a:rPr lang="en-US" sz="2400" u="sng" dirty="0"/>
              <a:t>Short run: Money illusion</a:t>
            </a:r>
          </a:p>
          <a:p>
            <a:pPr lvl="1"/>
            <a:r>
              <a:rPr lang="en-US" sz="2400" dirty="0"/>
              <a:t>Falling interest rates</a:t>
            </a:r>
          </a:p>
          <a:p>
            <a:pPr lvl="1"/>
            <a:r>
              <a:rPr lang="en-US" sz="2400" dirty="0"/>
              <a:t>Asset price bubbles form</a:t>
            </a:r>
          </a:p>
          <a:p>
            <a:pPr lvl="1"/>
            <a:r>
              <a:rPr lang="en-US" sz="2400" dirty="0"/>
              <a:t>Spending and investment binge ensues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u="sng" dirty="0"/>
              <a:t>Long run: The Hangover</a:t>
            </a:r>
          </a:p>
          <a:p>
            <a:pPr lvl="1"/>
            <a:r>
              <a:rPr lang="en-US" sz="2400" dirty="0"/>
              <a:t>SR: Inflation and rates rise</a:t>
            </a:r>
          </a:p>
          <a:p>
            <a:pPr lvl="1"/>
            <a:r>
              <a:rPr lang="en-US" sz="2400" dirty="0"/>
              <a:t>SR: Asset markets sag</a:t>
            </a:r>
          </a:p>
          <a:p>
            <a:pPr lvl="1"/>
            <a:r>
              <a:rPr lang="en-US" sz="2400" dirty="0"/>
              <a:t>LR: Sharp transfers of real wealth</a:t>
            </a:r>
          </a:p>
          <a:p>
            <a:pPr lvl="1"/>
            <a:r>
              <a:rPr lang="en-US" sz="2400" dirty="0"/>
              <a:t>LR: Investments risk rises</a:t>
            </a:r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8" name="Picture 7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7361C909-A7DC-0E6A-B5F0-8FE8A019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8652">
            <a:off x="7387541" y="1577088"/>
            <a:ext cx="2884520" cy="41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753-861B-7D45-91E2-73B26FC2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48" y="228600"/>
            <a:ext cx="9135979" cy="1024128"/>
          </a:xfrm>
        </p:spPr>
        <p:txBody>
          <a:bodyPr/>
          <a:lstStyle/>
          <a:p>
            <a:r>
              <a:rPr lang="en-US" dirty="0"/>
              <a:t>Inflation nation…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22517-2551-F443-8018-254D16E2E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pped: Which Countries Have the Highest Inflation?">
            <a:extLst>
              <a:ext uri="{FF2B5EF4-FFF2-40B4-BE49-F238E27FC236}">
                <a16:creationId xmlns:a16="http://schemas.microsoft.com/office/drawing/2014/main" id="{E79A0A04-40EA-A807-8F95-A3527EC3D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5662" y="1405053"/>
            <a:ext cx="5587240" cy="46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F2AD88-9ED8-CC0C-B216-57EFF7CE4001}"/>
              </a:ext>
            </a:extLst>
          </p:cNvPr>
          <p:cNvGraphicFramePr>
            <a:graphicFrameLocks/>
          </p:cNvGraphicFramePr>
          <p:nvPr/>
        </p:nvGraphicFramePr>
        <p:xfrm>
          <a:off x="686473" y="1450496"/>
          <a:ext cx="5131699" cy="461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800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0F0E-A63C-FEC6-D362-92C462D1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00" y="197966"/>
            <a:ext cx="9135979" cy="1024128"/>
          </a:xfrm>
        </p:spPr>
        <p:txBody>
          <a:bodyPr/>
          <a:lstStyle/>
          <a:p>
            <a:r>
              <a:rPr lang="en-US" dirty="0"/>
              <a:t>Gravity still works…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7E6E1-E35B-CF73-A5A1-B150D53487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AF1BC2-709A-D9C6-E4C2-4E41DF81AE48}"/>
              </a:ext>
            </a:extLst>
          </p:cNvPr>
          <p:cNvGraphicFramePr>
            <a:graphicFrameLocks/>
          </p:cNvGraphicFramePr>
          <p:nvPr/>
        </p:nvGraphicFramePr>
        <p:xfrm>
          <a:off x="509847" y="1222094"/>
          <a:ext cx="5530554" cy="488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ADB933-B962-EE29-3DFD-CA38BCC068EF}"/>
              </a:ext>
            </a:extLst>
          </p:cNvPr>
          <p:cNvGraphicFramePr>
            <a:graphicFrameLocks/>
          </p:cNvGraphicFramePr>
          <p:nvPr/>
        </p:nvGraphicFramePr>
        <p:xfrm>
          <a:off x="6096000" y="1222094"/>
          <a:ext cx="5168900" cy="488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annual-us-ipo-activity">
            <a:extLst>
              <a:ext uri="{FF2B5EF4-FFF2-40B4-BE49-F238E27FC236}">
                <a16:creationId xmlns:a16="http://schemas.microsoft.com/office/drawing/2014/main" id="{AABC5BE1-4A69-6544-9149-451E3AC4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218" y="1700168"/>
            <a:ext cx="7512875" cy="400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8C94F9-F829-76C0-C469-EEAE8FFC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Gravity, VC and Housing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A45EC8-E22E-0BF8-D1D1-6EE61604F0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PitchBook</a:t>
            </a:r>
            <a:r>
              <a:rPr lang="en-US" dirty="0"/>
              <a:t>. Completed, All VC Stage, Global Deals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DD1FD82F-2878-C5AE-0272-5F6F9995CC3B}"/>
              </a:ext>
            </a:extLst>
          </p:cNvPr>
          <p:cNvGraphicFramePr>
            <a:graphicFrameLocks/>
          </p:cNvGraphicFramePr>
          <p:nvPr/>
        </p:nvGraphicFramePr>
        <p:xfrm>
          <a:off x="927100" y="1714500"/>
          <a:ext cx="55626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4D517EB-65A9-93B9-A679-B4022653D08E}"/>
              </a:ext>
            </a:extLst>
          </p:cNvPr>
          <p:cNvGraphicFramePr>
            <a:graphicFrameLocks/>
          </p:cNvGraphicFramePr>
          <p:nvPr/>
        </p:nvGraphicFramePr>
        <p:xfrm>
          <a:off x="6151600" y="1415201"/>
          <a:ext cx="5346000" cy="479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9DDBAE1-36C2-598C-7F6B-22B67D8522F5}"/>
              </a:ext>
            </a:extLst>
          </p:cNvPr>
          <p:cNvSpPr txBox="1"/>
          <p:nvPr/>
        </p:nvSpPr>
        <p:spPr>
          <a:xfrm>
            <a:off x="9491074" y="2337263"/>
            <a:ext cx="232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20-22: +42%</a:t>
            </a:r>
          </a:p>
          <a:p>
            <a:r>
              <a:rPr lang="en-US" dirty="0"/>
              <a:t>Current: -5.5%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7ECB73-9A80-1B34-83F2-F7F852E0A395}"/>
              </a:ext>
            </a:extLst>
          </p:cNvPr>
          <p:cNvGrpSpPr/>
          <p:nvPr/>
        </p:nvGrpSpPr>
        <p:grpSpPr>
          <a:xfrm>
            <a:off x="1272366" y="1543177"/>
            <a:ext cx="9992534" cy="4092729"/>
            <a:chOff x="1136575" y="1564032"/>
            <a:chExt cx="9549992" cy="3717327"/>
          </a:xfrm>
        </p:grpSpPr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502C69CA-7ED8-207F-7B75-9A70D2933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6575" y="1564032"/>
              <a:ext cx="6981783" cy="3717327"/>
            </a:xfrm>
            <a:prstGeom prst="rect">
              <a:avLst/>
            </a:prstGeom>
          </p:spPr>
        </p:pic>
        <p:pic>
          <p:nvPicPr>
            <p:cNvPr id="17" name="Picture 16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F8638113-9BC3-E17A-0AE9-83266B63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2996" y="1564032"/>
              <a:ext cx="2693571" cy="371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1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452E-9F2D-4C47-BC7A-8BD19B36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Inflation Conversation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312A4-C985-E547-8C1C-92D59B01D4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3173" y="1626161"/>
            <a:ext cx="6440250" cy="4577685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Supply chain issues</a:t>
            </a:r>
          </a:p>
          <a:p>
            <a:pPr lvl="1"/>
            <a:r>
              <a:rPr lang="en-US" sz="2400" dirty="0"/>
              <a:t>The federal deficit</a:t>
            </a:r>
          </a:p>
          <a:p>
            <a:pPr lvl="1"/>
            <a:r>
              <a:rPr lang="en-US" sz="2400" dirty="0"/>
              <a:t>Greedy corporations and profiteering</a:t>
            </a:r>
          </a:p>
          <a:p>
            <a:pPr lvl="1"/>
            <a:r>
              <a:rPr lang="en-US" sz="2400" dirty="0"/>
              <a:t>Not enough manufacturing jobs in the US</a:t>
            </a:r>
          </a:p>
          <a:p>
            <a:pPr lvl="1"/>
            <a:r>
              <a:rPr lang="en-US" sz="2400" dirty="0"/>
              <a:t>Biden’s bad green energy policies</a:t>
            </a:r>
          </a:p>
          <a:p>
            <a:pPr lvl="1"/>
            <a:r>
              <a:rPr lang="en-US" sz="2400" dirty="0"/>
              <a:t>Putin’s fault!</a:t>
            </a:r>
          </a:p>
          <a:p>
            <a:pPr lvl="1"/>
            <a:r>
              <a:rPr lang="en-US" sz="2400" dirty="0"/>
              <a:t>Saturn is aligned with Jupiter</a:t>
            </a:r>
          </a:p>
          <a:p>
            <a:pPr lvl="1"/>
            <a:r>
              <a:rPr lang="en-US" sz="2400" dirty="0"/>
              <a:t>Kim shouldn’t have dumped Kanye</a:t>
            </a:r>
          </a:p>
          <a:p>
            <a:pPr lvl="1"/>
            <a:r>
              <a:rPr lang="en-US" sz="2400" dirty="0"/>
              <a:t>The Lakers horrible perimeter D</a:t>
            </a:r>
          </a:p>
          <a:p>
            <a:pPr lvl="1"/>
            <a:endParaRPr lang="en-US" sz="2400" dirty="0"/>
          </a:p>
        </p:txBody>
      </p:sp>
      <p:pic>
        <p:nvPicPr>
          <p:cNvPr id="7" name="Picture 2" descr="3,745 See No Evil Hear No Evil Speak No Evil Stock Photos, Pictures &amp;amp;  Royalty-Free Images - iStock">
            <a:extLst>
              <a:ext uri="{FF2B5EF4-FFF2-40B4-BE49-F238E27FC236}">
                <a16:creationId xmlns:a16="http://schemas.microsoft.com/office/drawing/2014/main" id="{82F337D3-6681-D162-68BD-F25BCA5F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1" y="1807055"/>
            <a:ext cx="6037942" cy="35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w Food and Energy are Driving the Global Inflation Surge">
            <a:extLst>
              <a:ext uri="{FF2B5EF4-FFF2-40B4-BE49-F238E27FC236}">
                <a16:creationId xmlns:a16="http://schemas.microsoft.com/office/drawing/2014/main" id="{6DD343ED-2BF3-6812-EF43-D4E683D4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366" y="1135370"/>
            <a:ext cx="5035647" cy="51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6E050-15F4-C006-13B1-44E589B786FA}"/>
              </a:ext>
            </a:extLst>
          </p:cNvPr>
          <p:cNvSpPr txBox="1"/>
          <p:nvPr/>
        </p:nvSpPr>
        <p:spPr>
          <a:xfrm>
            <a:off x="6833958" y="1384259"/>
            <a:ext cx="478846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“Inflation is always and everywhere a monetary phenomenon in the sense that it is and can be produced only by a more rapid increase in the quantity of money than in output.”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8686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EDE44C-2F85-F673-4470-9E30151DF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10952"/>
              </p:ext>
            </p:extLst>
          </p:nvPr>
        </p:nvGraphicFramePr>
        <p:xfrm>
          <a:off x="886455" y="1252728"/>
          <a:ext cx="9707971" cy="500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E87B8-9D50-34B2-F655-28D5B947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05" y="228600"/>
            <a:ext cx="9135979" cy="1024128"/>
          </a:xfrm>
        </p:spPr>
        <p:txBody>
          <a:bodyPr/>
          <a:lstStyle/>
          <a:p>
            <a:r>
              <a:rPr lang="en-US" dirty="0"/>
              <a:t>Supply or Demand?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676E8-86D0-66EB-A329-0E830C8D7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onvenience and Fuel Retail Solutions | NCR">
            <a:extLst>
              <a:ext uri="{FF2B5EF4-FFF2-40B4-BE49-F238E27FC236}">
                <a16:creationId xmlns:a16="http://schemas.microsoft.com/office/drawing/2014/main" id="{63DBEEDA-B43C-44DF-DC93-3563B45D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178" y="1379522"/>
            <a:ext cx="5795925" cy="50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5 Best SUVs for Towing a Boat">
            <a:extLst>
              <a:ext uri="{FF2B5EF4-FFF2-40B4-BE49-F238E27FC236}">
                <a16:creationId xmlns:a16="http://schemas.microsoft.com/office/drawing/2014/main" id="{BC38B5E0-9B52-4E90-CCAD-D26F7458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574" y="1379522"/>
            <a:ext cx="7626995" cy="50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B21808B-D309-0981-F635-B2F7106C0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4007">
            <a:off x="916852" y="2383322"/>
            <a:ext cx="9647177" cy="30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85C7-59A6-D20C-5742-773BCBAC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05A5-952E-75B6-96B8-6CD9B47400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F61B61-FC24-D84B-BC30-460E8786B32A}"/>
              </a:ext>
            </a:extLst>
          </p:cNvPr>
          <p:cNvGraphicFramePr>
            <a:graphicFrameLocks/>
          </p:cNvGraphicFramePr>
          <p:nvPr/>
        </p:nvGraphicFramePr>
        <p:xfrm>
          <a:off x="6223820" y="1480928"/>
          <a:ext cx="5090160" cy="460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8D5059-684E-F280-EB15-B66B436DF6A1}"/>
              </a:ext>
            </a:extLst>
          </p:cNvPr>
          <p:cNvSpPr txBox="1"/>
          <p:nvPr/>
        </p:nvSpPr>
        <p:spPr>
          <a:xfrm>
            <a:off x="8037689" y="199392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+40%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7F315-0A1F-A5E8-D065-B1D5E6210E2E}"/>
              </a:ext>
            </a:extLst>
          </p:cNvPr>
          <p:cNvSpPr txBox="1"/>
          <p:nvPr/>
        </p:nvSpPr>
        <p:spPr>
          <a:xfrm>
            <a:off x="11116889" y="218433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-4%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DF9C88-9772-FE17-5BB8-D8E4F5DBFB6B}"/>
              </a:ext>
            </a:extLst>
          </p:cNvPr>
          <p:cNvCxnSpPr>
            <a:cxnSpLocks/>
          </p:cNvCxnSpPr>
          <p:nvPr/>
        </p:nvCxnSpPr>
        <p:spPr>
          <a:xfrm flipV="1">
            <a:off x="9256889" y="2326728"/>
            <a:ext cx="0" cy="1266217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885B1F-AEC8-BF58-9F93-B558D4E4BFA2}"/>
              </a:ext>
            </a:extLst>
          </p:cNvPr>
          <p:cNvCxnSpPr>
            <a:cxnSpLocks/>
          </p:cNvCxnSpPr>
          <p:nvPr/>
        </p:nvCxnSpPr>
        <p:spPr>
          <a:xfrm>
            <a:off x="11091335" y="2184334"/>
            <a:ext cx="0" cy="142394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3E88A5-011F-7A4E-05CF-12D51B57FE65}"/>
              </a:ext>
            </a:extLst>
          </p:cNvPr>
          <p:cNvSpPr txBox="1"/>
          <p:nvPr/>
        </p:nvSpPr>
        <p:spPr>
          <a:xfrm>
            <a:off x="2771593" y="1089692"/>
            <a:ext cx="6904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Changing the pace of price adjustment, not the scale of it…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30DF19-D0C6-29ED-2E11-F6AF2B46322D}"/>
              </a:ext>
            </a:extLst>
          </p:cNvPr>
          <p:cNvGraphicFramePr>
            <a:graphicFrameLocks/>
          </p:cNvGraphicFramePr>
          <p:nvPr/>
        </p:nvGraphicFramePr>
        <p:xfrm>
          <a:off x="770021" y="1570361"/>
          <a:ext cx="5198160" cy="451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206E99-CA96-73BF-042C-F9B0ED03B9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7171">
            <a:off x="2376368" y="2489229"/>
            <a:ext cx="7869787" cy="24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1059-D323-1571-515D-708D4138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on banking…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7B258-8560-8E00-CFDC-E584C41CB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C0BF5F-71D2-BCC5-B04F-317FECAA7D28}"/>
              </a:ext>
            </a:extLst>
          </p:cNvPr>
          <p:cNvGraphicFramePr>
            <a:graphicFrameLocks/>
          </p:cNvGraphicFramePr>
          <p:nvPr/>
        </p:nvGraphicFramePr>
        <p:xfrm>
          <a:off x="6400800" y="1349756"/>
          <a:ext cx="5181600" cy="483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814597B-0F28-78CF-78F7-6B4464F604A0}"/>
              </a:ext>
            </a:extLst>
          </p:cNvPr>
          <p:cNvGraphicFramePr>
            <a:graphicFrameLocks/>
          </p:cNvGraphicFramePr>
          <p:nvPr/>
        </p:nvGraphicFramePr>
        <p:xfrm>
          <a:off x="609600" y="1463809"/>
          <a:ext cx="5612524" cy="471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B21138-AD23-63F5-5019-BE7EA0D8FFE1}"/>
              </a:ext>
            </a:extLst>
          </p:cNvPr>
          <p:cNvGraphicFramePr>
            <a:graphicFrameLocks noGrp="1"/>
          </p:cNvGraphicFramePr>
          <p:nvPr/>
        </p:nvGraphicFramePr>
        <p:xfrm>
          <a:off x="2612770" y="2460001"/>
          <a:ext cx="6966459" cy="2339404"/>
        </p:xfrm>
        <a:graphic>
          <a:graphicData uri="http://schemas.openxmlformats.org/drawingml/2006/table">
            <a:tbl>
              <a:tblPr/>
              <a:tblGrid>
                <a:gridCol w="1464881">
                  <a:extLst>
                    <a:ext uri="{9D8B030D-6E8A-4147-A177-3AD203B41FA5}">
                      <a16:colId xmlns:a16="http://schemas.microsoft.com/office/drawing/2014/main" val="1979602882"/>
                    </a:ext>
                  </a:extLst>
                </a:gridCol>
                <a:gridCol w="1480321">
                  <a:extLst>
                    <a:ext uri="{9D8B030D-6E8A-4147-A177-3AD203B41FA5}">
                      <a16:colId xmlns:a16="http://schemas.microsoft.com/office/drawing/2014/main" val="2720128789"/>
                    </a:ext>
                  </a:extLst>
                </a:gridCol>
                <a:gridCol w="1315841">
                  <a:extLst>
                    <a:ext uri="{9D8B030D-6E8A-4147-A177-3AD203B41FA5}">
                      <a16:colId xmlns:a16="http://schemas.microsoft.com/office/drawing/2014/main" val="1081949176"/>
                    </a:ext>
                  </a:extLst>
                </a:gridCol>
                <a:gridCol w="1480321">
                  <a:extLst>
                    <a:ext uri="{9D8B030D-6E8A-4147-A177-3AD203B41FA5}">
                      <a16:colId xmlns:a16="http://schemas.microsoft.com/office/drawing/2014/main" val="3403363095"/>
                    </a:ext>
                  </a:extLst>
                </a:gridCol>
                <a:gridCol w="1225095">
                  <a:extLst>
                    <a:ext uri="{9D8B030D-6E8A-4147-A177-3AD203B41FA5}">
                      <a16:colId xmlns:a16="http://schemas.microsoft.com/office/drawing/2014/main" val="48942038"/>
                    </a:ext>
                  </a:extLst>
                </a:gridCol>
              </a:tblGrid>
              <a:tr h="4363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2/19/20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7/27/22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767348"/>
                  </a:ext>
                </a:extLst>
              </a:tr>
              <a:tr h="4363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7/27/22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2/22/23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9960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Deposits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4,682,704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(420,663)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81590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1,900,520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(278,847)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048753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1,441,191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572,938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5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1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01FA-A0F6-F7B1-9291-9BEE83C8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0DE8C-010E-35CD-A7F1-1923C76E3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5C1D4-4B00-3A5D-2581-931EBC9FFD88}"/>
              </a:ext>
            </a:extLst>
          </p:cNvPr>
          <p:cNvSpPr txBox="1"/>
          <p:nvPr/>
        </p:nvSpPr>
        <p:spPr>
          <a:xfrm>
            <a:off x="1189796" y="1391875"/>
            <a:ext cx="98124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2860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 the nation's monetary policy by influencing money and credit conditions in the economy in pursuit of full employment and stable prices.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Supervising and regulating banks and other important financial institutions to ensure the safety and soundness of the nation's banking and financial system and to protect the credit rights of consumers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0EC57-86A5-3B6A-1E2F-61080CC5F252}"/>
              </a:ext>
            </a:extLst>
          </p:cNvPr>
          <p:cNvSpPr txBox="1"/>
          <p:nvPr/>
        </p:nvSpPr>
        <p:spPr>
          <a:xfrm>
            <a:off x="1020831" y="3953329"/>
            <a:ext cx="9421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Error #1: Panic over full employment has negatively impacted price stability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Error #2: Panic over price stability has negatively impacted the banking system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75A5C6-28DB-EE73-CA0D-EE17EB36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538" y="1859845"/>
            <a:ext cx="7623699" cy="41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49604-6046-23E1-D1D0-E79DE78A89A8}"/>
              </a:ext>
            </a:extLst>
          </p:cNvPr>
          <p:cNvSpPr/>
          <p:nvPr/>
        </p:nvSpPr>
        <p:spPr>
          <a:xfrm>
            <a:off x="4273826" y="1948070"/>
            <a:ext cx="1093304" cy="4671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1219996-3CEE-CA68-F58A-BE3EF7ADB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534" y="4888604"/>
            <a:ext cx="5586918" cy="123028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C3E9E0A-633C-5276-76B9-47238C1D5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057" y="3682606"/>
            <a:ext cx="4965886" cy="127024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FD29C2D-1F00-D137-737B-98E5440093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221" y="1681100"/>
            <a:ext cx="4142346" cy="8854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DE788-C15B-09CA-00FD-01E906E58D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35DC0166-34B2-B854-4558-2772DA40AA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16" y="2675283"/>
            <a:ext cx="6015278" cy="1078512"/>
          </a:xfrm>
          <a:prstGeom prst="rect">
            <a:avLst/>
          </a:prstGeom>
        </p:spPr>
      </p:pic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6751CA61-2E48-6509-CBE1-6C782755AC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86" y="3753795"/>
            <a:ext cx="2671131" cy="242214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E588970-EE51-6243-D68E-5253409EBE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416" y="4802779"/>
            <a:ext cx="4271755" cy="132961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AC0FCF8-61D9-6188-3C6C-2A8C693488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2" y="1715742"/>
            <a:ext cx="5799929" cy="100732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EB9CBA8-0F48-6058-A44D-14FB102C6E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307" y="2471246"/>
            <a:ext cx="2750540" cy="2143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26E77-4648-27C9-2C97-77E92B1E9DDF}"/>
              </a:ext>
            </a:extLst>
          </p:cNvPr>
          <p:cNvSpPr txBox="1"/>
          <p:nvPr/>
        </p:nvSpPr>
        <p:spPr>
          <a:xfrm>
            <a:off x="2085532" y="154772"/>
            <a:ext cx="7768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hiller" pitchFamily="82" charset="77"/>
              </a:rPr>
              <a:t>RECESSION!!!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3EA7C-C34C-7827-A920-3978FDBD7DC3}"/>
              </a:ext>
            </a:extLst>
          </p:cNvPr>
          <p:cNvSpPr txBox="1"/>
          <p:nvPr/>
        </p:nvSpPr>
        <p:spPr>
          <a:xfrm>
            <a:off x="1638300" y="1746866"/>
            <a:ext cx="8915400" cy="4047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11500" dirty="0">
                <a:solidFill>
                  <a:srgbClr val="FF0000"/>
                </a:solidFill>
              </a:rPr>
              <a:t>Miserabilism: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the philosophy of pessimism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04D2-AB99-6EBF-3A15-C968AB92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Lending Response…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6433E-66FD-4AA0-6451-8DA66D918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9263455-EB9E-1E5E-B591-007AAEBE0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705372"/>
              </p:ext>
            </p:extLst>
          </p:nvPr>
        </p:nvGraphicFramePr>
        <p:xfrm>
          <a:off x="350203" y="1305854"/>
          <a:ext cx="4297997" cy="483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EAEF44-8880-7FEA-63E7-DD01BB81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664419"/>
              </p:ext>
            </p:extLst>
          </p:nvPr>
        </p:nvGraphicFramePr>
        <p:xfrm>
          <a:off x="4544787" y="1305854"/>
          <a:ext cx="3876175" cy="495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671D9E-D7F3-8F18-965D-F0B6277A1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31311"/>
              </p:ext>
            </p:extLst>
          </p:nvPr>
        </p:nvGraphicFramePr>
        <p:xfrm>
          <a:off x="8420962" y="1380276"/>
          <a:ext cx="3524248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629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9BFE-72AF-D619-CA54-B220C130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220947"/>
            <a:ext cx="9135979" cy="1024128"/>
          </a:xfrm>
        </p:spPr>
        <p:txBody>
          <a:bodyPr/>
          <a:lstStyle/>
          <a:p>
            <a:r>
              <a:rPr lang="en-US" dirty="0"/>
              <a:t>Recent Real GDP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5AC5A-B680-117D-9ED6-6BDBE714F4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497BF-78A5-E2B9-A4F8-0C02DE911EDA}"/>
              </a:ext>
            </a:extLst>
          </p:cNvPr>
          <p:cNvSpPr txBox="1"/>
          <p:nvPr/>
        </p:nvSpPr>
        <p:spPr>
          <a:xfrm>
            <a:off x="6766727" y="901037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Contributions to Real GDP Growth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834F83-96B0-EE6F-36E8-FF8DD355B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94328"/>
              </p:ext>
            </p:extLst>
          </p:nvPr>
        </p:nvGraphicFramePr>
        <p:xfrm>
          <a:off x="5852590" y="1295662"/>
          <a:ext cx="5693415" cy="505455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17953">
                  <a:extLst>
                    <a:ext uri="{9D8B030D-6E8A-4147-A177-3AD203B41FA5}">
                      <a16:colId xmlns:a16="http://schemas.microsoft.com/office/drawing/2014/main" val="4021415351"/>
                    </a:ext>
                  </a:extLst>
                </a:gridCol>
                <a:gridCol w="887105">
                  <a:extLst>
                    <a:ext uri="{9D8B030D-6E8A-4147-A177-3AD203B41FA5}">
                      <a16:colId xmlns:a16="http://schemas.microsoft.com/office/drawing/2014/main" val="1996527669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203279531"/>
                    </a:ext>
                  </a:extLst>
                </a:gridCol>
                <a:gridCol w="750626">
                  <a:extLst>
                    <a:ext uri="{9D8B030D-6E8A-4147-A177-3AD203B41FA5}">
                      <a16:colId xmlns:a16="http://schemas.microsoft.com/office/drawing/2014/main" val="77648115"/>
                    </a:ext>
                  </a:extLst>
                </a:gridCol>
                <a:gridCol w="818865">
                  <a:extLst>
                    <a:ext uri="{9D8B030D-6E8A-4147-A177-3AD203B41FA5}">
                      <a16:colId xmlns:a16="http://schemas.microsoft.com/office/drawing/2014/main" val="465838104"/>
                    </a:ext>
                  </a:extLst>
                </a:gridCol>
              </a:tblGrid>
              <a:tr h="24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2020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2022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7127751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GDP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2.30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-2.80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5.90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2.10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189033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Final Demand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2.36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-1.99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6.91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1.76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4216165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015864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Personal consumption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-2.01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5.54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1.90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504909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Durable goods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0.27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0.70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-0.03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068118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Nondurable goods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0.37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-0.07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3742057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0.69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-3.08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2.83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774071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Fixed investment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0.44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1.30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-0.06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88602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Structures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-0.20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635706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Equipment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0.07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8506999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Intellectual property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0.34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0.45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0286838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Residential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0.47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-0.54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7675947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Change in inventories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0.05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-0.55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140979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Net exports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-0.11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-1.25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-0.40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568126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Exports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-1.54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3255599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Imports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-0.17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-1.89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-1.20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337613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Government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0.45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-0.10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755612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Federal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0.25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0.41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588123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State and local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0.32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0.04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-0.06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692564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A94B43-DD10-5AFE-91A8-B6529FD94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770454"/>
              </p:ext>
            </p:extLst>
          </p:nvPr>
        </p:nvGraphicFramePr>
        <p:xfrm>
          <a:off x="535259" y="1439146"/>
          <a:ext cx="5140712" cy="46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onut 6">
            <a:extLst>
              <a:ext uri="{FF2B5EF4-FFF2-40B4-BE49-F238E27FC236}">
                <a16:creationId xmlns:a16="http://schemas.microsoft.com/office/drawing/2014/main" id="{381AABCA-1870-BF9E-6F0B-1F2BBE93D1C3}"/>
              </a:ext>
            </a:extLst>
          </p:cNvPr>
          <p:cNvSpPr/>
          <p:nvPr/>
        </p:nvSpPr>
        <p:spPr>
          <a:xfrm>
            <a:off x="4813097" y="2070100"/>
            <a:ext cx="7772400" cy="1460500"/>
          </a:xfrm>
          <a:prstGeom prst="donut">
            <a:avLst>
              <a:gd name="adj" fmla="val 6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998-5B6B-3CF7-3B33-1FE30D59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Pent-Up Consumer 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851B-B83F-B738-63E4-B631B27A5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82B0D0-6137-997D-1CD3-EEB325EE9CD8}"/>
              </a:ext>
            </a:extLst>
          </p:cNvPr>
          <p:cNvGraphicFramePr>
            <a:graphicFrameLocks/>
          </p:cNvGraphicFramePr>
          <p:nvPr/>
        </p:nvGraphicFramePr>
        <p:xfrm>
          <a:off x="627413" y="1341913"/>
          <a:ext cx="5356416" cy="481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0AD06F-2E90-09C1-AF39-3A666D034A19}"/>
              </a:ext>
            </a:extLst>
          </p:cNvPr>
          <p:cNvSpPr txBox="1"/>
          <p:nvPr/>
        </p:nvSpPr>
        <p:spPr>
          <a:xfrm>
            <a:off x="10802471" y="4356847"/>
            <a:ext cx="101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Dec: 118,000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53EA91-7353-F6D9-F493-8510540DBD8C}"/>
              </a:ext>
            </a:extLst>
          </p:cNvPr>
          <p:cNvGraphicFramePr>
            <a:graphicFrameLocks/>
          </p:cNvGraphicFramePr>
          <p:nvPr/>
        </p:nvGraphicFramePr>
        <p:xfrm>
          <a:off x="6253860" y="1441962"/>
          <a:ext cx="5099872" cy="483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33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9128-6E97-B04F-9DAB-01758B45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shift back to consumer services…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7E08-2623-B649-B637-2BA78C13C8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D8D58E-2E4C-D838-EE70-3A3FDD068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720009"/>
              </p:ext>
            </p:extLst>
          </p:nvPr>
        </p:nvGraphicFramePr>
        <p:xfrm>
          <a:off x="770021" y="1410946"/>
          <a:ext cx="5325979" cy="483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E65A14-D1D3-CDBF-F7FC-1BD53FDD5642}"/>
              </a:ext>
            </a:extLst>
          </p:cNvPr>
          <p:cNvSpPr txBox="1"/>
          <p:nvPr/>
        </p:nvSpPr>
        <p:spPr>
          <a:xfrm>
            <a:off x="5089358" y="1961147"/>
            <a:ext cx="8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+40%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336996-AEF7-2334-99B1-C9B68ABA7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07094"/>
              </p:ext>
            </p:extLst>
          </p:nvPr>
        </p:nvGraphicFramePr>
        <p:xfrm>
          <a:off x="6268453" y="1410946"/>
          <a:ext cx="5153526" cy="494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270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F96F-171F-B1EE-BD33-174FADFF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+ Hotels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6D06-3823-EF2F-A74B-66CFCE1B6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CalTravel</a:t>
            </a:r>
            <a:r>
              <a:rPr lang="en-US" dirty="0"/>
              <a:t>, LAX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D82B6D-D791-2137-DB44-13EA0CDFC1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485900"/>
          <a:ext cx="6768775" cy="468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505">
                  <a:extLst>
                    <a:ext uri="{9D8B030D-6E8A-4147-A177-3AD203B41FA5}">
                      <a16:colId xmlns:a16="http://schemas.microsoft.com/office/drawing/2014/main" val="3095426465"/>
                    </a:ext>
                  </a:extLst>
                </a:gridCol>
                <a:gridCol w="924045">
                  <a:extLst>
                    <a:ext uri="{9D8B030D-6E8A-4147-A177-3AD203B41FA5}">
                      <a16:colId xmlns:a16="http://schemas.microsoft.com/office/drawing/2014/main" val="1106429567"/>
                    </a:ext>
                  </a:extLst>
                </a:gridCol>
                <a:gridCol w="924045">
                  <a:extLst>
                    <a:ext uri="{9D8B030D-6E8A-4147-A177-3AD203B41FA5}">
                      <a16:colId xmlns:a16="http://schemas.microsoft.com/office/drawing/2014/main" val="4228286797"/>
                    </a:ext>
                  </a:extLst>
                </a:gridCol>
                <a:gridCol w="924045">
                  <a:extLst>
                    <a:ext uri="{9D8B030D-6E8A-4147-A177-3AD203B41FA5}">
                      <a16:colId xmlns:a16="http://schemas.microsoft.com/office/drawing/2014/main" val="2677967923"/>
                    </a:ext>
                  </a:extLst>
                </a:gridCol>
                <a:gridCol w="924045">
                  <a:extLst>
                    <a:ext uri="{9D8B030D-6E8A-4147-A177-3AD203B41FA5}">
                      <a16:colId xmlns:a16="http://schemas.microsoft.com/office/drawing/2014/main" val="2270627098"/>
                    </a:ext>
                  </a:extLst>
                </a:gridCol>
                <a:gridCol w="924045">
                  <a:extLst>
                    <a:ext uri="{9D8B030D-6E8A-4147-A177-3AD203B41FA5}">
                      <a16:colId xmlns:a16="http://schemas.microsoft.com/office/drawing/2014/main" val="657778153"/>
                    </a:ext>
                  </a:extLst>
                </a:gridCol>
                <a:gridCol w="924045">
                  <a:extLst>
                    <a:ext uri="{9D8B030D-6E8A-4147-A177-3AD203B41FA5}">
                      <a16:colId xmlns:a16="http://schemas.microsoft.com/office/drawing/2014/main" val="2514550057"/>
                    </a:ext>
                  </a:extLst>
                </a:gridCol>
              </a:tblGrid>
              <a:tr h="475901">
                <a:tc rowSpan="2"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RevPAR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Occ. Rate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77403"/>
                  </a:ext>
                </a:extLst>
              </a:tr>
              <a:tr h="832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Q3-22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3-Yr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Gr.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Q3-22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3-Yr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Dif.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Q3-22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3-Yr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Gr.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54506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$95.6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+15.5%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67.4%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+2.3%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$141.7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6351087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Inland Empire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$86.8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+9.9%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72.1%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-0.2%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$120.5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10.3%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0654498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Las Vegas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$87.0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+44.8%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60.8%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+17.5%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$143.1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1963552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Los Angeles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$134.3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75.1%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-5.3%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$178.8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12.4%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072081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Orange County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$115.0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+8.0%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75.8%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-2.9%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$151.7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12.0%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8117829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San Diego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$134.8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+16.2%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78.4%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$172.1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15.2%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9415283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San Francisco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$193.8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+10.9%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80.7%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-1.5%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$240.0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12.9%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182957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86DF6-CFB0-7CE9-7445-1F57E8692739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7272670" y="1485900"/>
          <a:ext cx="446213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19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28E2-C2E2-2283-6636-F67491E3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Spending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F9356-B80F-7EE9-D67A-8BE2B8947D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23207B-BDD4-D1D3-1E24-D6FF2D364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387468"/>
              </p:ext>
            </p:extLst>
          </p:nvPr>
        </p:nvGraphicFramePr>
        <p:xfrm>
          <a:off x="666611" y="1422399"/>
          <a:ext cx="4819789" cy="474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C25248-3F57-C6CE-30B3-073894BF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7173"/>
              </p:ext>
            </p:extLst>
          </p:nvPr>
        </p:nvGraphicFramePr>
        <p:xfrm>
          <a:off x="5626100" y="1481328"/>
          <a:ext cx="5899287" cy="4567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909">
                  <a:extLst>
                    <a:ext uri="{9D8B030D-6E8A-4147-A177-3AD203B41FA5}">
                      <a16:colId xmlns:a16="http://schemas.microsoft.com/office/drawing/2014/main" val="3290102505"/>
                    </a:ext>
                  </a:extLst>
                </a:gridCol>
                <a:gridCol w="1060741">
                  <a:extLst>
                    <a:ext uri="{9D8B030D-6E8A-4147-A177-3AD203B41FA5}">
                      <a16:colId xmlns:a16="http://schemas.microsoft.com/office/drawing/2014/main" val="2116032695"/>
                    </a:ext>
                  </a:extLst>
                </a:gridCol>
                <a:gridCol w="626011">
                  <a:extLst>
                    <a:ext uri="{9D8B030D-6E8A-4147-A177-3AD203B41FA5}">
                      <a16:colId xmlns:a16="http://schemas.microsoft.com/office/drawing/2014/main" val="1426325983"/>
                    </a:ext>
                  </a:extLst>
                </a:gridCol>
                <a:gridCol w="247797">
                  <a:extLst>
                    <a:ext uri="{9D8B030D-6E8A-4147-A177-3AD203B41FA5}">
                      <a16:colId xmlns:a16="http://schemas.microsoft.com/office/drawing/2014/main" val="4137913291"/>
                    </a:ext>
                  </a:extLst>
                </a:gridCol>
                <a:gridCol w="1321579">
                  <a:extLst>
                    <a:ext uri="{9D8B030D-6E8A-4147-A177-3AD203B41FA5}">
                      <a16:colId xmlns:a16="http://schemas.microsoft.com/office/drawing/2014/main" val="2800316266"/>
                    </a:ext>
                  </a:extLst>
                </a:gridCol>
                <a:gridCol w="904239">
                  <a:extLst>
                    <a:ext uri="{9D8B030D-6E8A-4147-A177-3AD203B41FA5}">
                      <a16:colId xmlns:a16="http://schemas.microsoft.com/office/drawing/2014/main" val="3645711662"/>
                    </a:ext>
                  </a:extLst>
                </a:gridCol>
                <a:gridCol w="626011">
                  <a:extLst>
                    <a:ext uri="{9D8B030D-6E8A-4147-A177-3AD203B41FA5}">
                      <a16:colId xmlns:a16="http://schemas.microsoft.com/office/drawing/2014/main" val="2942809565"/>
                    </a:ext>
                  </a:extLst>
                </a:gridCol>
              </a:tblGrid>
              <a:tr h="30447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en-US" sz="1400" b="0" i="0" u="none" strike="noStrike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Gr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en-US" sz="1400" b="0" i="0" u="none" strike="noStrike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Gr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1314193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Glendale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$3,247,403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13.0%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Covina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$711,768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20.4%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11552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Santa Clarita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$3,022,439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25.9%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Monterey Park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$671,253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33.3%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352337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Pasadena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$2,594,034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13.3%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Glendora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$668,362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15.0%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410294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Burbank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$2,563,965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5.5%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Baldwin Park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$519,002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24.2%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439632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Industry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$2,322,329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7.2%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San Dimas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$515,994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24.3%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1439119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Palmdale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$1,681,802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24.9%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Claremont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$491,222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69.4%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04131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West Covina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$1,514,621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33.7%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Azusa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$486,739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20.8%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570507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El Monte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$1,483,839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29.7%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San Fernando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$442,585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26.1%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0660851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Pomona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$1,449,511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30.3%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South El Monte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$424,863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24.2%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6252184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Alhambra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$1,207,327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9.9%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Rosemead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$420,203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18.1%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018515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Whittier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$1,146,168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72.6%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Duarte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$386,600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6.7%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487944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Montebello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$877,558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9.1%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Diamond Bar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$384,161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11.3%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3880290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Arcadia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$786,250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12.2%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La Verne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$327,805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13.9%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6536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Monrovia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$776,270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18.9%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Irwindale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$315,992</a:t>
                      </a:r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26.4%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988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73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BFF9-32F2-4DE9-117C-7894DAAF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consumer survive? Context…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470D2-7393-F05B-F847-974889DA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BD6EBE-4985-A81C-A1C6-3251EAF16F97}"/>
              </a:ext>
            </a:extLst>
          </p:cNvPr>
          <p:cNvGraphicFramePr>
            <a:graphicFrameLocks/>
          </p:cNvGraphicFramePr>
          <p:nvPr/>
        </p:nvGraphicFramePr>
        <p:xfrm>
          <a:off x="770020" y="1252729"/>
          <a:ext cx="5325979" cy="482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89E320D-1D6F-590A-D270-854F91991592}"/>
              </a:ext>
            </a:extLst>
          </p:cNvPr>
          <p:cNvGraphicFramePr>
            <a:graphicFrameLocks/>
          </p:cNvGraphicFramePr>
          <p:nvPr/>
        </p:nvGraphicFramePr>
        <p:xfrm>
          <a:off x="6165034" y="1252728"/>
          <a:ext cx="5129088" cy="482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67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4773-9F77-8599-8C3D-35FCDF21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Income Argument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BB5E4-C718-0A18-F476-E52F878C3F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583CE2-3F0D-11FF-4661-8A5A06075DCF}"/>
              </a:ext>
            </a:extLst>
          </p:cNvPr>
          <p:cNvGraphicFramePr>
            <a:graphicFrameLocks/>
          </p:cNvGraphicFramePr>
          <p:nvPr/>
        </p:nvGraphicFramePr>
        <p:xfrm>
          <a:off x="770021" y="1300110"/>
          <a:ext cx="5417127" cy="500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555EA0-143C-CC1E-E5D7-07E0C6E0C11B}"/>
              </a:ext>
            </a:extLst>
          </p:cNvPr>
          <p:cNvGraphicFramePr>
            <a:graphicFrameLocks/>
          </p:cNvGraphicFramePr>
          <p:nvPr/>
        </p:nvGraphicFramePr>
        <p:xfrm>
          <a:off x="6262255" y="1343891"/>
          <a:ext cx="5417127" cy="475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682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4773-9F77-8599-8C3D-35FCDF21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vs Wealth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BB5E4-C718-0A18-F476-E52F878C3F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0DD2C32-0B3D-1467-631E-2C3F2F59F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3208"/>
              </p:ext>
            </p:extLst>
          </p:nvPr>
        </p:nvGraphicFramePr>
        <p:xfrm>
          <a:off x="643021" y="1353102"/>
          <a:ext cx="5666962" cy="485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8E57160-3EAE-CC87-2283-DDA066A8A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202265"/>
              </p:ext>
            </p:extLst>
          </p:nvPr>
        </p:nvGraphicFramePr>
        <p:xfrm>
          <a:off x="6451600" y="1353102"/>
          <a:ext cx="4828762" cy="483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316874-7FF8-E278-0B6C-C3C8D379E1D2}"/>
              </a:ext>
            </a:extLst>
          </p:cNvPr>
          <p:cNvSpPr txBox="1"/>
          <p:nvPr/>
        </p:nvSpPr>
        <p:spPr>
          <a:xfrm>
            <a:off x="3289300" y="2565400"/>
            <a:ext cx="273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+$30 Trillion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AD423A-7481-AE48-833D-5F3AE9691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878150"/>
              </p:ext>
            </p:extLst>
          </p:nvPr>
        </p:nvGraphicFramePr>
        <p:xfrm>
          <a:off x="6380791" y="1257178"/>
          <a:ext cx="4970379" cy="494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58A241-2F54-C215-D115-2DB4D4B2C8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479764"/>
              </p:ext>
            </p:extLst>
          </p:nvPr>
        </p:nvGraphicFramePr>
        <p:xfrm>
          <a:off x="2732749" y="1450252"/>
          <a:ext cx="6726501" cy="473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59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558D-2E07-97E8-50BB-28A7AB37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is managing as well…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E59F7-D0C1-6EEB-EB5D-87FC9BD3C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EB6F2A-5283-4F1E-2087-BFB0A3B23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990138"/>
              </p:ext>
            </p:extLst>
          </p:nvPr>
        </p:nvGraphicFramePr>
        <p:xfrm>
          <a:off x="770021" y="1389784"/>
          <a:ext cx="5186642" cy="476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F79B65-4604-1B35-5F96-B024567A3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539062"/>
              </p:ext>
            </p:extLst>
          </p:nvPr>
        </p:nvGraphicFramePr>
        <p:xfrm>
          <a:off x="6235339" y="1389783"/>
          <a:ext cx="5186640" cy="476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456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8013A-A104-6569-9571-222C75D232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Narrative Economics: How Stories Go Viral and Drive Major Economic Events by [Robert J. Shiller]">
            <a:extLst>
              <a:ext uri="{FF2B5EF4-FFF2-40B4-BE49-F238E27FC236}">
                <a16:creationId xmlns:a16="http://schemas.microsoft.com/office/drawing/2014/main" id="{643FAC45-B55A-F362-D1AE-C8D3E667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370">
            <a:off x="8079749" y="1627377"/>
            <a:ext cx="2400146" cy="36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EA1DD1-EA94-F3EA-59C6-A3735F3AFC52}"/>
              </a:ext>
            </a:extLst>
          </p:cNvPr>
          <p:cNvSpPr txBox="1"/>
          <p:nvPr/>
        </p:nvSpPr>
        <p:spPr>
          <a:xfrm>
            <a:off x="720028" y="1558565"/>
            <a:ext cx="62517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“Trying to understand major economic events by looking only at data … runs the risk of missing the underlying motivations for change. Doing so is like trying to understand a religious awakening by looking at the cost of printing religious tracts.”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― Robert J. Shiller, </a:t>
            </a:r>
            <a:r>
              <a:rPr lang="en-US" dirty="0">
                <a:hlinkClick r:id="rId3"/>
              </a:rPr>
              <a:t>Narrative Economics: How Stories Go Viral and Drive Major Economic Events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E4DC4C-22D2-C819-99EB-311A0A3701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81" y="1558565"/>
            <a:ext cx="9818205" cy="396548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EAF3C4-6C47-5106-D669-61312C2E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64" y="1558566"/>
            <a:ext cx="10562237" cy="39654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F4C6561-73FA-2FD1-CCA0-6CC3D752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the Narrative!</a:t>
            </a:r>
          </a:p>
        </p:txBody>
      </p:sp>
    </p:spTree>
    <p:extLst>
      <p:ext uri="{BB962C8B-B14F-4D97-AF65-F5344CB8AC3E}">
        <p14:creationId xmlns:p14="http://schemas.microsoft.com/office/powerpoint/2010/main" val="23735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6DD4-55F8-0E44-9DBE-B84EAF3D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Business’s real issue…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694E-5177-A341-B529-5FAA8E6663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VisitCalifornia</a:t>
            </a:r>
            <a:endParaRPr lang="en-US" sz="1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3F586D-3F17-CD69-B0D7-06D468B3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75552"/>
              </p:ext>
            </p:extLst>
          </p:nvPr>
        </p:nvGraphicFramePr>
        <p:xfrm>
          <a:off x="6514669" y="1403360"/>
          <a:ext cx="5011388" cy="4572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6832">
                  <a:extLst>
                    <a:ext uri="{9D8B030D-6E8A-4147-A177-3AD203B41FA5}">
                      <a16:colId xmlns:a16="http://schemas.microsoft.com/office/drawing/2014/main" val="1971504865"/>
                    </a:ext>
                  </a:extLst>
                </a:gridCol>
                <a:gridCol w="1002278">
                  <a:extLst>
                    <a:ext uri="{9D8B030D-6E8A-4147-A177-3AD203B41FA5}">
                      <a16:colId xmlns:a16="http://schemas.microsoft.com/office/drawing/2014/main" val="2719891158"/>
                    </a:ext>
                  </a:extLst>
                </a:gridCol>
                <a:gridCol w="1002278">
                  <a:extLst>
                    <a:ext uri="{9D8B030D-6E8A-4147-A177-3AD203B41FA5}">
                      <a16:colId xmlns:a16="http://schemas.microsoft.com/office/drawing/2014/main" val="1998429058"/>
                    </a:ext>
                  </a:extLst>
                </a:gridCol>
              </a:tblGrid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effectLst/>
                          <a:latin typeface="Arial" panose="020B0604020202020204" pitchFamily="34" charset="0"/>
                        </a:rPr>
                        <a:t>Job Openings Rate by Sector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sng" strike="noStrike" dirty="0">
                          <a:effectLst/>
                        </a:rPr>
                        <a:t>Jul-19</a:t>
                      </a:r>
                      <a:endParaRPr lang="en-US" sz="16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sng" strike="noStrike" dirty="0">
                          <a:effectLst/>
                        </a:rPr>
                        <a:t>Jul-22</a:t>
                      </a:r>
                      <a:endParaRPr lang="en-US" sz="16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292098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Total private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71487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Health care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336141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Leisure hospitality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6.7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9.3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556888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Professional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691453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Logistics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79727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Other services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6641325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Financial activities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690688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Information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050808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Retail trade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3996576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Manufacturing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794845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Education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702934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Mining and logging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451117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Government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1.5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5.2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965472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Wholesale trade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2933929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Local education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03861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Construction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4.7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88471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86A538-D712-06F1-F25C-64708E194B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80060"/>
              </p:ext>
            </p:extLst>
          </p:nvPr>
        </p:nvGraphicFramePr>
        <p:xfrm>
          <a:off x="770020" y="1403360"/>
          <a:ext cx="5485814" cy="474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469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00A7-8308-2E41-BD06-0AA62D7B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Era of Labor Shortages is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860B-3922-2745-8A83-2B69E033A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380AB4-DC8E-8921-B36D-46D23C853E15}"/>
              </a:ext>
            </a:extLst>
          </p:cNvPr>
          <p:cNvGraphicFramePr>
            <a:graphicFrameLocks/>
          </p:cNvGraphicFramePr>
          <p:nvPr/>
        </p:nvGraphicFramePr>
        <p:xfrm>
          <a:off x="608221" y="1350521"/>
          <a:ext cx="5487779" cy="495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FCF21F-C95F-CD07-0BDA-13FCD749BE6F}"/>
              </a:ext>
            </a:extLst>
          </p:cNvPr>
          <p:cNvGraphicFramePr>
            <a:graphicFrameLocks/>
          </p:cNvGraphicFramePr>
          <p:nvPr/>
        </p:nvGraphicFramePr>
        <p:xfrm>
          <a:off x="6096000" y="1372512"/>
          <a:ext cx="5551757" cy="486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4D88048-C547-3F76-8BF7-6A65EBCA09E0}"/>
              </a:ext>
            </a:extLst>
          </p:cNvPr>
          <p:cNvSpPr/>
          <p:nvPr/>
        </p:nvSpPr>
        <p:spPr>
          <a:xfrm>
            <a:off x="3857897" y="2046514"/>
            <a:ext cx="1550126" cy="331796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D63E2-55F1-F522-FFD9-666574688FE0}"/>
              </a:ext>
            </a:extLst>
          </p:cNvPr>
          <p:cNvSpPr txBox="1"/>
          <p:nvPr/>
        </p:nvSpPr>
        <p:spPr>
          <a:xfrm>
            <a:off x="4168386" y="2126256"/>
            <a:ext cx="1169624" cy="37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3992470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00A7-8308-2E41-BD06-0AA62D7B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2-edged sword…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860B-3922-2745-8A83-2B69E033A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4BE0F7-8207-820A-11C5-404ED84000A8}"/>
              </a:ext>
            </a:extLst>
          </p:cNvPr>
          <p:cNvGraphicFramePr>
            <a:graphicFrameLocks/>
          </p:cNvGraphicFramePr>
          <p:nvPr/>
        </p:nvGraphicFramePr>
        <p:xfrm>
          <a:off x="6412088" y="1397528"/>
          <a:ext cx="5294490" cy="477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29CD28-7E76-9A68-FDD5-393C02E2C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101675"/>
              </p:ext>
            </p:extLst>
          </p:nvPr>
        </p:nvGraphicFramePr>
        <p:xfrm>
          <a:off x="584200" y="1478506"/>
          <a:ext cx="5676900" cy="477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1131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362A-414D-DE98-F442-912298D7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Finances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82C36-1A4A-F07D-1AA3-1BB5BBC6D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Equifax, American Community Survey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51AE0C-67C5-62D6-1ECE-EBCB10F038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104" y="1481328"/>
          <a:ext cx="4005666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636D7B-C18F-DA30-4583-63E884411C68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4206027" y="1481328"/>
          <a:ext cx="364046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CE9C41-514A-5F74-BA4A-5FCC72836A3F}"/>
              </a:ext>
            </a:extLst>
          </p:cNvPr>
          <p:cNvGraphicFramePr>
            <a:graphicFrameLocks/>
          </p:cNvGraphicFramePr>
          <p:nvPr/>
        </p:nvGraphicFramePr>
        <p:xfrm>
          <a:off x="7846487" y="1481328"/>
          <a:ext cx="364046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1186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5DC7-A96F-2778-B1A6-2E6EE2BA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31B3E-6290-04FD-5758-C391BAE41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68948B-DCCA-0133-2FC7-3E6516FD670F}"/>
              </a:ext>
            </a:extLst>
          </p:cNvPr>
          <p:cNvGraphicFramePr>
            <a:graphicFrameLocks/>
          </p:cNvGraphicFramePr>
          <p:nvPr/>
        </p:nvGraphicFramePr>
        <p:xfrm>
          <a:off x="6372330" y="1384373"/>
          <a:ext cx="4949266" cy="475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E90553-8721-2599-F943-68A207E7087C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513985"/>
          <a:ext cx="5541027" cy="4435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769">
                  <a:extLst>
                    <a:ext uri="{9D8B030D-6E8A-4147-A177-3AD203B41FA5}">
                      <a16:colId xmlns:a16="http://schemas.microsoft.com/office/drawing/2014/main" val="140056950"/>
                    </a:ext>
                  </a:extLst>
                </a:gridCol>
                <a:gridCol w="654636">
                  <a:extLst>
                    <a:ext uri="{9D8B030D-6E8A-4147-A177-3AD203B41FA5}">
                      <a16:colId xmlns:a16="http://schemas.microsoft.com/office/drawing/2014/main" val="2552998756"/>
                    </a:ext>
                  </a:extLst>
                </a:gridCol>
                <a:gridCol w="654636">
                  <a:extLst>
                    <a:ext uri="{9D8B030D-6E8A-4147-A177-3AD203B41FA5}">
                      <a16:colId xmlns:a16="http://schemas.microsoft.com/office/drawing/2014/main" val="2514878244"/>
                    </a:ext>
                  </a:extLst>
                </a:gridCol>
                <a:gridCol w="829986">
                  <a:extLst>
                    <a:ext uri="{9D8B030D-6E8A-4147-A177-3AD203B41FA5}">
                      <a16:colId xmlns:a16="http://schemas.microsoft.com/office/drawing/2014/main" val="1138288587"/>
                    </a:ext>
                  </a:extLst>
                </a:gridCol>
              </a:tblGrid>
              <a:tr h="341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Real Business Investment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2022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00693"/>
                  </a:ext>
                </a:extLst>
              </a:tr>
              <a:tr h="34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Q3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Q3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4661809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Private fixed investment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3437.0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3550.5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7112771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Software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653.5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677396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Information processing eq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486.6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4880917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Research and development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459.5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540.3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069013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Entertainment, literary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94.8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8896574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Industrial equipment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248.7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258.9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7452779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Manufacturing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63.3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-5.5%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393506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Transportation equipment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270.8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249.1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-8.0%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977662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Commercial and health care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136.5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-20.6%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1586136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Mining exploration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-24.1%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573402"/>
                  </a:ext>
                </a:extLst>
              </a:tr>
              <a:tr h="34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Power and communication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79.9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-35.1%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5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55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A482-EA86-CA46-B2CF-748C473E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Filming in Los Angeles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06ED9-3AB0-8A4F-8634-805410110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FilmLA</a:t>
            </a:r>
            <a:r>
              <a:rPr lang="en-US" dirty="0"/>
              <a:t>, *Q1 and Q2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578BCD-1049-2344-9387-49AD069C89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485900"/>
          <a:ext cx="55626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DF19B56-7533-4B4A-ADD7-4FA7519D991C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6208713" y="1689904"/>
          <a:ext cx="5526085" cy="448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429">
                  <a:extLst>
                    <a:ext uri="{9D8B030D-6E8A-4147-A177-3AD203B41FA5}">
                      <a16:colId xmlns:a16="http://schemas.microsoft.com/office/drawing/2014/main" val="1528731707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2141466782"/>
                    </a:ext>
                  </a:extLst>
                </a:gridCol>
                <a:gridCol w="1005397">
                  <a:extLst>
                    <a:ext uri="{9D8B030D-6E8A-4147-A177-3AD203B41FA5}">
                      <a16:colId xmlns:a16="http://schemas.microsoft.com/office/drawing/2014/main" val="1933685755"/>
                    </a:ext>
                  </a:extLst>
                </a:gridCol>
                <a:gridCol w="1105217">
                  <a:extLst>
                    <a:ext uri="{9D8B030D-6E8A-4147-A177-3AD203B41FA5}">
                      <a16:colId xmlns:a16="http://schemas.microsoft.com/office/drawing/2014/main" val="2866315398"/>
                    </a:ext>
                  </a:extLst>
                </a:gridCol>
                <a:gridCol w="1105217">
                  <a:extLst>
                    <a:ext uri="{9D8B030D-6E8A-4147-A177-3AD203B41FA5}">
                      <a16:colId xmlns:a16="http://schemas.microsoft.com/office/drawing/2014/main" val="2461998022"/>
                    </a:ext>
                  </a:extLst>
                </a:gridCol>
              </a:tblGrid>
              <a:tr h="688982">
                <a:tc row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2021 (days)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 YR Abs.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Chg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Percent Change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683358"/>
                  </a:ext>
                </a:extLst>
              </a:tr>
              <a:tr h="1190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 YR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 YR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10981"/>
                  </a:ext>
                </a:extLst>
              </a:tr>
              <a:tr h="520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5818416"/>
                  </a:ext>
                </a:extLst>
              </a:tr>
              <a:tr h="520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040760"/>
                  </a:ext>
                </a:extLst>
              </a:tr>
              <a:tr h="520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8537485"/>
                  </a:ext>
                </a:extLst>
              </a:tr>
              <a:tr h="520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Feature Films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4762855"/>
                  </a:ext>
                </a:extLst>
              </a:tr>
              <a:tr h="520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2606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514BC5-BBF4-CE4E-A98D-696F7E70C0C5}"/>
              </a:ext>
            </a:extLst>
          </p:cNvPr>
          <p:cNvSpPr txBox="1"/>
          <p:nvPr/>
        </p:nvSpPr>
        <p:spPr>
          <a:xfrm>
            <a:off x="6208713" y="1322570"/>
            <a:ext cx="437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Permitted Shooting Days by Film Type:</a:t>
            </a:r>
          </a:p>
        </p:txBody>
      </p:sp>
    </p:spTree>
    <p:extLst>
      <p:ext uri="{BB962C8B-B14F-4D97-AF65-F5344CB8AC3E}">
        <p14:creationId xmlns:p14="http://schemas.microsoft.com/office/powerpoint/2010/main" val="3442713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277E-6430-7646-AE2C-DB4300DE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Venture Capital – LA County Headquartered Bus.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23D88-8A91-C74F-B837-60B36009C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PitchBook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1A5F7BD-6608-004F-B193-97CFA278863A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6208713" y="1485900"/>
          <a:ext cx="5526084" cy="468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72">
                  <a:extLst>
                    <a:ext uri="{9D8B030D-6E8A-4147-A177-3AD203B41FA5}">
                      <a16:colId xmlns:a16="http://schemas.microsoft.com/office/drawing/2014/main" val="1326459169"/>
                    </a:ext>
                  </a:extLst>
                </a:gridCol>
                <a:gridCol w="2419109">
                  <a:extLst>
                    <a:ext uri="{9D8B030D-6E8A-4147-A177-3AD203B41FA5}">
                      <a16:colId xmlns:a16="http://schemas.microsoft.com/office/drawing/2014/main" val="2180157240"/>
                    </a:ext>
                  </a:extLst>
                </a:gridCol>
                <a:gridCol w="1444903">
                  <a:extLst>
                    <a:ext uri="{9D8B030D-6E8A-4147-A177-3AD203B41FA5}">
                      <a16:colId xmlns:a16="http://schemas.microsoft.com/office/drawing/2014/main" val="3737119002"/>
                    </a:ext>
                  </a:extLst>
                </a:gridCol>
              </a:tblGrid>
              <a:tr h="945136">
                <a:tc>
                  <a:txBody>
                    <a:bodyPr/>
                    <a:lstStyle/>
                    <a:p>
                      <a:r>
                        <a:rPr lang="en-US" dirty="0"/>
                        <a:t>Company </a:t>
                      </a:r>
                    </a:p>
                    <a:p>
                      <a:r>
                        <a:rPr lang="en-US" dirty="0"/>
                        <a:t>(LA HQ)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Industry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Deal Size </a:t>
                      </a:r>
                    </a:p>
                    <a:p>
                      <a:pPr algn="ctr"/>
                      <a:r>
                        <a:rPr lang="en-US" dirty="0"/>
                        <a:t>($M)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565853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Faraday Future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2,000.0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3976135231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SpaceX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and Defense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1,901.5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3520170694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Snap Group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Social/Platform Software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1,808.6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957876088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SpaceX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and Defense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1,725.0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239923420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SpaceX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and Defense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1,600.0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607748239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Faraday Future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1,250.0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3666230266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SpaceX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and Defense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1,164.1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1815151962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Faraday Future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1,080.0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284585846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Canoo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1,000.0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210843630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Idealab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Commercial Services</a:t>
                      </a: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1,000.0</a:t>
                      </a:r>
                    </a:p>
                  </a:txBody>
                  <a:tcPr marL="9525" marR="57150" marT="9525" marB="0" anchor="ctr"/>
                </a:tc>
                <a:extLst>
                  <a:ext uri="{0D108BD9-81ED-4DB2-BD59-A6C34878D82A}">
                    <a16:rowId xmlns:a16="http://schemas.microsoft.com/office/drawing/2014/main" val="2820266649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FF8EF5-0E8F-22C9-CAA2-264C20772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485900"/>
          <a:ext cx="55626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4274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6507-A76E-4648-9C99-D12E4EB1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Nonresidential Permits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A9B79-F4D8-A348-B07B-AFA37694E6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CIRB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38EED7-A905-6D46-BB03-F7D0BD0D43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485900"/>
          <a:ext cx="55626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C5726B3-B877-524C-B5B4-B3DDD22B7C26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6208713" y="1485900"/>
          <a:ext cx="5526084" cy="4686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028">
                  <a:extLst>
                    <a:ext uri="{9D8B030D-6E8A-4147-A177-3AD203B41FA5}">
                      <a16:colId xmlns:a16="http://schemas.microsoft.com/office/drawing/2014/main" val="3982320048"/>
                    </a:ext>
                  </a:extLst>
                </a:gridCol>
                <a:gridCol w="1842028">
                  <a:extLst>
                    <a:ext uri="{9D8B030D-6E8A-4147-A177-3AD203B41FA5}">
                      <a16:colId xmlns:a16="http://schemas.microsoft.com/office/drawing/2014/main" val="2090337311"/>
                    </a:ext>
                  </a:extLst>
                </a:gridCol>
                <a:gridCol w="1842028">
                  <a:extLst>
                    <a:ext uri="{9D8B030D-6E8A-4147-A177-3AD203B41FA5}">
                      <a16:colId xmlns:a16="http://schemas.microsoft.com/office/drawing/2014/main" val="2156075598"/>
                    </a:ext>
                  </a:extLst>
                </a:gridCol>
              </a:tblGrid>
              <a:tr h="1709659">
                <a:tc>
                  <a:txBody>
                    <a:bodyPr/>
                    <a:lstStyle/>
                    <a:p>
                      <a:r>
                        <a:rPr lang="en-US" dirty="0"/>
                        <a:t>Permit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 Permit Value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1-Yr Abs.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865761"/>
                  </a:ext>
                </a:extLst>
              </a:tr>
              <a:tr h="595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Alterations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9447132"/>
                  </a:ext>
                </a:extLst>
              </a:tr>
              <a:tr h="595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Commercial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1604840"/>
                  </a:ext>
                </a:extLst>
              </a:tr>
              <a:tr h="595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Retail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2630870"/>
                  </a:ext>
                </a:extLst>
              </a:tr>
              <a:tr h="595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Office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527462"/>
                  </a:ext>
                </a:extLst>
              </a:tr>
              <a:tr h="595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Hotel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92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701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7829-DF8D-3BAE-A9F9-21A044E4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Regionally? Who is Ahead? Behind?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460B-8179-DCA9-898F-EB2F8808D1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5FB821-134D-E279-6B61-5904BCD41FBD}"/>
              </a:ext>
            </a:extLst>
          </p:cNvPr>
          <p:cNvGraphicFramePr>
            <a:graphicFrameLocks noGrp="1"/>
          </p:cNvGraphicFramePr>
          <p:nvPr/>
        </p:nvGraphicFramePr>
        <p:xfrm>
          <a:off x="2615474" y="1931144"/>
          <a:ext cx="6451600" cy="4452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588">
                  <a:extLst>
                    <a:ext uri="{9D8B030D-6E8A-4147-A177-3AD203B41FA5}">
                      <a16:colId xmlns:a16="http://schemas.microsoft.com/office/drawing/2014/main" val="398122524"/>
                    </a:ext>
                  </a:extLst>
                </a:gridCol>
                <a:gridCol w="1890987">
                  <a:extLst>
                    <a:ext uri="{9D8B030D-6E8A-4147-A177-3AD203B41FA5}">
                      <a16:colId xmlns:a16="http://schemas.microsoft.com/office/drawing/2014/main" val="252721949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50183486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726877404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4043788366"/>
                    </a:ext>
                  </a:extLst>
                </a:gridCol>
              </a:tblGrid>
              <a:tr h="2782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Payrolls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Gr 14-22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Gr 19-22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8384217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Idaho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825.4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26.1%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8.2%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5736252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Utah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1676.3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26.0%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556032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Florida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9460.5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20.4%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5.3%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9572700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Arizona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3088.7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20.0%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4.6%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1992137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Nevada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1462.0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19.7%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007233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Texas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13539.1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16.3%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5.3%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396230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Colorado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2874.2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16.2%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052750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North Carolina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4804.3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15.8%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193044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Georgia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4821.8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15.8%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4.2%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079690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Washington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3522.5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14.8%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1.3%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8073107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Tennessee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3247.0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14.6%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3.8%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0320005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South Carolina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2238.7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14.5%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1.9%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852571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Oregon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1974.7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14.0%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0.8%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2352501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California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17650.9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13.0%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1.1%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8771711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Montana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506.0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11.2%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4.1%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43550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2080CFB-ED0A-1FAB-E4C8-409BEA972716}"/>
              </a:ext>
            </a:extLst>
          </p:cNvPr>
          <p:cNvSpPr txBox="1"/>
          <p:nvPr/>
        </p:nvSpPr>
        <p:spPr>
          <a:xfrm>
            <a:off x="4583723" y="1599604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Payroll Job Gains 14 to 22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643EF5-B088-9867-F2D8-4D202EACA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84726"/>
              </p:ext>
            </p:extLst>
          </p:nvPr>
        </p:nvGraphicFramePr>
        <p:xfrm>
          <a:off x="1339868" y="1709908"/>
          <a:ext cx="9248137" cy="461333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79472">
                  <a:extLst>
                    <a:ext uri="{9D8B030D-6E8A-4147-A177-3AD203B41FA5}">
                      <a16:colId xmlns:a16="http://schemas.microsoft.com/office/drawing/2014/main" val="2560928587"/>
                    </a:ext>
                  </a:extLst>
                </a:gridCol>
                <a:gridCol w="618752">
                  <a:extLst>
                    <a:ext uri="{9D8B030D-6E8A-4147-A177-3AD203B41FA5}">
                      <a16:colId xmlns:a16="http://schemas.microsoft.com/office/drawing/2014/main" val="3539642552"/>
                    </a:ext>
                  </a:extLst>
                </a:gridCol>
                <a:gridCol w="486162">
                  <a:extLst>
                    <a:ext uri="{9D8B030D-6E8A-4147-A177-3AD203B41FA5}">
                      <a16:colId xmlns:a16="http://schemas.microsoft.com/office/drawing/2014/main" val="822605825"/>
                    </a:ext>
                  </a:extLst>
                </a:gridCol>
                <a:gridCol w="419868">
                  <a:extLst>
                    <a:ext uri="{9D8B030D-6E8A-4147-A177-3AD203B41FA5}">
                      <a16:colId xmlns:a16="http://schemas.microsoft.com/office/drawing/2014/main" val="2339601700"/>
                    </a:ext>
                  </a:extLst>
                </a:gridCol>
                <a:gridCol w="2104864">
                  <a:extLst>
                    <a:ext uri="{9D8B030D-6E8A-4147-A177-3AD203B41FA5}">
                      <a16:colId xmlns:a16="http://schemas.microsoft.com/office/drawing/2014/main" val="1733517536"/>
                    </a:ext>
                  </a:extLst>
                </a:gridCol>
                <a:gridCol w="486162">
                  <a:extLst>
                    <a:ext uri="{9D8B030D-6E8A-4147-A177-3AD203B41FA5}">
                      <a16:colId xmlns:a16="http://schemas.microsoft.com/office/drawing/2014/main" val="2933052401"/>
                    </a:ext>
                  </a:extLst>
                </a:gridCol>
                <a:gridCol w="486162">
                  <a:extLst>
                    <a:ext uri="{9D8B030D-6E8A-4147-A177-3AD203B41FA5}">
                      <a16:colId xmlns:a16="http://schemas.microsoft.com/office/drawing/2014/main" val="3995939879"/>
                    </a:ext>
                  </a:extLst>
                </a:gridCol>
                <a:gridCol w="381195">
                  <a:extLst>
                    <a:ext uri="{9D8B030D-6E8A-4147-A177-3AD203B41FA5}">
                      <a16:colId xmlns:a16="http://schemas.microsoft.com/office/drawing/2014/main" val="2880472792"/>
                    </a:ext>
                  </a:extLst>
                </a:gridCol>
                <a:gridCol w="1613176">
                  <a:extLst>
                    <a:ext uri="{9D8B030D-6E8A-4147-A177-3AD203B41FA5}">
                      <a16:colId xmlns:a16="http://schemas.microsoft.com/office/drawing/2014/main" val="3325534035"/>
                    </a:ext>
                  </a:extLst>
                </a:gridCol>
                <a:gridCol w="486162">
                  <a:extLst>
                    <a:ext uri="{9D8B030D-6E8A-4147-A177-3AD203B41FA5}">
                      <a16:colId xmlns:a16="http://schemas.microsoft.com/office/drawing/2014/main" val="2259086213"/>
                    </a:ext>
                  </a:extLst>
                </a:gridCol>
                <a:gridCol w="486162">
                  <a:extLst>
                    <a:ext uri="{9D8B030D-6E8A-4147-A177-3AD203B41FA5}">
                      <a16:colId xmlns:a16="http://schemas.microsoft.com/office/drawing/2014/main" val="3991148521"/>
                    </a:ext>
                  </a:extLst>
                </a:gridCol>
              </a:tblGrid>
              <a:tr h="32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Alaska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10.1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4.1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South Carolina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Nebraska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9083867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Kentucky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Iowa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Arizona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7.1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1.7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9357296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Georgia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Oklahoma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Wisconsin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6976434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Tennessee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Maine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Pennsylvania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648764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Illinois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Hawaii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Florida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0553166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Massachusetts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Alabama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Utah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4453101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Delaware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Vermont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Indiana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707793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Mississippi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Michigan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Arkansas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506056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Montana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California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6.5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2.2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North Dakota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931839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Louisiana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New Hampshire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New Jersey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1250209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Wyoming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8.4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2.7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Rhode Island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Kansas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293995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Connecticut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South Dakota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New Mexico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448291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Virginia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Maryland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Missouri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910891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Minnesota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Colorado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Oregon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6.5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1.3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6910175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Texas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Ohio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New York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72260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Nevada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Idaho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Washington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6.1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1.2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145858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West Virginia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District of Columbia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North Carolina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7025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6C8E0A-07A7-DF5F-C9A4-DC4BE0B3BA43}"/>
              </a:ext>
            </a:extLst>
          </p:cNvPr>
          <p:cNvSpPr txBox="1"/>
          <p:nvPr/>
        </p:nvSpPr>
        <p:spPr>
          <a:xfrm>
            <a:off x="2891246" y="1252728"/>
            <a:ext cx="668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Current State Job Opening Rate, with change 19-22</a:t>
            </a:r>
          </a:p>
        </p:txBody>
      </p:sp>
    </p:spTree>
    <p:extLst>
      <p:ext uri="{BB962C8B-B14F-4D97-AF65-F5344CB8AC3E}">
        <p14:creationId xmlns:p14="http://schemas.microsoft.com/office/powerpoint/2010/main" val="1039445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14D5-B8F2-5F48-939F-4BBA8DF8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California vs Texas 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AE47-DE49-514B-A1C1-F91F1A6A59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A300B2-B033-3E54-FE1A-859E5FF397F2}"/>
              </a:ext>
            </a:extLst>
          </p:cNvPr>
          <p:cNvGraphicFramePr>
            <a:graphicFrameLocks/>
          </p:cNvGraphicFramePr>
          <p:nvPr/>
        </p:nvGraphicFramePr>
        <p:xfrm>
          <a:off x="770020" y="1386781"/>
          <a:ext cx="5185937" cy="493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985B6D-4C5D-150F-D4E3-65BE1E74A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284985"/>
              </p:ext>
            </p:extLst>
          </p:nvPr>
        </p:nvGraphicFramePr>
        <p:xfrm>
          <a:off x="6236045" y="1211678"/>
          <a:ext cx="5161857" cy="493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123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3B2B-C347-5AE3-3551-94A13E90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25629"/>
            <a:ext cx="9135979" cy="1024128"/>
          </a:xfrm>
        </p:spPr>
        <p:txBody>
          <a:bodyPr/>
          <a:lstStyle/>
          <a:p>
            <a:r>
              <a:rPr lang="en-US" dirty="0"/>
              <a:t>Mixed Economic Signals to start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D6D4-B944-D56E-BFCE-73C09A44A8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19B6C2-F9F9-539D-4C6F-076BDF10CF8E}"/>
              </a:ext>
            </a:extLst>
          </p:cNvPr>
          <p:cNvGraphicFramePr>
            <a:graphicFrameLocks/>
          </p:cNvGraphicFramePr>
          <p:nvPr/>
        </p:nvGraphicFramePr>
        <p:xfrm>
          <a:off x="6228080" y="1478130"/>
          <a:ext cx="5222240" cy="46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F3B2CAF-F049-B3DD-E1C4-F92958958316}"/>
              </a:ext>
            </a:extLst>
          </p:cNvPr>
          <p:cNvGraphicFramePr>
            <a:graphicFrameLocks/>
          </p:cNvGraphicFramePr>
          <p:nvPr/>
        </p:nvGraphicFramePr>
        <p:xfrm>
          <a:off x="622300" y="1478129"/>
          <a:ext cx="5473700" cy="474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7111305-F28A-9720-6839-D8811763C159}"/>
              </a:ext>
            </a:extLst>
          </p:cNvPr>
          <p:cNvGraphicFramePr>
            <a:graphicFrameLocks/>
          </p:cNvGraphicFramePr>
          <p:nvPr/>
        </p:nvGraphicFramePr>
        <p:xfrm>
          <a:off x="2016761" y="1070854"/>
          <a:ext cx="7894320" cy="515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DC6E9BA-BFE2-37DC-40E3-33A675DB4F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7906">
            <a:off x="1928192" y="1839830"/>
            <a:ext cx="7772400" cy="32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4F53BF-F493-564F-AA41-9F766FC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Employment Situation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BF57FC-331B-FEF4-E576-545B88E6A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45037"/>
              </p:ext>
            </p:extLst>
          </p:nvPr>
        </p:nvGraphicFramePr>
        <p:xfrm>
          <a:off x="1237729" y="1341330"/>
          <a:ext cx="8668271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794">
                  <a:extLst>
                    <a:ext uri="{9D8B030D-6E8A-4147-A177-3AD203B41FA5}">
                      <a16:colId xmlns:a16="http://schemas.microsoft.com/office/drawing/2014/main" val="996497574"/>
                    </a:ext>
                  </a:extLst>
                </a:gridCol>
                <a:gridCol w="1061745">
                  <a:extLst>
                    <a:ext uri="{9D8B030D-6E8A-4147-A177-3AD203B41FA5}">
                      <a16:colId xmlns:a16="http://schemas.microsoft.com/office/drawing/2014/main" val="1820608595"/>
                    </a:ext>
                  </a:extLst>
                </a:gridCol>
                <a:gridCol w="1061745">
                  <a:extLst>
                    <a:ext uri="{9D8B030D-6E8A-4147-A177-3AD203B41FA5}">
                      <a16:colId xmlns:a16="http://schemas.microsoft.com/office/drawing/2014/main" val="580849183"/>
                    </a:ext>
                  </a:extLst>
                </a:gridCol>
                <a:gridCol w="316939">
                  <a:extLst>
                    <a:ext uri="{9D8B030D-6E8A-4147-A177-3AD203B41FA5}">
                      <a16:colId xmlns:a16="http://schemas.microsoft.com/office/drawing/2014/main" val="2945600003"/>
                    </a:ext>
                  </a:extLst>
                </a:gridCol>
                <a:gridCol w="871582">
                  <a:extLst>
                    <a:ext uri="{9D8B030D-6E8A-4147-A177-3AD203B41FA5}">
                      <a16:colId xmlns:a16="http://schemas.microsoft.com/office/drawing/2014/main" val="3987377004"/>
                    </a:ext>
                  </a:extLst>
                </a:gridCol>
                <a:gridCol w="871582">
                  <a:extLst>
                    <a:ext uri="{9D8B030D-6E8A-4147-A177-3AD203B41FA5}">
                      <a16:colId xmlns:a16="http://schemas.microsoft.com/office/drawing/2014/main" val="1608038198"/>
                    </a:ext>
                  </a:extLst>
                </a:gridCol>
                <a:gridCol w="364478">
                  <a:extLst>
                    <a:ext uri="{9D8B030D-6E8A-4147-A177-3AD203B41FA5}">
                      <a16:colId xmlns:a16="http://schemas.microsoft.com/office/drawing/2014/main" val="2887672090"/>
                    </a:ext>
                  </a:extLst>
                </a:gridCol>
                <a:gridCol w="1014203">
                  <a:extLst>
                    <a:ext uri="{9D8B030D-6E8A-4147-A177-3AD203B41FA5}">
                      <a16:colId xmlns:a16="http://schemas.microsoft.com/office/drawing/2014/main" val="1134149411"/>
                    </a:ext>
                  </a:extLst>
                </a:gridCol>
                <a:gridCol w="1014203">
                  <a:extLst>
                    <a:ext uri="{9D8B030D-6E8A-4147-A177-3AD203B41FA5}">
                      <a16:colId xmlns:a16="http://schemas.microsoft.com/office/drawing/2014/main" val="1749310036"/>
                    </a:ext>
                  </a:extLst>
                </a:gridCol>
              </a:tblGrid>
              <a:tr h="24268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Payroll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UN Rate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Labor Force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4985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Total Nonfarm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Nov-22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Nov-22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Nov-22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5001723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Stockton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266.8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6.7%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6.3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337.0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2.2%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170353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Inland Empire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1677.9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6.3%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4.9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0.6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2168.5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3.8%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0635439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Visalia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136.1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4.9%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9.8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206.5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2.0%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2338901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Sacramento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1057.7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2.5%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4.3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1112.7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0.9%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9235352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Fresno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375.7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2.1%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-0.1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451.9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-0.4%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3863554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San Jose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1180.1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1.8%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1083.6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-0.2%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5228146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Santa Barbara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198.8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1.7%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3.8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223.7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0.1%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24811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Bakersfield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279.9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1.2%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8.2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0.1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388.8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0.4%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3463902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San Diego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1527.2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0.8%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4.1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1568.0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-0.7%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7455876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Modesto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183.4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0.2%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6.4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238.9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-2.1%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6990687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Los Angeles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4594.7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0.1%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4.9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0.5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4955.9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-4.7%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74473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Orange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1680.4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0.0%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3.6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1584.1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-1.6%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7524753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Ventura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312.0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-0.5%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411.5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-2.3%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0865506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San Francisco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1190.5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-0.6%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2.7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0.3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1023.4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-1.6%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1291344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Oakland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1185.3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-0.9%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0.6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1373.4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-2.0%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411140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Santa Rosa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206.0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-2.0%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3.5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247.1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-3.9%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2483452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Vallejo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137.2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-3.0%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199.3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-3.7%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7598156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Salinas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140.9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-3.1%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0.6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211.9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-4.1%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7595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99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007D10-E385-82C0-993C-D2ED0CC2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SoCal Labor Market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3F31C-2751-85DB-A508-8243DD07C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California EDD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3AC8520-3AE4-D130-BD4D-F624CA0F83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485900"/>
          <a:ext cx="4068679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6F0DB87-6970-23BD-FFF9-98B1C101D28F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7844589" y="1485900"/>
          <a:ext cx="389021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0D908C-6FCB-548E-2BE2-2DACC339E99A}"/>
              </a:ext>
            </a:extLst>
          </p:cNvPr>
          <p:cNvGraphicFramePr>
            <a:graphicFrameLocks/>
          </p:cNvGraphicFramePr>
          <p:nvPr/>
        </p:nvGraphicFramePr>
        <p:xfrm>
          <a:off x="4331367" y="1481328"/>
          <a:ext cx="3513222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807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0537-CE57-6950-270D-C997E291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Labor Supply Constraints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5D92C-A53D-1A9C-D562-BF4800C09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REIS</a:t>
            </a:r>
          </a:p>
        </p:txBody>
      </p:sp>
      <p:graphicFrame>
        <p:nvGraphicFramePr>
          <p:cNvPr id="9" name="Google Shape;234;p8">
            <a:extLst>
              <a:ext uri="{FF2B5EF4-FFF2-40B4-BE49-F238E27FC236}">
                <a16:creationId xmlns:a16="http://schemas.microsoft.com/office/drawing/2014/main" id="{CF2C3677-659C-1AD7-0BEA-A893901ABC52}"/>
              </a:ext>
            </a:extLst>
          </p:cNvPr>
          <p:cNvGraphicFramePr/>
          <p:nvPr/>
        </p:nvGraphicFramePr>
        <p:xfrm>
          <a:off x="6236045" y="1386781"/>
          <a:ext cx="4719886" cy="46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FD9B1A3-3EC7-2252-DEE9-B4B9F10E430C}"/>
              </a:ext>
            </a:extLst>
          </p:cNvPr>
          <p:cNvSpPr/>
          <p:nvPr/>
        </p:nvSpPr>
        <p:spPr>
          <a:xfrm>
            <a:off x="8543185" y="2152481"/>
            <a:ext cx="2275866" cy="2935502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2E5CD-41C8-E2BF-B1E4-62E4AEEE9ACB}"/>
              </a:ext>
            </a:extLst>
          </p:cNvPr>
          <p:cNvSpPr txBox="1"/>
          <p:nvPr/>
        </p:nvSpPr>
        <p:spPr>
          <a:xfrm>
            <a:off x="9172282" y="2241494"/>
            <a:ext cx="185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C31B9B4-C916-DAA9-F02B-C593B394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530671"/>
            <a:ext cx="4835451" cy="4686301"/>
          </a:xfrm>
        </p:spPr>
        <p:txBody>
          <a:bodyPr>
            <a:normAutofit/>
          </a:bodyPr>
          <a:lstStyle/>
          <a:p>
            <a:r>
              <a:rPr lang="en-US" sz="2800" dirty="0"/>
              <a:t>Solutions</a:t>
            </a:r>
          </a:p>
          <a:p>
            <a:pPr lvl="1"/>
            <a:r>
              <a:rPr lang="en-US" dirty="0"/>
              <a:t>Extensive: Increasing labor force through immigration (SR) or birthrates (LR)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Intensive: Raising participation rates among the existing population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Productivity enhancements: capital investments / skill training</a:t>
            </a:r>
          </a:p>
        </p:txBody>
      </p:sp>
    </p:spTree>
    <p:extLst>
      <p:ext uri="{BB962C8B-B14F-4D97-AF65-F5344CB8AC3E}">
        <p14:creationId xmlns:p14="http://schemas.microsoft.com/office/powerpoint/2010/main" val="3649081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FE10-A9FC-5440-35CA-93D05123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Housing Market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28A09-2EBB-AB87-CD93-7AD5B0122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52600D-59EB-5A4D-47D4-BF0F65CFA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600580"/>
              </p:ext>
            </p:extLst>
          </p:nvPr>
        </p:nvGraphicFramePr>
        <p:xfrm>
          <a:off x="851647" y="1252727"/>
          <a:ext cx="5540188" cy="490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8440DB-AD92-D20F-BB34-659F5D6B2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480814"/>
              </p:ext>
            </p:extLst>
          </p:nvPr>
        </p:nvGraphicFramePr>
        <p:xfrm>
          <a:off x="6473461" y="1252726"/>
          <a:ext cx="4948518" cy="490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7992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1206-7A2D-3298-7904-99FB62A9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Rate Driven Sticker Shock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1813-68D6-0C9F-D806-C21DBA860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7E4D0-73B1-FA58-DA95-6DD57ACD8B42}"/>
              </a:ext>
            </a:extLst>
          </p:cNvPr>
          <p:cNvSpPr txBox="1"/>
          <p:nvPr/>
        </p:nvSpPr>
        <p:spPr>
          <a:xfrm>
            <a:off x="2057520" y="1386039"/>
            <a:ext cx="296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Case Shiller HPA </a:t>
            </a:r>
          </a:p>
          <a:p>
            <a:pPr algn="ctr"/>
            <a:r>
              <a:rPr lang="en-US" dirty="0"/>
              <a:t>July 20 – July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968743-FE89-607D-1015-6BC78F377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24026"/>
              </p:ext>
            </p:extLst>
          </p:nvPr>
        </p:nvGraphicFramePr>
        <p:xfrm>
          <a:off x="6357902" y="1676400"/>
          <a:ext cx="4168011" cy="445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5563AE-576F-2EAC-F559-0E36E675B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33650"/>
              </p:ext>
            </p:extLst>
          </p:nvPr>
        </p:nvGraphicFramePr>
        <p:xfrm>
          <a:off x="1495291" y="2136725"/>
          <a:ext cx="4338808" cy="3909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459">
                  <a:extLst>
                    <a:ext uri="{9D8B030D-6E8A-4147-A177-3AD203B41FA5}">
                      <a16:colId xmlns:a16="http://schemas.microsoft.com/office/drawing/2014/main" val="2158639868"/>
                    </a:ext>
                  </a:extLst>
                </a:gridCol>
                <a:gridCol w="742911">
                  <a:extLst>
                    <a:ext uri="{9D8B030D-6E8A-4147-A177-3AD203B41FA5}">
                      <a16:colId xmlns:a16="http://schemas.microsoft.com/office/drawing/2014/main" val="2599022094"/>
                    </a:ext>
                  </a:extLst>
                </a:gridCol>
                <a:gridCol w="392091">
                  <a:extLst>
                    <a:ext uri="{9D8B030D-6E8A-4147-A177-3AD203B41FA5}">
                      <a16:colId xmlns:a16="http://schemas.microsoft.com/office/drawing/2014/main" val="2390496845"/>
                    </a:ext>
                  </a:extLst>
                </a:gridCol>
                <a:gridCol w="1408436">
                  <a:extLst>
                    <a:ext uri="{9D8B030D-6E8A-4147-A177-3AD203B41FA5}">
                      <a16:colId xmlns:a16="http://schemas.microsoft.com/office/drawing/2014/main" val="3576864491"/>
                    </a:ext>
                  </a:extLst>
                </a:gridCol>
                <a:gridCol w="742911">
                  <a:extLst>
                    <a:ext uri="{9D8B030D-6E8A-4147-A177-3AD203B41FA5}">
                      <a16:colId xmlns:a16="http://schemas.microsoft.com/office/drawing/2014/main" val="2771957677"/>
                    </a:ext>
                  </a:extLst>
                </a:gridCol>
              </a:tblGrid>
              <a:tr h="450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Tampa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64.0%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Los Angeles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37.9%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8857528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Phoenix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62.0%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SF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35.1%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3990475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Miami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61.4%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New York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34.9%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0689268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Dallas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54.2%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Boston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34.6%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5985190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Charlotte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49.5%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Portland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33.6%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156315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LV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49.2%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Cleveland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30.9%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9959799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SD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49.1%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Detroit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29.4%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2626849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Atlanta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45.8%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Chicago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27.4%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9608971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Seattle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43.9%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DC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26.0%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3665601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Denver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40.3%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Minneapolis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24.6%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6698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985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F798-A6D7-2920-C24F-6E1FD372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Collapse? Not a chance…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ABDC2-C325-29EF-8BC1-247D719263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99D12C-AD73-C1E4-3430-699B4AD8A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221131"/>
              </p:ext>
            </p:extLst>
          </p:nvPr>
        </p:nvGraphicFramePr>
        <p:xfrm>
          <a:off x="6534179" y="1312578"/>
          <a:ext cx="4887800" cy="502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A7AAB5-1BAB-BC62-0ECA-5863096A4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804625"/>
              </p:ext>
            </p:extLst>
          </p:nvPr>
        </p:nvGraphicFramePr>
        <p:xfrm>
          <a:off x="613459" y="1412111"/>
          <a:ext cx="5602146" cy="475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693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F798-A6D7-2920-C24F-6E1FD372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of Filtering, not Fundamentals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ABDC2-C325-29EF-8BC1-247D719263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8932D5-53AB-E2C0-98A8-336D5445D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81442"/>
              </p:ext>
            </p:extLst>
          </p:nvPr>
        </p:nvGraphicFramePr>
        <p:xfrm>
          <a:off x="7272670" y="1828799"/>
          <a:ext cx="4365536" cy="42173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40488">
                  <a:extLst>
                    <a:ext uri="{9D8B030D-6E8A-4147-A177-3AD203B41FA5}">
                      <a16:colId xmlns:a16="http://schemas.microsoft.com/office/drawing/2014/main" val="2164399511"/>
                    </a:ext>
                  </a:extLst>
                </a:gridCol>
                <a:gridCol w="751558">
                  <a:extLst>
                    <a:ext uri="{9D8B030D-6E8A-4147-A177-3AD203B41FA5}">
                      <a16:colId xmlns:a16="http://schemas.microsoft.com/office/drawing/2014/main" val="3907684185"/>
                    </a:ext>
                  </a:extLst>
                </a:gridCol>
                <a:gridCol w="744600">
                  <a:extLst>
                    <a:ext uri="{9D8B030D-6E8A-4147-A177-3AD203B41FA5}">
                      <a16:colId xmlns:a16="http://schemas.microsoft.com/office/drawing/2014/main" val="3109571838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3694629724"/>
                    </a:ext>
                  </a:extLst>
                </a:gridCol>
                <a:gridCol w="723724">
                  <a:extLst>
                    <a:ext uri="{9D8B030D-6E8A-4147-A177-3AD203B41FA5}">
                      <a16:colId xmlns:a16="http://schemas.microsoft.com/office/drawing/2014/main" val="1796613955"/>
                    </a:ext>
                  </a:extLst>
                </a:gridCol>
              </a:tblGrid>
              <a:tr h="9110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Northeast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Midwest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South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4642693"/>
                  </a:ext>
                </a:extLst>
              </a:tr>
              <a:tr h="595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Vacant Year Round 2022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7.4%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9882325"/>
                  </a:ext>
                </a:extLst>
              </a:tr>
              <a:tr h="303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For Sale / Rent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2.4%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2.7%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7792637"/>
                  </a:ext>
                </a:extLst>
              </a:tr>
              <a:tr h="30368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200350"/>
                  </a:ext>
                </a:extLst>
              </a:tr>
              <a:tr h="595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Vacant Year Round 2012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8.9%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9.9%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12.6%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745722"/>
                  </a:ext>
                </a:extLst>
              </a:tr>
              <a:tr h="303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For Sale / Rent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4.7%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3.5%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557238"/>
                  </a:ext>
                </a:extLst>
              </a:tr>
              <a:tr h="30368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4737844"/>
                  </a:ext>
                </a:extLst>
              </a:tr>
              <a:tr h="595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Vacant Year Round 2008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9.8%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12.3%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8.4%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643383"/>
                  </a:ext>
                </a:extLst>
              </a:tr>
              <a:tr h="303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For Sale / Rent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3.6%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4.9%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5.3%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3.6%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4165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DA6EDF-C00A-C284-9C2A-CDBE8AD5A834}"/>
              </a:ext>
            </a:extLst>
          </p:cNvPr>
          <p:cNvSpPr txBox="1"/>
          <p:nvPr/>
        </p:nvSpPr>
        <p:spPr>
          <a:xfrm>
            <a:off x="7889583" y="1448904"/>
            <a:ext cx="353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Housing Vacancy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760FE8-FF39-E323-DA3B-67F026D44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43980"/>
              </p:ext>
            </p:extLst>
          </p:nvPr>
        </p:nvGraphicFramePr>
        <p:xfrm>
          <a:off x="3739486" y="1448904"/>
          <a:ext cx="3419271" cy="474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E9CB81-E4DD-9876-8500-007AF57AB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021733"/>
              </p:ext>
            </p:extLst>
          </p:nvPr>
        </p:nvGraphicFramePr>
        <p:xfrm>
          <a:off x="312473" y="1418422"/>
          <a:ext cx="3533412" cy="477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2691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6234-0CDA-CD19-8999-DCA52A36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Driver: Housing 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068A-47AD-6B0E-DE9C-DFE0109AFC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0FEDEC-1D4A-B15A-91FB-7BFBA7DF77E9}"/>
              </a:ext>
            </a:extLst>
          </p:cNvPr>
          <p:cNvGraphicFramePr>
            <a:graphicFrameLocks/>
          </p:cNvGraphicFramePr>
          <p:nvPr/>
        </p:nvGraphicFramePr>
        <p:xfrm>
          <a:off x="657131" y="1337396"/>
          <a:ext cx="5438869" cy="474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B3C93A-228B-4D89-0422-CA954FE6EE8E}"/>
              </a:ext>
            </a:extLst>
          </p:cNvPr>
          <p:cNvGraphicFramePr>
            <a:graphicFrameLocks/>
          </p:cNvGraphicFramePr>
          <p:nvPr/>
        </p:nvGraphicFramePr>
        <p:xfrm>
          <a:off x="6449197" y="1306350"/>
          <a:ext cx="4838701" cy="477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245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310D-0CD8-4362-48D8-736C83C8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Apartments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DC057-5E7B-173E-6F58-2300167AA1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REIS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0BD792-115F-6EA1-321C-F310A12487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485900"/>
          <a:ext cx="55626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EFDA439-6891-2F49-74E4-996AEB063DF2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6208713" y="1485900"/>
          <a:ext cx="552608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1111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A4EED3-4A1C-9D41-81A9-CF147DB3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Supply, Not Affordability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0FA53-FDC9-7248-AD35-32B0F1D9CB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CIRB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AF092FB-D602-D14D-91F2-207846AD1C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" y="1485900"/>
          <a:ext cx="55626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96D45B-7F50-C3B2-5376-12DDC615DB74}"/>
              </a:ext>
            </a:extLst>
          </p:cNvPr>
          <p:cNvSpPr txBox="1"/>
          <p:nvPr/>
        </p:nvSpPr>
        <p:spPr>
          <a:xfrm>
            <a:off x="5112208" y="6031463"/>
            <a:ext cx="15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*YTD Q3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9D7C76-B9F8-B521-16A9-8477094E6840}"/>
              </a:ext>
            </a:extLst>
          </p:cNvPr>
          <p:cNvGraphicFramePr>
            <a:graphicFrameLocks noGrp="1"/>
          </p:cNvGraphicFramePr>
          <p:nvPr/>
        </p:nvGraphicFramePr>
        <p:xfrm>
          <a:off x="6478175" y="2012186"/>
          <a:ext cx="4965681" cy="411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572">
                  <a:extLst>
                    <a:ext uri="{9D8B030D-6E8A-4147-A177-3AD203B41FA5}">
                      <a16:colId xmlns:a16="http://schemas.microsoft.com/office/drawing/2014/main" val="3823814414"/>
                    </a:ext>
                  </a:extLst>
                </a:gridCol>
                <a:gridCol w="814046">
                  <a:extLst>
                    <a:ext uri="{9D8B030D-6E8A-4147-A177-3AD203B41FA5}">
                      <a16:colId xmlns:a16="http://schemas.microsoft.com/office/drawing/2014/main" val="4166000188"/>
                    </a:ext>
                  </a:extLst>
                </a:gridCol>
                <a:gridCol w="814046">
                  <a:extLst>
                    <a:ext uri="{9D8B030D-6E8A-4147-A177-3AD203B41FA5}">
                      <a16:colId xmlns:a16="http://schemas.microsoft.com/office/drawing/2014/main" val="3536747717"/>
                    </a:ext>
                  </a:extLst>
                </a:gridCol>
                <a:gridCol w="432925">
                  <a:extLst>
                    <a:ext uri="{9D8B030D-6E8A-4147-A177-3AD203B41FA5}">
                      <a16:colId xmlns:a16="http://schemas.microsoft.com/office/drawing/2014/main" val="2807137119"/>
                    </a:ext>
                  </a:extLst>
                </a:gridCol>
                <a:gridCol w="814046">
                  <a:extLst>
                    <a:ext uri="{9D8B030D-6E8A-4147-A177-3AD203B41FA5}">
                      <a16:colId xmlns:a16="http://schemas.microsoft.com/office/drawing/2014/main" val="2878173929"/>
                    </a:ext>
                  </a:extLst>
                </a:gridCol>
                <a:gridCol w="814046">
                  <a:extLst>
                    <a:ext uri="{9D8B030D-6E8A-4147-A177-3AD203B41FA5}">
                      <a16:colId xmlns:a16="http://schemas.microsoft.com/office/drawing/2014/main" val="1141503165"/>
                    </a:ext>
                  </a:extLst>
                </a:gridCol>
              </a:tblGrid>
              <a:tr h="51464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4786019"/>
                  </a:ext>
                </a:extLst>
              </a:tr>
              <a:tr h="51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California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29.6%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319063"/>
                  </a:ext>
                </a:extLst>
              </a:tr>
              <a:tr h="51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Los Angeles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47.8%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4002202"/>
                  </a:ext>
                </a:extLst>
              </a:tr>
              <a:tr h="51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Riverside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31.1%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48.8%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0981367"/>
                  </a:ext>
                </a:extLst>
              </a:tr>
              <a:tr h="51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San Bernardino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27.7%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48.2%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489177"/>
                  </a:ext>
                </a:extLst>
              </a:tr>
              <a:tr h="51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Sacramento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039585"/>
                  </a:ext>
                </a:extLst>
              </a:tr>
              <a:tr h="51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Fresno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4211076"/>
                  </a:ext>
                </a:extLst>
              </a:tr>
              <a:tr h="51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Santa Clara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7167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0498DA-E6D7-40FE-31E1-B74E7BABF61E}"/>
              </a:ext>
            </a:extLst>
          </p:cNvPr>
          <p:cNvSpPr txBox="1"/>
          <p:nvPr/>
        </p:nvSpPr>
        <p:spPr>
          <a:xfrm>
            <a:off x="7616575" y="1252728"/>
            <a:ext cx="305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Households &gt; 35% Housing Cost to Income</a:t>
            </a:r>
          </a:p>
        </p:txBody>
      </p:sp>
    </p:spTree>
    <p:extLst>
      <p:ext uri="{BB962C8B-B14F-4D97-AF65-F5344CB8AC3E}">
        <p14:creationId xmlns:p14="http://schemas.microsoft.com/office/powerpoint/2010/main" val="88419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998-5B6B-3CF7-3B33-1FE30D59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is clearly not in a recession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851B-B83F-B738-63E4-B631B27A5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6CFB27-5F83-4D1F-66B1-DF7B8A399E2A}"/>
              </a:ext>
            </a:extLst>
          </p:cNvPr>
          <p:cNvGraphicFramePr>
            <a:graphicFrameLocks/>
          </p:cNvGraphicFramePr>
          <p:nvPr/>
        </p:nvGraphicFramePr>
        <p:xfrm>
          <a:off x="632477" y="1384730"/>
          <a:ext cx="5054245" cy="495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EF3362-8D29-91B3-32D9-F926CCD5250B}"/>
              </a:ext>
            </a:extLst>
          </p:cNvPr>
          <p:cNvSpPr txBox="1"/>
          <p:nvPr/>
        </p:nvSpPr>
        <p:spPr>
          <a:xfrm>
            <a:off x="4935822" y="4750025"/>
            <a:ext cx="108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23: 3.4%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4675B7-3264-0C90-BA29-3567B676A756}"/>
              </a:ext>
            </a:extLst>
          </p:cNvPr>
          <p:cNvGraphicFramePr>
            <a:graphicFrameLocks/>
          </p:cNvGraphicFramePr>
          <p:nvPr/>
        </p:nvGraphicFramePr>
        <p:xfrm>
          <a:off x="6152234" y="1384730"/>
          <a:ext cx="4968779" cy="495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88B98D57-0828-6C9B-C643-8F2FC827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276" y="1310768"/>
            <a:ext cx="6315049" cy="49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C32C84-B143-CB41-860C-F57927F3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bumpy path ahead…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E0705-CE12-DD04-93C4-3AAC1107D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2FA1BAA-E0FE-B641-B53F-1E0145264C04}"/>
              </a:ext>
            </a:extLst>
          </p:cNvPr>
          <p:cNvSpPr txBox="1">
            <a:spLocks/>
          </p:cNvSpPr>
          <p:nvPr/>
        </p:nvSpPr>
        <p:spPr>
          <a:xfrm>
            <a:off x="8037420" y="1599369"/>
            <a:ext cx="3830811" cy="4088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Potential Scenarios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What will the Fed do? Raise it ‘til they break it?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Wild card: National / local fiscal situation in short and long run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Global situation: China RE / Russian aggression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Brittle economy—subject to shocks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Gap between economic reality and political narratives still dangerously wide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47F7D6-6648-3DFF-E61A-EFF249B00FB9}"/>
              </a:ext>
            </a:extLst>
          </p:cNvPr>
          <p:cNvSpPr txBox="1">
            <a:spLocks/>
          </p:cNvSpPr>
          <p:nvPr/>
        </p:nvSpPr>
        <p:spPr>
          <a:xfrm>
            <a:off x="323769" y="1567603"/>
            <a:ext cx="3863220" cy="483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Expansion to Continue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Wealth and income will drive consumer spending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Business spending to offset labor shortages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Asset values to fall, liquidity drying up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Inflation will continue to be hot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Rates should settle down given bond market liquidity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Underlying asset quality to remain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1ADE-8C5F-7BF0-7C24-2BB54A1EA871}"/>
              </a:ext>
            </a:extLst>
          </p:cNvPr>
          <p:cNvSpPr txBox="1">
            <a:spLocks/>
          </p:cNvSpPr>
          <p:nvPr/>
        </p:nvSpPr>
        <p:spPr>
          <a:xfrm>
            <a:off x="4132363" y="1599369"/>
            <a:ext cx="4062873" cy="483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ppleSymbols" charset="0"/>
              <a:buChar char="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Los Angeles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Everything is up, except for population and labor force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Core sectors performing well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Incomes up sharply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Real estate losing liquidity, suffering a lack of sellers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Demand for housing to remain high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Region needs focus on expanding housing, not rescuing residents</a:t>
            </a:r>
          </a:p>
        </p:txBody>
      </p:sp>
    </p:spTree>
    <p:extLst>
      <p:ext uri="{BB962C8B-B14F-4D97-AF65-F5344CB8AC3E}">
        <p14:creationId xmlns:p14="http://schemas.microsoft.com/office/powerpoint/2010/main" val="1797858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BF94-32D1-1277-D8A9-7E3E3963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 County Revenue Forecasts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449AF-8F1C-C307-D5D2-DB28BBB71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032E94-9999-49C4-49DE-12B9206EF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689797"/>
              </p:ext>
            </p:extLst>
          </p:nvPr>
        </p:nvGraphicFramePr>
        <p:xfrm>
          <a:off x="4190999" y="1473200"/>
          <a:ext cx="3508237" cy="483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778CA5-0BA5-7745-A252-79A8D5876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649"/>
              </p:ext>
            </p:extLst>
          </p:nvPr>
        </p:nvGraphicFramePr>
        <p:xfrm>
          <a:off x="7899400" y="1407042"/>
          <a:ext cx="3706204" cy="497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3F92C86-8A79-4A45-95EE-7D5FB68BA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826208"/>
              </p:ext>
            </p:extLst>
          </p:nvPr>
        </p:nvGraphicFramePr>
        <p:xfrm>
          <a:off x="586396" y="1473199"/>
          <a:ext cx="3223604" cy="483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9605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AE9C4D-9646-75FD-9802-5802BA860BC5}"/>
              </a:ext>
            </a:extLst>
          </p:cNvPr>
          <p:cNvSpPr txBox="1"/>
          <p:nvPr/>
        </p:nvSpPr>
        <p:spPr>
          <a:xfrm>
            <a:off x="1173708" y="2906113"/>
            <a:ext cx="3985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Economic Outlooks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Revenue Forecasts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Cost Projections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Regional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Housing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001E-791C-EA38-DC8B-72E7D485F1E5}"/>
              </a:ext>
            </a:extLst>
          </p:cNvPr>
          <p:cNvSpPr txBox="1"/>
          <p:nvPr/>
        </p:nvSpPr>
        <p:spPr>
          <a:xfrm>
            <a:off x="8206854" y="2906113"/>
            <a:ext cx="3985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Impact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CEDS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Policy 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Industry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Labor Markets</a:t>
            </a:r>
          </a:p>
        </p:txBody>
      </p:sp>
    </p:spTree>
    <p:extLst>
      <p:ext uri="{BB962C8B-B14F-4D97-AF65-F5344CB8AC3E}">
        <p14:creationId xmlns:p14="http://schemas.microsoft.com/office/powerpoint/2010/main" val="223756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099FB-37EB-F338-2818-4EB982D9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146" y="1252728"/>
            <a:ext cx="9907707" cy="5212639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The Narrative: A recession is nigh!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Economy already in crisis due to … (pick your favorite boogie man)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Inflation is hurting consumers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Real Estate collapse driven by mortgage rate hikes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The banking failures are a sign of the rot</a:t>
            </a:r>
          </a:p>
          <a:p>
            <a:pPr lvl="1"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2800" dirty="0"/>
              <a:t>The Reality: Recession highly unlikely in the next 2 years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Inflation / rising rates are the consequences of excessive stimulus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No major structural imbalances in the  economy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Consumers / business investment will offset weakness in real estate, finance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Asset prices, including homes, will continue to slowly deflate, yet fundamentals will remain just fine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Banking issues are caused by dramatic shifts in Fed policy, not bank lending practices</a:t>
            </a:r>
          </a:p>
          <a:p>
            <a:pPr lvl="1"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2800" dirty="0"/>
              <a:t>The Real Worries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Collapse in filtering will intensify housing shortages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Labor shortages are now endemic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Public deficit challenges at state and federal levels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The potential (and pointless) bank credit crisis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The ongoing gap between the narrative and the reality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21391-74CB-1764-F769-C701583D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are we heading?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439969-DBEB-E99F-F4BE-65DB63E8A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DFC7A8-C3DB-CD48-8477-86F99EF6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Miserabilism in letters…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36700-886E-4648-AAE7-DFFE24080B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E5875-E9BA-1547-9F02-FF022CE79E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60" y="5478908"/>
            <a:ext cx="6419850" cy="772982"/>
          </a:xfrm>
          <a:prstGeom prst="rect">
            <a:avLst/>
          </a:prstGeom>
        </p:spPr>
      </p:pic>
      <p:pic>
        <p:nvPicPr>
          <p:cNvPr id="9" name="Picture 8" descr="A picture containing knife, bird&#10;&#10;Description automatically generated">
            <a:extLst>
              <a:ext uri="{FF2B5EF4-FFF2-40B4-BE49-F238E27FC236}">
                <a16:creationId xmlns:a16="http://schemas.microsoft.com/office/drawing/2014/main" id="{1ACB5069-9C01-6546-A299-AD7C10871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79" y="1798894"/>
            <a:ext cx="7372205" cy="698765"/>
          </a:xfrm>
          <a:prstGeom prst="rect">
            <a:avLst/>
          </a:prstGeom>
          <a:solidFill>
            <a:srgbClr val="408AF8"/>
          </a:solidFill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D7B8E4-76E2-6149-B415-C59C2CD22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526" y="3800936"/>
            <a:ext cx="4942839" cy="150351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0D9509-66D4-0D46-A272-9814FEA61A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595" y="3908475"/>
            <a:ext cx="4684081" cy="705112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C8C614-84DC-6C4D-8986-3E33AA85D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9748" y="4796432"/>
            <a:ext cx="4336013" cy="130589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AB70D38-BC2E-294A-8385-18EDED9751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985" y="1231953"/>
            <a:ext cx="4228235" cy="989648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BE9AE88-B230-2A07-5300-EAFE2C537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0943" y="2497659"/>
            <a:ext cx="5879574" cy="1132477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0B7215A5-46E7-A3AD-1217-3203545A4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50" y="2589873"/>
            <a:ext cx="5481809" cy="13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008360-5332-BC99-5DE3-7821888F2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733694"/>
              </p:ext>
            </p:extLst>
          </p:nvPr>
        </p:nvGraphicFramePr>
        <p:xfrm>
          <a:off x="6096000" y="1813239"/>
          <a:ext cx="5255727" cy="460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A2A156D-48AC-9248-B586-3920D165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Fiscal (Over)reaction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0F60F1-7C85-9848-A8A8-EAC7FE502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E74BA-02E4-9E63-625D-0EBD6E14A3F0}"/>
              </a:ext>
            </a:extLst>
          </p:cNvPr>
          <p:cNvSpPr txBox="1"/>
          <p:nvPr/>
        </p:nvSpPr>
        <p:spPr>
          <a:xfrm>
            <a:off x="2673814" y="1089372"/>
            <a:ext cx="7068190" cy="707886"/>
          </a:xfrm>
          <a:prstGeom prst="rect">
            <a:avLst/>
          </a:prstGeom>
          <a:solidFill>
            <a:srgbClr val="FFFFFF">
              <a:alpha val="48235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Actual Lost GDP: $1.2 Trillion</a:t>
            </a:r>
          </a:p>
          <a:p>
            <a:pPr algn="ctr"/>
            <a:r>
              <a:rPr lang="en-US" sz="2000" b="1" dirty="0"/>
              <a:t>Fiscal Stimulus: $6 Trillion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49049D-931F-ED10-C07D-2E1FC274F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593464"/>
              </p:ext>
            </p:extLst>
          </p:nvPr>
        </p:nvGraphicFramePr>
        <p:xfrm>
          <a:off x="1017036" y="1765300"/>
          <a:ext cx="4824963" cy="460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F3CA559-B6C6-BB3B-6E9C-54BA111FC589}"/>
              </a:ext>
            </a:extLst>
          </p:cNvPr>
          <p:cNvSpPr txBox="1"/>
          <p:nvPr/>
        </p:nvSpPr>
        <p:spPr>
          <a:xfrm>
            <a:off x="1873751" y="3076853"/>
            <a:ext cx="2128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rapid economic recovery ever</a:t>
            </a:r>
          </a:p>
        </p:txBody>
      </p:sp>
    </p:spTree>
    <p:extLst>
      <p:ext uri="{BB962C8B-B14F-4D97-AF65-F5344CB8AC3E}">
        <p14:creationId xmlns:p14="http://schemas.microsoft.com/office/powerpoint/2010/main" val="27572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2A156D-48AC-9248-B586-3920D165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Fiscal (Over)reaction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0F60F1-7C85-9848-A8A8-EAC7FE502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F4AED89-790D-86B7-9623-4092DC577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105951"/>
              </p:ext>
            </p:extLst>
          </p:nvPr>
        </p:nvGraphicFramePr>
        <p:xfrm>
          <a:off x="419100" y="1145203"/>
          <a:ext cx="5745528" cy="492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B3E8AB-927D-50CB-123A-2E2FD03F8088}"/>
              </a:ext>
            </a:extLst>
          </p:cNvPr>
          <p:cNvSpPr txBox="1"/>
          <p:nvPr/>
        </p:nvSpPr>
        <p:spPr>
          <a:xfrm>
            <a:off x="2163508" y="3105835"/>
            <a:ext cx="159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Bernanke $3.5T 08-14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D5382-2961-EC74-460B-6C61382FF053}"/>
              </a:ext>
            </a:extLst>
          </p:cNvPr>
          <p:cNvSpPr txBox="1"/>
          <p:nvPr/>
        </p:nvSpPr>
        <p:spPr>
          <a:xfrm>
            <a:off x="4286748" y="2005998"/>
            <a:ext cx="129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Powell $5T 20-21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0BBD25-592F-64B9-E561-BB7FAB51A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478010"/>
              </p:ext>
            </p:extLst>
          </p:nvPr>
        </p:nvGraphicFramePr>
        <p:xfrm>
          <a:off x="6404985" y="1199259"/>
          <a:ext cx="4787799" cy="50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Donut 9">
            <a:extLst>
              <a:ext uri="{FF2B5EF4-FFF2-40B4-BE49-F238E27FC236}">
                <a16:creationId xmlns:a16="http://schemas.microsoft.com/office/drawing/2014/main" id="{F10DD279-FAE4-ECE8-E7C9-839DB0B90474}"/>
              </a:ext>
            </a:extLst>
          </p:cNvPr>
          <p:cNvSpPr/>
          <p:nvPr/>
        </p:nvSpPr>
        <p:spPr>
          <a:xfrm>
            <a:off x="8642886" y="2005792"/>
            <a:ext cx="1342663" cy="1240076"/>
          </a:xfrm>
          <a:prstGeom prst="donut">
            <a:avLst>
              <a:gd name="adj" fmla="val 24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782EBDF0-62C9-725B-2E67-6FC0B94C0F9A}"/>
              </a:ext>
            </a:extLst>
          </p:cNvPr>
          <p:cNvSpPr/>
          <p:nvPr/>
        </p:nvSpPr>
        <p:spPr>
          <a:xfrm>
            <a:off x="10304993" y="4544145"/>
            <a:ext cx="961080" cy="969834"/>
          </a:xfrm>
          <a:prstGeom prst="donut">
            <a:avLst>
              <a:gd name="adj" fmla="val 452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eacon">
  <a:themeElements>
    <a:clrScheme name="Custom 1">
      <a:dk1>
        <a:srgbClr val="010203"/>
      </a:dk1>
      <a:lt1>
        <a:srgbClr val="FFFFFF"/>
      </a:lt1>
      <a:dk2>
        <a:srgbClr val="44546A"/>
      </a:dk2>
      <a:lt2>
        <a:srgbClr val="767679"/>
      </a:lt2>
      <a:accent1>
        <a:srgbClr val="004358"/>
      </a:accent1>
      <a:accent2>
        <a:srgbClr val="FD7400"/>
      </a:accent2>
      <a:accent3>
        <a:srgbClr val="FFE11A"/>
      </a:accent3>
      <a:accent4>
        <a:srgbClr val="208A55"/>
      </a:accent4>
      <a:accent5>
        <a:srgbClr val="BEDB38"/>
      </a:accent5>
      <a:accent6>
        <a:srgbClr val="33333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con" id="{7DF3FC8B-A367-BF4A-9626-1C2B2434C5BE}" vid="{CC35246D-9D6F-4C4E-A275-13C01822DE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Beacon</Template>
  <TotalTime>53783</TotalTime>
  <Words>2926</Words>
  <Application>Microsoft Macintosh PowerPoint</Application>
  <PresentationFormat>Widescreen</PresentationFormat>
  <Paragraphs>1193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.AppleSystemUIFont</vt:lpstr>
      <vt:lpstr>AppleSymbols</vt:lpstr>
      <vt:lpstr>Arial</vt:lpstr>
      <vt:lpstr>Calibri</vt:lpstr>
      <vt:lpstr>Chiller</vt:lpstr>
      <vt:lpstr>Symbol</vt:lpstr>
      <vt:lpstr>Wingdings</vt:lpstr>
      <vt:lpstr>Beacon</vt:lpstr>
      <vt:lpstr>PowerPoint Presentation</vt:lpstr>
      <vt:lpstr>PowerPoint Presentation</vt:lpstr>
      <vt:lpstr>Beware the Narrative!</vt:lpstr>
      <vt:lpstr>Mixed Economic Signals to start 2023</vt:lpstr>
      <vt:lpstr>The US is clearly not in a recession now</vt:lpstr>
      <vt:lpstr>So where are we heading?</vt:lpstr>
      <vt:lpstr>Miserabilism in letters…</vt:lpstr>
      <vt:lpstr>Federal Fiscal (Over)reaction</vt:lpstr>
      <vt:lpstr>Federal Fiscal (Over)reaction</vt:lpstr>
      <vt:lpstr>QE and Money: Now vs Then</vt:lpstr>
      <vt:lpstr>QE and Money: Then vs Now</vt:lpstr>
      <vt:lpstr>Inflation nation…</vt:lpstr>
      <vt:lpstr>Gravity still works…</vt:lpstr>
      <vt:lpstr>Gravity, VC and Housing</vt:lpstr>
      <vt:lpstr>The Inflation Conversation </vt:lpstr>
      <vt:lpstr>Supply or Demand?</vt:lpstr>
      <vt:lpstr>The Fed Response</vt:lpstr>
      <vt:lpstr>The impact on banking…</vt:lpstr>
      <vt:lpstr>Fed Policy</vt:lpstr>
      <vt:lpstr>The Lending Response…</vt:lpstr>
      <vt:lpstr>Recent Real GDP Growth</vt:lpstr>
      <vt:lpstr>Still Pent-Up Consumer Demand</vt:lpstr>
      <vt:lpstr>A shift back to consumer services…</vt:lpstr>
      <vt:lpstr>Travel + Hotels</vt:lpstr>
      <vt:lpstr>Local Spending</vt:lpstr>
      <vt:lpstr>Can the consumer survive? Context…</vt:lpstr>
      <vt:lpstr>The Income Argument</vt:lpstr>
      <vt:lpstr>Income vs Wealth</vt:lpstr>
      <vt:lpstr>Business is managing as well…</vt:lpstr>
      <vt:lpstr>Business’s real issue…</vt:lpstr>
      <vt:lpstr>The Era of Labor Shortages is Here</vt:lpstr>
      <vt:lpstr>A 2-edged sword… </vt:lpstr>
      <vt:lpstr>Personal Finances</vt:lpstr>
      <vt:lpstr>Business Investment</vt:lpstr>
      <vt:lpstr>Filming in Los Angeles</vt:lpstr>
      <vt:lpstr>Venture Capital – LA County Headquartered Bus.</vt:lpstr>
      <vt:lpstr>Nonresidential Permits</vt:lpstr>
      <vt:lpstr>Regionally? Who is Ahead? Behind?</vt:lpstr>
      <vt:lpstr>The Real California vs Texas Story</vt:lpstr>
      <vt:lpstr>The State Employment Situation</vt:lpstr>
      <vt:lpstr>SoCal Labor Market</vt:lpstr>
      <vt:lpstr>Labor Supply Constraints</vt:lpstr>
      <vt:lpstr>The Housing Market</vt:lpstr>
      <vt:lpstr>A Rate Driven Sticker Shock</vt:lpstr>
      <vt:lpstr>Market Collapse? Not a chance…</vt:lpstr>
      <vt:lpstr>Collapse of Filtering, not Fundamentals</vt:lpstr>
      <vt:lpstr>Market Driver: Housing Demand</vt:lpstr>
      <vt:lpstr>Apartments</vt:lpstr>
      <vt:lpstr>Supply, Not Affordability</vt:lpstr>
      <vt:lpstr>A bumpy path ahead…</vt:lpstr>
      <vt:lpstr>Los Angeles County Revenue Forecasts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Thornberg</dc:creator>
  <cp:lastModifiedBy>Chris Thornberg</cp:lastModifiedBy>
  <cp:revision>1653</cp:revision>
  <cp:lastPrinted>2023-03-15T06:33:53Z</cp:lastPrinted>
  <dcterms:created xsi:type="dcterms:W3CDTF">2018-07-18T20:23:26Z</dcterms:created>
  <dcterms:modified xsi:type="dcterms:W3CDTF">2023-03-15T19:21:25Z</dcterms:modified>
</cp:coreProperties>
</file>